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A41A-7008-4BDD-8A45-67430DAC1FD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F73E-CB83-4F17-8C16-7B02D758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바탕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1266" name="Picture 2" descr="http://images.clipartpanda.com/tank-clipart-worldwart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121" y="1988840"/>
            <a:ext cx="8926879" cy="465313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TANK CHARGE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162880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2010181022 </a:t>
            </a:r>
            <a:r>
              <a:rPr lang="ko-KR" altLang="en-US" sz="2400" dirty="0" smtClean="0">
                <a:solidFill>
                  <a:schemeClr val="bg1"/>
                </a:solidFill>
              </a:rPr>
              <a:t>이승환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INDEX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3501008"/>
            <a:ext cx="331236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Tx/>
              <a:buChar char="-"/>
            </a:pPr>
            <a:r>
              <a:rPr lang="en-US" altLang="ko-KR" sz="2400" dirty="0" smtClean="0"/>
              <a:t>GAME CONCEPT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FLOW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RANGE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SCHEDULE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GAME CONCEPT</a:t>
            </a:r>
            <a:endParaRPr lang="en-US" altLang="ko-KR" sz="4400" b="1" dirty="0" smtClean="0">
              <a:solidFill>
                <a:schemeClr val="bg1"/>
              </a:solidFill>
            </a:endParaRPr>
          </a:p>
        </p:txBody>
      </p:sp>
      <p:sp>
        <p:nvSpPr>
          <p:cNvPr id="15368" name="AutoShape 8" descr="러닝게임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70" name="AutoShape 10" descr="러닝게임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372" name="Picture 12" descr="http://img.danawa.com/images/descFiles/3/441/2440219_1_13781724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3600400" cy="254908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99592" y="47251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횡스크롤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러닝게임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374" name="Picture 14" descr="http://cfile7.uf.tistory.com/image/114AD93A507D75810F84CA"/>
          <p:cNvPicPr>
            <a:picLocks noChangeAspect="1" noChangeArrowheads="1"/>
          </p:cNvPicPr>
          <p:nvPr/>
        </p:nvPicPr>
        <p:blipFill>
          <a:blip r:embed="rId4" cstate="print"/>
          <a:srcRect r="86928" b="80479"/>
          <a:stretch>
            <a:fillRect/>
          </a:stretch>
        </p:blipFill>
        <p:spPr bwMode="auto">
          <a:xfrm>
            <a:off x="5292080" y="1772816"/>
            <a:ext cx="3220721" cy="295232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779912" y="249289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GAME FLOW</a:t>
            </a:r>
            <a:endParaRPr lang="en-US" altLang="ko-KR" sz="4400" b="1" dirty="0" smtClean="0">
              <a:solidFill>
                <a:schemeClr val="bg1"/>
              </a:solidFill>
            </a:endParaRPr>
          </a:p>
        </p:txBody>
      </p:sp>
      <p:pic>
        <p:nvPicPr>
          <p:cNvPr id="16386" name="Picture 2" descr="http://data.simfile.uplusbox.co.kr/SIMG/360291_5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4176464" cy="2921816"/>
          </a:xfrm>
          <a:prstGeom prst="rect">
            <a:avLst/>
          </a:prstGeom>
          <a:noFill/>
        </p:spPr>
      </p:pic>
      <p:pic>
        <p:nvPicPr>
          <p:cNvPr id="16388" name="Picture 4" descr="http://cfile3.uf.tistory.com/image/2673753B52256391269377"/>
          <p:cNvPicPr>
            <a:picLocks noChangeAspect="1" noChangeArrowheads="1"/>
          </p:cNvPicPr>
          <p:nvPr/>
        </p:nvPicPr>
        <p:blipFill>
          <a:blip r:embed="rId4" cstate="print"/>
          <a:srcRect r="786" b="18671"/>
          <a:stretch>
            <a:fillRect/>
          </a:stretch>
        </p:blipFill>
        <p:spPr bwMode="auto">
          <a:xfrm>
            <a:off x="4788024" y="1700808"/>
            <a:ext cx="4150692" cy="295232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9552" y="501317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기본 이동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501317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키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7909524"/>
              </p:ext>
            </p:extLst>
          </p:nvPr>
        </p:nvGraphicFramePr>
        <p:xfrm>
          <a:off x="251520" y="1628800"/>
          <a:ext cx="8352928" cy="442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36304"/>
                <a:gridCol w="5616624"/>
              </a:tblGrid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범위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맵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사막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도시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가지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캐릭터 컨트롤러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점프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가속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공격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071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게임 코어 기능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캐릭터와 지형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장애물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아이템 충돌구현</a:t>
                      </a:r>
                      <a:endParaRPr lang="en-US" altLang="ko-KR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발사체와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지형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장애물 충돌 구현</a:t>
                      </a:r>
                      <a:endParaRPr lang="en-US" altLang="ko-KR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배경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모델링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발사체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지형과 장애물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아이템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49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게임난이도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시간에따른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진행속도 향상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시간에 따른 장애물등장속도 향상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사운드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배경음악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종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발사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효과음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아이템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획득음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59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이동및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공격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RANGE </a:t>
            </a:r>
            <a:endParaRPr lang="en-US" altLang="ko-KR" sz="4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412776"/>
          <a:ext cx="8352928" cy="460851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56184"/>
                <a:gridCol w="6696744"/>
              </a:tblGrid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계획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캐릭터 리소스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수집 및 프로그램 계획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이동 및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애니메이션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 제작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리소스 제작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프로토타입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완성 및 테스트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배경지형 구현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충돌 테스트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장애물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발사체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 구현 및 충돌 테스트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46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아이템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및사운드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구현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사운드 구현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II ,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이펙트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최종버전 완성 및 수정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최종 배포버전 완성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SCHEDULE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1560" y="18448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4400" dirty="0" smtClean="0"/>
              <a:t>감사합니다</a:t>
            </a:r>
            <a:r>
              <a:rPr lang="en-US" altLang="ko-KR" sz="4400" dirty="0" smtClean="0"/>
              <a:t>.</a:t>
            </a:r>
            <a:endParaRPr lang="en-US" altLang="ko-KR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자체 평가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873187"/>
              </p:ext>
            </p:extLst>
          </p:nvPr>
        </p:nvGraphicFramePr>
        <p:xfrm>
          <a:off x="395536" y="2060848"/>
          <a:ext cx="8352928" cy="345638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680520"/>
                <a:gridCol w="3672408"/>
              </a:tblGrid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평가항목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평가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발표자료에 포함할 내용을 다 포함 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게임컨셉이 잘 표현되었는가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23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게임 핵심 메카닉의 제시가 잘 되었는가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게임 실행 흐름이 잘 표현되었는가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개발범위가 구체적이며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+mn-ea"/>
                          <a:ea typeface="+mn-ea"/>
                        </a:rPr>
                        <a:t>측정가능한가</a:t>
                      </a:r>
                      <a:r>
                        <a:rPr lang="en-US" altLang="ko-KR" sz="1800" baseline="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개발계획이 구체적이며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실행가능한가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214</Words>
  <Application>Microsoft Office PowerPoint</Application>
  <PresentationFormat>화면 슬라이드 쇼(4:3)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TANK CHARGE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이승환</dc:creator>
  <cp:lastModifiedBy>이승환</cp:lastModifiedBy>
  <cp:revision>9</cp:revision>
  <dcterms:created xsi:type="dcterms:W3CDTF">2015-09-20T15:50:07Z</dcterms:created>
  <dcterms:modified xsi:type="dcterms:W3CDTF">2015-09-20T17:36:31Z</dcterms:modified>
</cp:coreProperties>
</file>