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18125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3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360" y="1995312"/>
            <a:ext cx="15315406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2266" y="6403623"/>
            <a:ext cx="13513594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59DE-B92D-4DBE-B1EA-BD78E1E34139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871-1DAF-47E1-9794-A32AC2C63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8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59DE-B92D-4DBE-B1EA-BD78E1E34139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871-1DAF-47E1-9794-A32AC2C63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1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94222" y="649111"/>
            <a:ext cx="3885158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8747" y="649111"/>
            <a:ext cx="11430248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59DE-B92D-4DBE-B1EA-BD78E1E34139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871-1DAF-47E1-9794-A32AC2C63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4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59DE-B92D-4DBE-B1EA-BD78E1E34139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871-1DAF-47E1-9794-A32AC2C63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7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363" y="3039537"/>
            <a:ext cx="15540633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63" y="8159048"/>
            <a:ext cx="15540633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59DE-B92D-4DBE-B1EA-BD78E1E34139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871-1DAF-47E1-9794-A32AC2C63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7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8746" y="3245556"/>
            <a:ext cx="7657703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1676" y="3245556"/>
            <a:ext cx="7657703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59DE-B92D-4DBE-B1EA-BD78E1E34139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871-1DAF-47E1-9794-A32AC2C63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6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093" y="649114"/>
            <a:ext cx="15540633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095" y="2988734"/>
            <a:ext cx="7622510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1095" y="4453467"/>
            <a:ext cx="7622510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21677" y="2988734"/>
            <a:ext cx="7660050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21677" y="4453467"/>
            <a:ext cx="7660050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59DE-B92D-4DBE-B1EA-BD78E1E34139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871-1DAF-47E1-9794-A32AC2C63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5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59DE-B92D-4DBE-B1EA-BD78E1E34139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871-1DAF-47E1-9794-A32AC2C63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69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59DE-B92D-4DBE-B1EA-BD78E1E34139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871-1DAF-47E1-9794-A32AC2C63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5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093" y="812800"/>
            <a:ext cx="5811314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0050" y="1755425"/>
            <a:ext cx="9121676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1093" y="3657600"/>
            <a:ext cx="5811314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59DE-B92D-4DBE-B1EA-BD78E1E34139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871-1DAF-47E1-9794-A32AC2C63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093" y="812800"/>
            <a:ext cx="5811314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60050" y="1755425"/>
            <a:ext cx="9121676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1093" y="3657600"/>
            <a:ext cx="5811314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59DE-B92D-4DBE-B1EA-BD78E1E34139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871-1DAF-47E1-9794-A32AC2C63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0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8746" y="649114"/>
            <a:ext cx="15540633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746" y="3245556"/>
            <a:ext cx="15540633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8746" y="11300181"/>
            <a:ext cx="405407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159DE-B92D-4DBE-B1EA-BD78E1E34139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8504" y="11300181"/>
            <a:ext cx="608111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25301" y="11300181"/>
            <a:ext cx="405407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4871-1DAF-47E1-9794-A32AC2C63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5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25620" rtl="0" eaLnBrk="1" latinLnBrk="1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5443B66-C528-A6E5-EB65-BB72F3379C25}"/>
              </a:ext>
            </a:extLst>
          </p:cNvPr>
          <p:cNvSpPr/>
          <p:nvPr/>
        </p:nvSpPr>
        <p:spPr>
          <a:xfrm>
            <a:off x="6265862" y="1010602"/>
            <a:ext cx="6076950" cy="10170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AC4EB71-A384-DB1F-1C8A-6DA5B9E36B20}"/>
              </a:ext>
            </a:extLst>
          </p:cNvPr>
          <p:cNvGrpSpPr/>
          <p:nvPr/>
        </p:nvGrpSpPr>
        <p:grpSpPr>
          <a:xfrm>
            <a:off x="7716868" y="4561523"/>
            <a:ext cx="901411" cy="1752600"/>
            <a:chOff x="1832003" y="4343400"/>
            <a:chExt cx="901411" cy="175260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8B3F35C-B1B1-D68B-B3CB-CC25CD0D6A9E}"/>
                </a:ext>
              </a:extLst>
            </p:cNvPr>
            <p:cNvSpPr/>
            <p:nvPr/>
          </p:nvSpPr>
          <p:spPr>
            <a:xfrm>
              <a:off x="1832003" y="4343400"/>
              <a:ext cx="901411" cy="1752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78F2AD7-D991-3DE4-BA53-9317B4709766}"/>
                </a:ext>
              </a:extLst>
            </p:cNvPr>
            <p:cNvSpPr/>
            <p:nvPr/>
          </p:nvSpPr>
          <p:spPr>
            <a:xfrm>
              <a:off x="1953058" y="4581525"/>
              <a:ext cx="661466" cy="4191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image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DCFD44-1DE3-CB9A-0270-1A46F3FD07BD}"/>
                </a:ext>
              </a:extLst>
            </p:cNvPr>
            <p:cNvSpPr txBox="1"/>
            <p:nvPr/>
          </p:nvSpPr>
          <p:spPr>
            <a:xfrm>
              <a:off x="1889543" y="5089594"/>
              <a:ext cx="786329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이름</a:t>
              </a:r>
              <a:r>
                <a:rPr lang="en-US" altLang="ko-KR" sz="1000" dirty="0"/>
                <a:t> (</a:t>
              </a:r>
              <a:r>
                <a:rPr lang="ko-KR" altLang="en-US" sz="1000" dirty="0"/>
                <a:t>팀원</a:t>
              </a:r>
              <a:r>
                <a:rPr lang="en-US" altLang="ko-KR" sz="1000" dirty="0"/>
                <a:t>)</a:t>
              </a:r>
            </a:p>
            <a:p>
              <a:r>
                <a:rPr lang="en-US" altLang="ko-KR" sz="1000" dirty="0"/>
                <a:t>MBTI</a:t>
              </a:r>
            </a:p>
            <a:p>
              <a:r>
                <a:rPr lang="ko-KR" altLang="en-US" sz="1000" dirty="0"/>
                <a:t>자기소개</a:t>
              </a:r>
              <a:endParaRPr lang="en-US" altLang="ko-KR" sz="1000" dirty="0"/>
            </a:p>
            <a:p>
              <a:r>
                <a:rPr lang="en-US" altLang="ko-KR" sz="1000" dirty="0"/>
                <a:t>Introduce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268438-B77C-899A-E11C-0A69C9B6C266}"/>
                </a:ext>
              </a:extLst>
            </p:cNvPr>
            <p:cNvSpPr/>
            <p:nvPr/>
          </p:nvSpPr>
          <p:spPr>
            <a:xfrm>
              <a:off x="2147799" y="5880064"/>
              <a:ext cx="537641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button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92D0339-DF0E-5C1E-C026-C3B295F81AAA}"/>
              </a:ext>
            </a:extLst>
          </p:cNvPr>
          <p:cNvGrpSpPr/>
          <p:nvPr/>
        </p:nvGrpSpPr>
        <p:grpSpPr>
          <a:xfrm>
            <a:off x="6582960" y="4561523"/>
            <a:ext cx="901411" cy="1752600"/>
            <a:chOff x="1832003" y="4343400"/>
            <a:chExt cx="901411" cy="175260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421BA19-9C3D-4138-EF7D-847CB6E620F0}"/>
                </a:ext>
              </a:extLst>
            </p:cNvPr>
            <p:cNvSpPr/>
            <p:nvPr/>
          </p:nvSpPr>
          <p:spPr>
            <a:xfrm>
              <a:off x="1832003" y="4343400"/>
              <a:ext cx="901411" cy="1752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28A747A-BCF4-A5FA-6A6A-788B3A8A9907}"/>
                </a:ext>
              </a:extLst>
            </p:cNvPr>
            <p:cNvSpPr/>
            <p:nvPr/>
          </p:nvSpPr>
          <p:spPr>
            <a:xfrm>
              <a:off x="1953058" y="4581525"/>
              <a:ext cx="661466" cy="4191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image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F4B08D-3552-1FA3-279F-309FA4437DBA}"/>
                </a:ext>
              </a:extLst>
            </p:cNvPr>
            <p:cNvSpPr txBox="1"/>
            <p:nvPr/>
          </p:nvSpPr>
          <p:spPr>
            <a:xfrm>
              <a:off x="1889543" y="5089594"/>
              <a:ext cx="786329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이름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팀장</a:t>
              </a:r>
              <a:r>
                <a:rPr lang="en-US" altLang="ko-KR" sz="1000" dirty="0"/>
                <a:t>)</a:t>
              </a:r>
            </a:p>
            <a:p>
              <a:r>
                <a:rPr lang="en-US" altLang="ko-KR" sz="1000" dirty="0"/>
                <a:t>MBTI</a:t>
              </a:r>
            </a:p>
            <a:p>
              <a:r>
                <a:rPr lang="ko-KR" altLang="en-US" sz="1000" dirty="0"/>
                <a:t>자기소개</a:t>
              </a:r>
              <a:endParaRPr lang="en-US" altLang="ko-KR" sz="1000" dirty="0"/>
            </a:p>
            <a:p>
              <a:r>
                <a:rPr lang="en-US" altLang="ko-KR" sz="1000" dirty="0"/>
                <a:t>Introduce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1711D8-E563-ED31-3FF9-CDEF47E04B41}"/>
                </a:ext>
              </a:extLst>
            </p:cNvPr>
            <p:cNvSpPr/>
            <p:nvPr/>
          </p:nvSpPr>
          <p:spPr>
            <a:xfrm>
              <a:off x="2147799" y="5880064"/>
              <a:ext cx="537641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button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A8E4A61-4774-A9C0-5C39-C752574E3FA8}"/>
              </a:ext>
            </a:extLst>
          </p:cNvPr>
          <p:cNvGrpSpPr/>
          <p:nvPr/>
        </p:nvGrpSpPr>
        <p:grpSpPr>
          <a:xfrm>
            <a:off x="8847959" y="4561523"/>
            <a:ext cx="901411" cy="1752600"/>
            <a:chOff x="1832003" y="4343400"/>
            <a:chExt cx="901411" cy="175260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036F31D-56E4-E639-4E00-3422550B4603}"/>
                </a:ext>
              </a:extLst>
            </p:cNvPr>
            <p:cNvSpPr/>
            <p:nvPr/>
          </p:nvSpPr>
          <p:spPr>
            <a:xfrm>
              <a:off x="1832003" y="4343400"/>
              <a:ext cx="901411" cy="1752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0D38197-34AF-722B-8EC3-257AA1001771}"/>
                </a:ext>
              </a:extLst>
            </p:cNvPr>
            <p:cNvSpPr/>
            <p:nvPr/>
          </p:nvSpPr>
          <p:spPr>
            <a:xfrm>
              <a:off x="1953058" y="4581525"/>
              <a:ext cx="661466" cy="4191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image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A80FCE-54DC-6B79-99AE-E55DFD0AAFA8}"/>
                </a:ext>
              </a:extLst>
            </p:cNvPr>
            <p:cNvSpPr txBox="1"/>
            <p:nvPr/>
          </p:nvSpPr>
          <p:spPr>
            <a:xfrm>
              <a:off x="1889543" y="5089594"/>
              <a:ext cx="786329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이름</a:t>
              </a:r>
              <a:r>
                <a:rPr lang="en-US" altLang="ko-KR" sz="1000" dirty="0"/>
                <a:t> (</a:t>
              </a:r>
              <a:r>
                <a:rPr lang="ko-KR" altLang="en-US" sz="1000" dirty="0"/>
                <a:t>팀원</a:t>
              </a:r>
              <a:r>
                <a:rPr lang="en-US" altLang="ko-KR" sz="1000" dirty="0"/>
                <a:t>)</a:t>
              </a:r>
            </a:p>
            <a:p>
              <a:r>
                <a:rPr lang="en-US" altLang="ko-KR" sz="1000" dirty="0"/>
                <a:t>MBTI</a:t>
              </a:r>
            </a:p>
            <a:p>
              <a:r>
                <a:rPr lang="ko-KR" altLang="en-US" sz="1000" dirty="0"/>
                <a:t>자기소개</a:t>
              </a:r>
              <a:endParaRPr lang="en-US" altLang="ko-KR" sz="1000" dirty="0"/>
            </a:p>
            <a:p>
              <a:r>
                <a:rPr lang="en-US" altLang="ko-KR" sz="1000" dirty="0"/>
                <a:t>Introduce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FFAF4E-5455-BEA8-8D3D-BFAFBFBED4FC}"/>
                </a:ext>
              </a:extLst>
            </p:cNvPr>
            <p:cNvSpPr/>
            <p:nvPr/>
          </p:nvSpPr>
          <p:spPr>
            <a:xfrm>
              <a:off x="2147799" y="5880064"/>
              <a:ext cx="537641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button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9670615-C018-25D3-A712-FABE28B3DE3B}"/>
              </a:ext>
            </a:extLst>
          </p:cNvPr>
          <p:cNvGrpSpPr/>
          <p:nvPr/>
        </p:nvGrpSpPr>
        <p:grpSpPr>
          <a:xfrm>
            <a:off x="9979050" y="4555137"/>
            <a:ext cx="901411" cy="1752600"/>
            <a:chOff x="1832003" y="4343400"/>
            <a:chExt cx="901411" cy="175260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EA768EF-967C-D576-1698-6CB1EB6EEF6A}"/>
                </a:ext>
              </a:extLst>
            </p:cNvPr>
            <p:cNvSpPr/>
            <p:nvPr/>
          </p:nvSpPr>
          <p:spPr>
            <a:xfrm>
              <a:off x="1832003" y="4343400"/>
              <a:ext cx="901411" cy="1752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1F11A37-988B-9C12-A583-1D88940C472A}"/>
                </a:ext>
              </a:extLst>
            </p:cNvPr>
            <p:cNvSpPr/>
            <p:nvPr/>
          </p:nvSpPr>
          <p:spPr>
            <a:xfrm>
              <a:off x="1953058" y="4581525"/>
              <a:ext cx="661466" cy="4191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image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C14942-1DD6-A41D-21C6-BC8107B9B00E}"/>
                </a:ext>
              </a:extLst>
            </p:cNvPr>
            <p:cNvSpPr txBox="1"/>
            <p:nvPr/>
          </p:nvSpPr>
          <p:spPr>
            <a:xfrm>
              <a:off x="1889543" y="5089594"/>
              <a:ext cx="786329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이름</a:t>
              </a:r>
              <a:r>
                <a:rPr lang="en-US" altLang="ko-KR" sz="1000" dirty="0"/>
                <a:t> (</a:t>
              </a:r>
              <a:r>
                <a:rPr lang="ko-KR" altLang="en-US" sz="1000" dirty="0"/>
                <a:t>팀원</a:t>
              </a:r>
              <a:r>
                <a:rPr lang="en-US" altLang="ko-KR" sz="1000" dirty="0"/>
                <a:t>)</a:t>
              </a:r>
            </a:p>
            <a:p>
              <a:r>
                <a:rPr lang="en-US" altLang="ko-KR" sz="1000" dirty="0"/>
                <a:t>MBTI</a:t>
              </a:r>
            </a:p>
            <a:p>
              <a:r>
                <a:rPr lang="ko-KR" altLang="en-US" sz="1000" dirty="0"/>
                <a:t>자기소개</a:t>
              </a:r>
              <a:endParaRPr lang="en-US" altLang="ko-KR" sz="1000" dirty="0"/>
            </a:p>
            <a:p>
              <a:r>
                <a:rPr lang="en-US" altLang="ko-KR" sz="1000" dirty="0"/>
                <a:t>Introduce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129CE58-9202-55C9-0BE7-D0FB3090B730}"/>
                </a:ext>
              </a:extLst>
            </p:cNvPr>
            <p:cNvSpPr/>
            <p:nvPr/>
          </p:nvSpPr>
          <p:spPr>
            <a:xfrm>
              <a:off x="2147799" y="5880064"/>
              <a:ext cx="537641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button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E1FDB63-B1EF-16A2-CB8D-6A3AE5D387B3}"/>
              </a:ext>
            </a:extLst>
          </p:cNvPr>
          <p:cNvGrpSpPr/>
          <p:nvPr/>
        </p:nvGrpSpPr>
        <p:grpSpPr>
          <a:xfrm>
            <a:off x="11112824" y="4555137"/>
            <a:ext cx="901411" cy="1752600"/>
            <a:chOff x="1832003" y="4343400"/>
            <a:chExt cx="901411" cy="175260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C565128-5A74-655D-A281-A6BDD0A4D260}"/>
                </a:ext>
              </a:extLst>
            </p:cNvPr>
            <p:cNvSpPr/>
            <p:nvPr/>
          </p:nvSpPr>
          <p:spPr>
            <a:xfrm>
              <a:off x="1832003" y="4343400"/>
              <a:ext cx="901411" cy="1752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7EFC10-72E3-D25D-18D1-0B9C68C92114}"/>
                </a:ext>
              </a:extLst>
            </p:cNvPr>
            <p:cNvSpPr/>
            <p:nvPr/>
          </p:nvSpPr>
          <p:spPr>
            <a:xfrm>
              <a:off x="1953058" y="4581525"/>
              <a:ext cx="661466" cy="4191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image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52EA3C-FCBC-6769-271C-DCE6B3906459}"/>
                </a:ext>
              </a:extLst>
            </p:cNvPr>
            <p:cNvSpPr txBox="1"/>
            <p:nvPr/>
          </p:nvSpPr>
          <p:spPr>
            <a:xfrm>
              <a:off x="1889543" y="5089594"/>
              <a:ext cx="786329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이름</a:t>
              </a:r>
              <a:r>
                <a:rPr lang="en-US" altLang="ko-KR" sz="1000" dirty="0"/>
                <a:t> (</a:t>
              </a:r>
              <a:r>
                <a:rPr lang="ko-KR" altLang="en-US" sz="1000" dirty="0"/>
                <a:t>팀원</a:t>
              </a:r>
              <a:r>
                <a:rPr lang="en-US" altLang="ko-KR" sz="1000" dirty="0"/>
                <a:t>)</a:t>
              </a:r>
            </a:p>
            <a:p>
              <a:r>
                <a:rPr lang="en-US" altLang="ko-KR" sz="1000" dirty="0"/>
                <a:t>MBTI</a:t>
              </a:r>
            </a:p>
            <a:p>
              <a:r>
                <a:rPr lang="ko-KR" altLang="en-US" sz="1000" dirty="0"/>
                <a:t>자기소개</a:t>
              </a:r>
              <a:endParaRPr lang="en-US" altLang="ko-KR" sz="1000" dirty="0"/>
            </a:p>
            <a:p>
              <a:r>
                <a:rPr lang="en-US" altLang="ko-KR" sz="1000" dirty="0"/>
                <a:t>Introduce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A9CBB3C-2B4F-97FB-760A-72AEC53AB04A}"/>
                </a:ext>
              </a:extLst>
            </p:cNvPr>
            <p:cNvSpPr/>
            <p:nvPr/>
          </p:nvSpPr>
          <p:spPr>
            <a:xfrm>
              <a:off x="2147799" y="5880064"/>
              <a:ext cx="537641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button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01AD6BB-6FB6-5FEB-7E55-1B3277B4861F}"/>
              </a:ext>
            </a:extLst>
          </p:cNvPr>
          <p:cNvSpPr/>
          <p:nvPr/>
        </p:nvSpPr>
        <p:spPr>
          <a:xfrm>
            <a:off x="858775" y="936591"/>
            <a:ext cx="3606729" cy="50790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54B971-021A-884C-3567-9CAC450FB2BE}"/>
              </a:ext>
            </a:extLst>
          </p:cNvPr>
          <p:cNvSpPr txBox="1"/>
          <p:nvPr/>
        </p:nvSpPr>
        <p:spPr>
          <a:xfrm>
            <a:off x="2000249" y="6412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 페이지</a:t>
            </a:r>
          </a:p>
        </p:txBody>
      </p:sp>
      <p:pic>
        <p:nvPicPr>
          <p:cNvPr id="1028" name="Picture 4" descr="작은방 인테리어 TIP 3 - Maisonkorea">
            <a:extLst>
              <a:ext uri="{FF2B5EF4-FFF2-40B4-BE49-F238E27FC236}">
                <a16:creationId xmlns:a16="http://schemas.microsoft.com/office/drawing/2014/main" id="{28EFC64B-2E64-3DAB-E14F-6CEBD933C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7" r="27759" b="4449"/>
          <a:stretch/>
        </p:blipFill>
        <p:spPr bwMode="auto">
          <a:xfrm>
            <a:off x="858775" y="942475"/>
            <a:ext cx="3606728" cy="504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C59FDCE-CAD6-8CBC-E146-EDE240D23E20}"/>
              </a:ext>
            </a:extLst>
          </p:cNvPr>
          <p:cNvSpPr txBox="1"/>
          <p:nvPr/>
        </p:nvSpPr>
        <p:spPr>
          <a:xfrm>
            <a:off x="8732101" y="6684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1AE94FAE-2822-C389-488D-E0EBE26F3DE9}"/>
              </a:ext>
            </a:extLst>
          </p:cNvPr>
          <p:cNvCxnSpPr/>
          <p:nvPr/>
        </p:nvCxnSpPr>
        <p:spPr>
          <a:xfrm rot="10800000">
            <a:off x="4465504" y="5009199"/>
            <a:ext cx="2433252" cy="1158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DADB158-C922-0790-2E76-57D16B356AC5}"/>
              </a:ext>
            </a:extLst>
          </p:cNvPr>
          <p:cNvSpPr txBox="1"/>
          <p:nvPr/>
        </p:nvSpPr>
        <p:spPr>
          <a:xfrm>
            <a:off x="2831319" y="1304811"/>
            <a:ext cx="139172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윤승환</a:t>
            </a:r>
            <a:endParaRPr lang="en-US" altLang="ko-KR" sz="1000" dirty="0"/>
          </a:p>
          <a:p>
            <a:r>
              <a:rPr lang="en-US" altLang="ko-KR" sz="1000" dirty="0"/>
              <a:t>MBTI</a:t>
            </a:r>
            <a:br>
              <a:rPr lang="en-US" altLang="ko-KR" sz="1000" dirty="0"/>
            </a:br>
            <a:r>
              <a:rPr lang="ko-KR" altLang="en-US" sz="1000" dirty="0"/>
              <a:t>한 마디</a:t>
            </a:r>
            <a:endParaRPr lang="en-US" altLang="ko-KR" sz="10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313575A-66E7-3AC5-0353-4132604E6897}"/>
              </a:ext>
            </a:extLst>
          </p:cNvPr>
          <p:cNvSpPr/>
          <p:nvPr/>
        </p:nvSpPr>
        <p:spPr>
          <a:xfrm>
            <a:off x="1223290" y="1304538"/>
            <a:ext cx="776959" cy="707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개인 이미지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DCEC9E-55C0-A048-EFB1-2E998BC068ED}"/>
              </a:ext>
            </a:extLst>
          </p:cNvPr>
          <p:cNvSpPr txBox="1"/>
          <p:nvPr/>
        </p:nvSpPr>
        <p:spPr>
          <a:xfrm>
            <a:off x="6742614" y="703059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각자가 좋아하는 음악🎧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D0461662-26B8-83DD-3871-00A3C2D82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294" y="7532141"/>
            <a:ext cx="4979853" cy="263446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3DDA8B2-1BC8-DFC2-F37C-7B804B924DC5}"/>
              </a:ext>
            </a:extLst>
          </p:cNvPr>
          <p:cNvSpPr txBox="1"/>
          <p:nvPr/>
        </p:nvSpPr>
        <p:spPr>
          <a:xfrm>
            <a:off x="922944" y="2374488"/>
            <a:ext cx="3225461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sz="1000" dirty="0"/>
              <a:t>[</a:t>
            </a:r>
            <a:r>
              <a:rPr lang="ko-KR" altLang="en-US" sz="1000" dirty="0"/>
              <a:t>자신</a:t>
            </a:r>
            <a:r>
              <a:rPr lang="en-US" altLang="ko-KR" sz="1000" dirty="0"/>
              <a:t>]</a:t>
            </a:r>
            <a:r>
              <a:rPr lang="ko-KR" altLang="en-US" sz="1000" dirty="0"/>
              <a:t>에 대한 설명 및 </a:t>
            </a:r>
            <a:r>
              <a:rPr lang="en-US" altLang="ko-KR" sz="1000" dirty="0"/>
              <a:t>MBTI</a:t>
            </a:r>
          </a:p>
          <a:p>
            <a:pPr>
              <a:buFont typeface="+mj-lt"/>
              <a:buAutoNum type="arabicPeriod"/>
            </a:pPr>
            <a:endParaRPr lang="en-US" altLang="ko-KR" sz="1000" dirty="0"/>
          </a:p>
          <a:p>
            <a:pPr>
              <a:buFont typeface="+mj-lt"/>
              <a:buAutoNum type="arabicPeriod"/>
            </a:pPr>
            <a:r>
              <a:rPr lang="ko-KR" altLang="en-US" sz="1000" dirty="0"/>
              <a:t>객관적으로 살펴본 자신의 장점</a:t>
            </a:r>
            <a:endParaRPr lang="en-US" altLang="ko-KR" sz="1000" dirty="0"/>
          </a:p>
          <a:p>
            <a:pPr>
              <a:buFont typeface="+mj-lt"/>
              <a:buAutoNum type="arabicPeriod"/>
            </a:pPr>
            <a:endParaRPr lang="ko-KR" altLang="en-US" sz="1000" dirty="0"/>
          </a:p>
          <a:p>
            <a:pPr>
              <a:buFont typeface="+mj-lt"/>
              <a:buAutoNum type="arabicPeriod"/>
            </a:pPr>
            <a:r>
              <a:rPr lang="ko-KR" altLang="en-US" sz="1000" dirty="0"/>
              <a:t>자신의 스타일 협업 스타일 소개</a:t>
            </a:r>
            <a:endParaRPr lang="en-US" altLang="ko-KR" sz="1000" dirty="0"/>
          </a:p>
          <a:p>
            <a:pPr>
              <a:buFont typeface="+mj-lt"/>
              <a:buAutoNum type="arabicPeriod"/>
            </a:pPr>
            <a:endParaRPr lang="ko-KR" altLang="en-US" sz="1000" dirty="0"/>
          </a:p>
          <a:p>
            <a:pPr>
              <a:buFont typeface="+mj-lt"/>
              <a:buAutoNum type="arabicPeriod"/>
            </a:pPr>
            <a:r>
              <a:rPr lang="ko-KR" altLang="en-US" sz="1000" dirty="0" err="1"/>
              <a:t>내일배움캠프를</a:t>
            </a:r>
            <a:r>
              <a:rPr lang="ko-KR" altLang="en-US" sz="1000" dirty="0"/>
              <a:t> 통해 </a:t>
            </a:r>
            <a:r>
              <a:rPr lang="ko-KR" altLang="en-US" sz="1000" dirty="0" err="1"/>
              <a:t>얻어가고싶은</a:t>
            </a:r>
            <a:r>
              <a:rPr lang="ko-KR" altLang="en-US" sz="1000" dirty="0"/>
              <a:t> 목표</a:t>
            </a:r>
            <a:endParaRPr lang="en-US" altLang="ko-KR" sz="1000" dirty="0"/>
          </a:p>
          <a:p>
            <a:pPr>
              <a:buFont typeface="+mj-lt"/>
              <a:buAutoNum type="arabicPeriod"/>
            </a:pPr>
            <a:endParaRPr lang="ko-KR" altLang="en-US" sz="1000" dirty="0"/>
          </a:p>
          <a:p>
            <a:pPr>
              <a:buFont typeface="+mj-lt"/>
              <a:buAutoNum type="arabicPeriod"/>
            </a:pPr>
            <a:r>
              <a:rPr lang="ko-KR" altLang="en-US" sz="1000" dirty="0"/>
              <a:t>캠프기간 동안 나와의 약속</a:t>
            </a:r>
            <a:endParaRPr lang="en-US" altLang="ko-KR" sz="1000" dirty="0"/>
          </a:p>
          <a:p>
            <a:pPr>
              <a:buFont typeface="+mj-lt"/>
              <a:buAutoNum type="arabicPeriod"/>
            </a:pPr>
            <a:endParaRPr lang="ko-KR" altLang="en-US" sz="1000" dirty="0"/>
          </a:p>
          <a:p>
            <a:pPr>
              <a:buFont typeface="+mj-lt"/>
              <a:buAutoNum type="arabicPeriod"/>
            </a:pPr>
            <a:r>
              <a:rPr lang="ko-KR" altLang="en-US" sz="1000" dirty="0"/>
              <a:t>나의 블로그 주소 및 </a:t>
            </a:r>
            <a:r>
              <a:rPr lang="en-US" altLang="ko-KR" sz="1000" dirty="0"/>
              <a:t>GitHub </a:t>
            </a:r>
            <a:r>
              <a:rPr lang="ko-KR" altLang="en-US" sz="1000" dirty="0"/>
              <a:t>링크</a:t>
            </a:r>
          </a:p>
          <a:p>
            <a:endParaRPr lang="ko-KR" altLang="en-US" sz="10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B59132D-7D55-7A16-088E-2171823503D3}"/>
              </a:ext>
            </a:extLst>
          </p:cNvPr>
          <p:cNvSpPr/>
          <p:nvPr/>
        </p:nvSpPr>
        <p:spPr>
          <a:xfrm>
            <a:off x="6260185" y="1018947"/>
            <a:ext cx="6076950" cy="1860327"/>
          </a:xfrm>
          <a:prstGeom prst="rect">
            <a:avLst/>
          </a:prstGeom>
          <a:solidFill>
            <a:schemeClr val="dk1">
              <a:alpha val="2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3D7AB3FE-EE21-AC83-C8A5-C519CE32D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964" y="1229607"/>
            <a:ext cx="1853392" cy="145986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36B1E754-1734-D98B-E007-7950A9B22BD3}"/>
              </a:ext>
            </a:extLst>
          </p:cNvPr>
          <p:cNvSpPr txBox="1"/>
          <p:nvPr/>
        </p:nvSpPr>
        <p:spPr>
          <a:xfrm>
            <a:off x="8014126" y="3350611"/>
            <a:ext cx="246218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r>
              <a:rPr lang="ko-KR" altLang="en-US" sz="1000" dirty="0"/>
              <a:t> </a:t>
            </a:r>
            <a:r>
              <a:rPr lang="en-US" altLang="ko-KR" sz="1000" dirty="0"/>
              <a:t>: ~~~</a:t>
            </a:r>
          </a:p>
          <a:p>
            <a:r>
              <a:rPr lang="ko-KR" altLang="en-US" sz="1000" dirty="0"/>
              <a:t>프로젝트명 </a:t>
            </a:r>
            <a:r>
              <a:rPr lang="en-US" altLang="ko-KR" sz="1000" dirty="0"/>
              <a:t>: ~~~~</a:t>
            </a:r>
          </a:p>
          <a:p>
            <a:r>
              <a:rPr lang="ko-KR" altLang="en-US" sz="1000" dirty="0"/>
              <a:t>팀 소개 </a:t>
            </a:r>
            <a:r>
              <a:rPr lang="en-US" altLang="ko-KR" sz="1000" dirty="0"/>
              <a:t>: ~~~~~~~~~~~~~~</a:t>
            </a:r>
          </a:p>
          <a:p>
            <a:r>
              <a:rPr lang="ko-KR" altLang="en-US" sz="1000" dirty="0"/>
              <a:t>팀 목표 </a:t>
            </a:r>
            <a:r>
              <a:rPr lang="en-US" altLang="ko-KR" sz="1000" dirty="0"/>
              <a:t>: ~~~~~~~~~~~~~~~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13B1DA-5A2B-9A62-656D-0DD068A4280F}"/>
              </a:ext>
            </a:extLst>
          </p:cNvPr>
          <p:cNvSpPr txBox="1"/>
          <p:nvPr/>
        </p:nvSpPr>
        <p:spPr>
          <a:xfrm>
            <a:off x="6552050" y="1473815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16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120</TotalTime>
  <Words>105</Words>
  <Application>Microsoft Office PowerPoint</Application>
  <PresentationFormat>사용자 지정</PresentationFormat>
  <Paragraphs>52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승환 윤</dc:creator>
  <cp:lastModifiedBy>승환 윤</cp:lastModifiedBy>
  <cp:revision>1</cp:revision>
  <dcterms:created xsi:type="dcterms:W3CDTF">2023-11-27T04:48:30Z</dcterms:created>
  <dcterms:modified xsi:type="dcterms:W3CDTF">2023-11-27T06:48:34Z</dcterms:modified>
</cp:coreProperties>
</file>