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40EFF506.xml" ContentType="application/vnd.ms-powerpoint.comments+xml"/>
  <Override PartName="/ppt/comments/modernComment_101_E6A0F92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BF04F4-55D2-E14E-243D-3CB87B415B84}" name="허준" initials="허" userId="S::hj1597@soongsil.ac.kr::c720c3cb-9984-4551-a5a1-f2b2cc52755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40EFF5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7EB2A5F-AECA-4670-89C3-6A1C56301F32}" authorId="{A4BF04F4-55D2-E14E-243D-3CB87B415B84}" created="2023-03-27T02:31:12.128">
    <pc:sldMkLst xmlns:pc="http://schemas.microsoft.com/office/powerpoint/2013/main/command">
      <pc:docMk/>
      <pc:sldMk cId="1089467654" sldId="256"/>
    </pc:sldMkLst>
    <p188:txBody>
      <a:bodyPr/>
      <a:lstStyle/>
      <a:p>
        <a:r>
          <a:rPr lang="ko-KR" altLang="en-US"/>
          <a:t>이상적인 구현 모델</a:t>
        </a:r>
      </a:p>
    </p188:txBody>
  </p188:cm>
</p188:cmLst>
</file>

<file path=ppt/comments/modernComment_101_E6A0F9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5A85244-19D6-4F0A-8F53-75C3925CEAE6}" authorId="{A4BF04F4-55D2-E14E-243D-3CB87B415B84}" created="2023-03-27T02:31:25.472">
    <pc:sldMkLst xmlns:pc="http://schemas.microsoft.com/office/powerpoint/2013/main/command">
      <pc:docMk/>
      <pc:sldMk cId="3869309216" sldId="257"/>
    </pc:sldMkLst>
    <p188:txBody>
      <a:bodyPr/>
      <a:lstStyle/>
      <a:p>
        <a:r>
          <a:rPr lang="ko-KR" altLang="en-US"/>
          <a:t>실제 구현 모델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9733F-C19B-3524-7909-933D26A8B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531D6-CB89-16AB-C64A-C93936972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81C18-8593-5588-8515-5ABD8CB7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11E4-590B-48F9-950D-157EF29279AD}" type="datetimeFigureOut">
              <a:rPr lang="ko-KR" altLang="en-US" smtClean="0"/>
              <a:t>03.27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93CB-2512-0787-74E8-3FE53B17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C7086-2E13-0CFA-CD4F-391F442E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EC3-11B0-4302-8BDB-50CFCA47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9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C438E-ACCE-644B-A358-18558574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FFC5FF-4F67-4AA0-AF4C-65B9AD5FD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F8A8-831E-926B-DE67-9542D2BF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11E4-590B-48F9-950D-157EF29279AD}" type="datetimeFigureOut">
              <a:rPr lang="ko-KR" altLang="en-US" smtClean="0"/>
              <a:t>03.27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CD27B-B38F-036C-3778-1A321289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07D3F-BCA1-4114-6BB0-93449F65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EC3-11B0-4302-8BDB-50CFCA47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5724CE-9654-26C2-96B2-0404F6793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68164-8450-434A-1D33-90399DDA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91289-CE32-BD53-23D9-D601DFA7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11E4-590B-48F9-950D-157EF29279AD}" type="datetimeFigureOut">
              <a:rPr lang="ko-KR" altLang="en-US" smtClean="0"/>
              <a:t>03.27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6732B-9590-BCEC-D542-3BB84782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6F2A-2752-4CFE-547A-E6D3265C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EC3-11B0-4302-8BDB-50CFCA47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3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73289-5A64-42F2-F8C7-1A9E65B1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821D3-2452-2D99-C116-21A85C67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1CC78-EB08-C7D2-4C63-EF79194E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11E4-590B-48F9-950D-157EF29279AD}" type="datetimeFigureOut">
              <a:rPr lang="ko-KR" altLang="en-US" smtClean="0"/>
              <a:t>03.27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AB231-F08C-314B-9622-160907A2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25C53-C646-B56A-0C30-5F39A88F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EC3-11B0-4302-8BDB-50CFCA47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993AB-5466-1778-1351-F643BF92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C8DC2-426E-D4FF-145A-6E781C6E0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952B2-5047-1B43-08A4-B8F96B5B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11E4-590B-48F9-950D-157EF29279AD}" type="datetimeFigureOut">
              <a:rPr lang="ko-KR" altLang="en-US" smtClean="0"/>
              <a:t>03.27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75D5A-06CB-1A4F-301C-F6EB7442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D505B-003B-5E1E-C19E-F6EEC3F7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EC3-11B0-4302-8BDB-50CFCA47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4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3AFC3-FC45-9F12-C100-02709AB0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A3165-C5BB-BCE5-5F86-2EFF4FD8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35EB8E-852C-B737-A545-F8735FE2F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9A691-0538-CCE6-5099-68BB7692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11E4-590B-48F9-950D-157EF29279AD}" type="datetimeFigureOut">
              <a:rPr lang="ko-KR" altLang="en-US" smtClean="0"/>
              <a:t>03.27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5A14D-9A7D-1880-E048-3EAFD873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3B34B-8958-F710-E02E-6FA539F1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EC3-11B0-4302-8BDB-50CFCA47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0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1DAAD-1560-1277-D0AB-97805ECB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C11B0-89C0-75EC-5BFC-BCD9CF154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F5859-9200-68C1-C49E-17A90297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54B70C-2807-1012-7562-A27CD656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48CDDE-DC06-391B-0190-86E6BA3AD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D3D4D5-80BC-3965-67BA-824BE982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11E4-590B-48F9-950D-157EF29279AD}" type="datetimeFigureOut">
              <a:rPr lang="ko-KR" altLang="en-US" smtClean="0"/>
              <a:t>03.27 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6C9528-05F6-ADA7-3BA5-4F3DC7ED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470F75-29F6-D0C9-AC4C-3A166D48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EC3-11B0-4302-8BDB-50CFCA47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31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35742-2604-E2B8-1F47-87A70930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5CA84A-BF42-EBA4-DD8B-985172E0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11E4-590B-48F9-950D-157EF29279AD}" type="datetimeFigureOut">
              <a:rPr lang="ko-KR" altLang="en-US" smtClean="0"/>
              <a:t>03.27 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2539AB-FB68-B2D7-602D-16A77591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C14B2-CCF4-C26C-2E65-4CC32457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EC3-11B0-4302-8BDB-50CFCA47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7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348626-C886-508B-24B5-2CAE9897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11E4-590B-48F9-950D-157EF29279AD}" type="datetimeFigureOut">
              <a:rPr lang="ko-KR" altLang="en-US" smtClean="0"/>
              <a:t>03.27 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F715B1-23AB-34DD-C827-782BE69D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5D39B-412E-FD73-B768-18DAA675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EC3-11B0-4302-8BDB-50CFCA47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7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AFB02-602F-C8B5-6F6F-2A88F68D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56301-55A9-0DD4-430A-6456527FF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BBD7C-22FB-2CFC-72D3-15FD18B8B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CB8F82-6992-E880-4900-AAF0CB31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11E4-590B-48F9-950D-157EF29279AD}" type="datetimeFigureOut">
              <a:rPr lang="ko-KR" altLang="en-US" smtClean="0"/>
              <a:t>03.27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A5871-F458-4D5C-A6EF-F0E0A623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3228E-7451-938D-A7A9-D107C32A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EC3-11B0-4302-8BDB-50CFCA47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B8412-7244-7980-03BF-A007BCF9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4591EE-54B6-2FEA-3DA5-8D9B32F72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04D406-DF0B-D8C7-156A-76D038CA6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2A16-441F-75EE-406A-E96B2B69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11E4-590B-48F9-950D-157EF29279AD}" type="datetimeFigureOut">
              <a:rPr lang="ko-KR" altLang="en-US" smtClean="0"/>
              <a:t>03.27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62540-C5B9-4AAA-7AD1-844E5D8F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51DB23-9244-057C-B322-45F30C10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EC3-11B0-4302-8BDB-50CFCA47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4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12A5ED-083E-8278-6F8E-366C770D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B1F3F-7D5C-20A7-E372-3C8F84EBD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03EC3-B991-7852-466D-5D7C6384D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11E4-590B-48F9-950D-157EF29279AD}" type="datetimeFigureOut">
              <a:rPr lang="ko-KR" altLang="en-US" smtClean="0"/>
              <a:t>03.27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1ED21-1A4C-410D-8075-E46C49190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552CB-5938-9744-7F3E-029FB33C0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D3EC3-11B0-4302-8BDB-50CFCA47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40EFF50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E6A0F92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21C1A7-2658-22C2-9F88-B78164E44E41}"/>
              </a:ext>
            </a:extLst>
          </p:cNvPr>
          <p:cNvSpPr txBox="1"/>
          <p:nvPr/>
        </p:nvSpPr>
        <p:spPr>
          <a:xfrm>
            <a:off x="1418055" y="1391499"/>
            <a:ext cx="7811806" cy="867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통로 측면에 카메라를 설치하여 치어의 종을 인식하고 구분</a:t>
            </a:r>
            <a:endParaRPr lang="en-US" altLang="ko-KR" sz="1800" b="1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j-lt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  <a:cs typeface="Times New Roman" panose="02020603050405020304" pitchFamily="18" charset="0"/>
              </a:rPr>
              <a:t>측면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에서 치어의 무늬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발색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투명도 등으로 구분</a:t>
            </a:r>
            <a:r>
              <a:rPr lang="en-US" altLang="ko-KR" b="1" dirty="0">
                <a:latin typeface="+mj-lt"/>
                <a:ea typeface="+mj-ea"/>
                <a:cs typeface="Times New Roman" panose="02020603050405020304" pitchFamily="18" charset="0"/>
              </a:rPr>
              <a:t>)</a:t>
            </a:r>
            <a:endParaRPr lang="ko-KR" altLang="en-US" b="1" dirty="0">
              <a:latin typeface="+mj-lt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94103-96E0-0806-9E02-C552A2DA0B65}"/>
              </a:ext>
            </a:extLst>
          </p:cNvPr>
          <p:cNvSpPr txBox="1"/>
          <p:nvPr/>
        </p:nvSpPr>
        <p:spPr>
          <a:xfrm>
            <a:off x="1311012" y="2789681"/>
            <a:ext cx="8025892" cy="867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종 판별 후 </a:t>
            </a:r>
            <a:r>
              <a:rPr lang="ko-KR" altLang="en-US" sz="1800" b="1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서보모터를</a:t>
            </a:r>
            <a:r>
              <a:rPr lang="ko-KR" altLang="en-US" sz="18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이용하여 수조 통로 개방</a:t>
            </a:r>
            <a:endParaRPr lang="en-US" altLang="ko-KR" sz="1800" b="1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j-lt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effectLst/>
                <a:latin typeface="+mj-lt"/>
                <a:ea typeface="돋움체" panose="020B0609000101010101" pitchFamily="49" charset="-127"/>
                <a:cs typeface="Times New Roman" panose="02020603050405020304" pitchFamily="18" charset="0"/>
              </a:rPr>
              <a:t>카메라로 인식된 개체의 맞는 수조</a:t>
            </a:r>
            <a:r>
              <a:rPr lang="en-US" altLang="ko-KR" sz="1800" dirty="0">
                <a:effectLst/>
                <a:latin typeface="+mj-lt"/>
                <a:ea typeface="돋움체" panose="020B0609000101010101" pitchFamily="49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effectLst/>
                <a:latin typeface="+mj-lt"/>
                <a:ea typeface="돋움체" panose="020B0609000101010101" pitchFamily="49" charset="-127"/>
                <a:cs typeface="Times New Roman" panose="02020603050405020304" pitchFamily="18" charset="0"/>
              </a:rPr>
              <a:t>종 별로 구분</a:t>
            </a:r>
            <a:r>
              <a:rPr lang="en-US" altLang="ko-KR" sz="1800" dirty="0">
                <a:effectLst/>
                <a:latin typeface="+mj-lt"/>
                <a:ea typeface="돋움체" panose="020B0609000101010101" pitchFamily="49" charset="-127"/>
                <a:cs typeface="Times New Roman" panose="02020603050405020304" pitchFamily="18" charset="0"/>
              </a:rPr>
              <a:t>)</a:t>
            </a:r>
            <a:r>
              <a:rPr lang="ko-KR" altLang="ko-KR" sz="1800" dirty="0">
                <a:effectLst/>
                <a:latin typeface="+mj-lt"/>
                <a:ea typeface="돋움체" panose="020B0609000101010101" pitchFamily="49" charset="-127"/>
                <a:cs typeface="Times New Roman" panose="02020603050405020304" pitchFamily="18" charset="0"/>
              </a:rPr>
              <a:t>에 치어를 </a:t>
            </a:r>
            <a:r>
              <a:rPr lang="ko-KR" altLang="ko-KR" sz="1800" dirty="0" err="1">
                <a:effectLst/>
                <a:latin typeface="+mj-lt"/>
                <a:ea typeface="돋움체" panose="020B0609000101010101" pitchFamily="49" charset="-127"/>
                <a:cs typeface="Times New Roman" panose="02020603050405020304" pitchFamily="18" charset="0"/>
              </a:rPr>
              <a:t>넣어</a:t>
            </a:r>
            <a:r>
              <a:rPr lang="ko-KR" altLang="en-US" sz="1800" dirty="0" err="1">
                <a:effectLst/>
                <a:latin typeface="+mj-lt"/>
                <a:ea typeface="돋움체" panose="020B0609000101010101" pitchFamily="49" charset="-127"/>
                <a:cs typeface="Times New Roman" panose="02020603050405020304" pitchFamily="18" charset="0"/>
              </a:rPr>
              <a:t>줌</a:t>
            </a:r>
            <a:r>
              <a:rPr lang="en-US" altLang="ko-KR" sz="1800" dirty="0">
                <a:effectLst/>
                <a:latin typeface="+mj-lt"/>
                <a:ea typeface="돋움체" panose="020B0609000101010101" pitchFamily="49" charset="-127"/>
                <a:cs typeface="Times New Roman" panose="02020603050405020304" pitchFamily="18" charset="0"/>
              </a:rPr>
              <a:t>)</a:t>
            </a:r>
            <a:endParaRPr lang="ko-KR" altLang="en-US" b="1" dirty="0">
              <a:latin typeface="+mj-lt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4FD28-3B89-C28D-9BBA-9DA126E90101}"/>
              </a:ext>
            </a:extLst>
          </p:cNvPr>
          <p:cNvSpPr txBox="1"/>
          <p:nvPr/>
        </p:nvSpPr>
        <p:spPr>
          <a:xfrm>
            <a:off x="3489062" y="5172473"/>
            <a:ext cx="3669792" cy="4542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분류 완료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AA0EA-C977-C163-C798-FE5D73F868AF}"/>
              </a:ext>
            </a:extLst>
          </p:cNvPr>
          <p:cNvSpPr txBox="1"/>
          <p:nvPr/>
        </p:nvSpPr>
        <p:spPr>
          <a:xfrm>
            <a:off x="2470552" y="4187863"/>
            <a:ext cx="5706813" cy="454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수조 통로의 적외선 센서를 통해 치어가 카운트 됨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87B4E8A-2CDE-04C3-6B34-6B74E1778BC5}"/>
              </a:ext>
            </a:extLst>
          </p:cNvPr>
          <p:cNvSpPr/>
          <p:nvPr/>
        </p:nvSpPr>
        <p:spPr>
          <a:xfrm rot="5400000">
            <a:off x="5165462" y="1015987"/>
            <a:ext cx="316992" cy="2207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0A84002-4A4C-E83D-3830-2C75E8E63E58}"/>
              </a:ext>
            </a:extLst>
          </p:cNvPr>
          <p:cNvSpPr/>
          <p:nvPr/>
        </p:nvSpPr>
        <p:spPr>
          <a:xfrm rot="5400000">
            <a:off x="5165462" y="2414169"/>
            <a:ext cx="316992" cy="2207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F313BEE-D0DA-8242-854B-990AB308F791}"/>
              </a:ext>
            </a:extLst>
          </p:cNvPr>
          <p:cNvSpPr/>
          <p:nvPr/>
        </p:nvSpPr>
        <p:spPr>
          <a:xfrm rot="5400000">
            <a:off x="5165462" y="3812351"/>
            <a:ext cx="316992" cy="2207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DE5E48-0D2F-149B-82D9-5DE59343446A}"/>
              </a:ext>
            </a:extLst>
          </p:cNvPr>
          <p:cNvSpPr/>
          <p:nvPr/>
        </p:nvSpPr>
        <p:spPr>
          <a:xfrm rot="5400000">
            <a:off x="5165462" y="4796959"/>
            <a:ext cx="316992" cy="2207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220E5-E6FF-69FD-A87B-CE05F58BC8BE}"/>
              </a:ext>
            </a:extLst>
          </p:cNvPr>
          <p:cNvSpPr txBox="1"/>
          <p:nvPr/>
        </p:nvSpPr>
        <p:spPr>
          <a:xfrm>
            <a:off x="1860946" y="406889"/>
            <a:ext cx="6926024" cy="454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적외선 센서를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통해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수조 통로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에 치어가 있는지 확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인</a:t>
            </a:r>
            <a:endParaRPr lang="en-US" altLang="ko-KR" sz="1800" b="1" dirty="0">
              <a:solidFill>
                <a:srgbClr val="000000"/>
              </a:solidFill>
              <a:effectLst/>
              <a:latin typeface="+mj-ea"/>
              <a:ea typeface="+mj-ea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4676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1BF72-3333-61D5-320F-AF24418E9F68}"/>
              </a:ext>
            </a:extLst>
          </p:cNvPr>
          <p:cNvSpPr txBox="1"/>
          <p:nvPr/>
        </p:nvSpPr>
        <p:spPr>
          <a:xfrm>
            <a:off x="2457510" y="526701"/>
            <a:ext cx="6926024" cy="86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레이저와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  <a:cs typeface="굴림" panose="020B0600000101010101" pitchFamily="50" charset="-127"/>
              </a:rPr>
              <a:t>광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센서를 통해 컨베이어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벨트 위에 치어가 있는지 확인</a:t>
            </a:r>
            <a:endParaRPr lang="en-US" altLang="ko-KR" sz="1800" b="1" dirty="0">
              <a:solidFill>
                <a:srgbClr val="000000"/>
              </a:solidFill>
              <a:effectLst/>
              <a:latin typeface="+mj-ea"/>
              <a:ea typeface="+mj-ea"/>
              <a:cs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  <a:cs typeface="굴림" panose="020B0600000101010101" pitchFamily="50" charset="-127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수조 간에 통로를 컨베이어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벨트로 대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)</a:t>
            </a:r>
            <a:endParaRPr lang="ko-KR" altLang="ko-KR" sz="1800" dirty="0">
              <a:solidFill>
                <a:srgbClr val="000000"/>
              </a:solidFill>
              <a:effectLst/>
              <a:latin typeface="+mj-ea"/>
              <a:ea typeface="+mj-ea"/>
              <a:cs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1C1A7-2658-22C2-9F88-B78164E44E41}"/>
              </a:ext>
            </a:extLst>
          </p:cNvPr>
          <p:cNvSpPr txBox="1"/>
          <p:nvPr/>
        </p:nvSpPr>
        <p:spPr>
          <a:xfrm>
            <a:off x="2284571" y="1968153"/>
            <a:ext cx="7271903" cy="454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컨베이어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벨트 </a:t>
            </a:r>
            <a:r>
              <a:rPr lang="ko-KR" altLang="en-US" sz="1800" b="1" dirty="0" err="1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상측</a:t>
            </a:r>
            <a:r>
              <a:rPr lang="ko-KR" altLang="ko-KR" sz="1800" b="1" dirty="0" err="1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에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 위치한 카메라로 치어를 인식해 종을 판별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94103-96E0-0806-9E02-C552A2DA0B65}"/>
              </a:ext>
            </a:extLst>
          </p:cNvPr>
          <p:cNvSpPr txBox="1"/>
          <p:nvPr/>
        </p:nvSpPr>
        <p:spPr>
          <a:xfrm>
            <a:off x="2823996" y="2994107"/>
            <a:ext cx="6193052" cy="86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종 판별 후 컨베이어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벨트와 </a:t>
            </a:r>
            <a:r>
              <a:rPr lang="ko-KR" altLang="en-US" sz="1800" b="1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서보모터를</a:t>
            </a:r>
            <a:r>
              <a:rPr lang="ko-KR" altLang="en-US" sz="18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이용하여</a:t>
            </a:r>
            <a:endParaRPr lang="en-US" altLang="ko-KR" sz="1800" b="1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8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수조 통로 개방 및 물고기 모형 분류</a:t>
            </a:r>
            <a:endParaRPr lang="ko-KR" altLang="ko-KR" sz="1800" b="1" dirty="0">
              <a:solidFill>
                <a:srgbClr val="000000"/>
              </a:solidFill>
              <a:effectLst/>
              <a:latin typeface="+mj-ea"/>
              <a:ea typeface="+mj-ea"/>
              <a:cs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4FD28-3B89-C28D-9BBA-9DA126E90101}"/>
              </a:ext>
            </a:extLst>
          </p:cNvPr>
          <p:cNvSpPr txBox="1"/>
          <p:nvPr/>
        </p:nvSpPr>
        <p:spPr>
          <a:xfrm>
            <a:off x="4085626" y="5461510"/>
            <a:ext cx="3669792" cy="4542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분류 완료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87B4E8A-2CDE-04C3-6B34-6B74E1778BC5}"/>
              </a:ext>
            </a:extLst>
          </p:cNvPr>
          <p:cNvSpPr/>
          <p:nvPr/>
        </p:nvSpPr>
        <p:spPr>
          <a:xfrm rot="5400000">
            <a:off x="5762026" y="1571968"/>
            <a:ext cx="316992" cy="2207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0A84002-4A4C-E83D-3830-2C75E8E63E58}"/>
              </a:ext>
            </a:extLst>
          </p:cNvPr>
          <p:cNvSpPr/>
          <p:nvPr/>
        </p:nvSpPr>
        <p:spPr>
          <a:xfrm rot="5400000">
            <a:off x="5762026" y="2597922"/>
            <a:ext cx="316992" cy="2207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F313BEE-D0DA-8242-854B-990AB308F791}"/>
              </a:ext>
            </a:extLst>
          </p:cNvPr>
          <p:cNvSpPr/>
          <p:nvPr/>
        </p:nvSpPr>
        <p:spPr>
          <a:xfrm rot="5400000">
            <a:off x="5762026" y="4039374"/>
            <a:ext cx="316992" cy="2207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DE5E48-0D2F-149B-82D9-5DE59343446A}"/>
              </a:ext>
            </a:extLst>
          </p:cNvPr>
          <p:cNvSpPr/>
          <p:nvPr/>
        </p:nvSpPr>
        <p:spPr>
          <a:xfrm rot="5400000">
            <a:off x="5762026" y="5065328"/>
            <a:ext cx="316992" cy="22070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3D380E-3677-A3F8-929D-0F5582D46CFF}"/>
              </a:ext>
            </a:extLst>
          </p:cNvPr>
          <p:cNvSpPr txBox="1"/>
          <p:nvPr/>
        </p:nvSpPr>
        <p:spPr>
          <a:xfrm>
            <a:off x="2823996" y="4435556"/>
            <a:ext cx="6193052" cy="454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수조 </a:t>
            </a:r>
            <a:r>
              <a:rPr lang="ko-KR" altLang="en-US" b="1">
                <a:latin typeface="+mj-ea"/>
                <a:ea typeface="+mj-ea"/>
              </a:rPr>
              <a:t>통로의 레이저와 광센서를 </a:t>
            </a:r>
            <a:r>
              <a:rPr lang="ko-KR" altLang="en-US" b="1" dirty="0">
                <a:latin typeface="+mj-ea"/>
                <a:ea typeface="+mj-ea"/>
              </a:rPr>
              <a:t>통해 치어가 카운트 됨</a:t>
            </a:r>
          </a:p>
        </p:txBody>
      </p:sp>
    </p:spTree>
    <p:extLst>
      <p:ext uri="{BB962C8B-B14F-4D97-AF65-F5344CB8AC3E}">
        <p14:creationId xmlns:p14="http://schemas.microsoft.com/office/powerpoint/2010/main" val="38693092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110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윤희</dc:creator>
  <cp:lastModifiedBy>허준</cp:lastModifiedBy>
  <cp:revision>5</cp:revision>
  <dcterms:created xsi:type="dcterms:W3CDTF">2023-02-27T00:07:48Z</dcterms:created>
  <dcterms:modified xsi:type="dcterms:W3CDTF">2023-03-27T02:38:49Z</dcterms:modified>
</cp:coreProperties>
</file>