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FFFFF"/>
    <a:srgbClr val="839CB7"/>
    <a:srgbClr val="E9E9E9"/>
    <a:srgbClr val="7F7F7F"/>
    <a:srgbClr val="2D3D50"/>
    <a:srgbClr val="DEDEDE"/>
    <a:srgbClr val="FAA4A4"/>
    <a:srgbClr val="FA9898"/>
    <a:srgbClr val="F8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9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1536" y="480"/>
      </p:cViewPr>
      <p:guideLst>
        <p:guide orient="horz" pos="2160"/>
        <p:guide pos="30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4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0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6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5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8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6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5F80F-02A1-4C5C-9228-43D33851523D}" type="datetimeFigureOut">
              <a:rPr lang="ko-KR" altLang="en-US" smtClean="0"/>
              <a:t>03.31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2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4644"/>
              </p:ext>
            </p:extLst>
          </p:nvPr>
        </p:nvGraphicFramePr>
        <p:xfrm>
          <a:off x="1414458" y="438663"/>
          <a:ext cx="8962951" cy="6419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047">
                  <a:extLst>
                    <a:ext uri="{9D8B030D-6E8A-4147-A177-3AD203B41FA5}">
                      <a16:colId xmlns:a16="http://schemas.microsoft.com/office/drawing/2014/main" val="2584989544"/>
                    </a:ext>
                  </a:extLst>
                </a:gridCol>
                <a:gridCol w="3163120">
                  <a:extLst>
                    <a:ext uri="{9D8B030D-6E8A-4147-A177-3AD203B41FA5}">
                      <a16:colId xmlns:a16="http://schemas.microsoft.com/office/drawing/2014/main" val="3347390744"/>
                    </a:ext>
                  </a:extLst>
                </a:gridCol>
                <a:gridCol w="52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223">
                  <a:extLst>
                    <a:ext uri="{9D8B030D-6E8A-4147-A177-3AD203B41FA5}">
                      <a16:colId xmlns:a16="http://schemas.microsoft.com/office/drawing/2014/main" val="27236445"/>
                    </a:ext>
                  </a:extLst>
                </a:gridCol>
                <a:gridCol w="529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223">
                  <a:extLst>
                    <a:ext uri="{9D8B030D-6E8A-4147-A177-3AD203B41FA5}">
                      <a16:colId xmlns:a16="http://schemas.microsoft.com/office/drawing/2014/main" val="3321885957"/>
                    </a:ext>
                  </a:extLst>
                </a:gridCol>
              </a:tblGrid>
              <a:tr h="318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작업제목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5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구상 및 착수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주제선정 및 구체화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센서 및 보드조사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구매물품 선정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피드백 및 최종계획 수립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65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제품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환경 셋팅 및 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Jetson Nano </a:t>
                      </a: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OpenCV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개발환경 셋팅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YOLOv5</a:t>
                      </a: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이용한</a:t>
                      </a: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사물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사람 </a:t>
                      </a: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Detect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29782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사물 및 </a:t>
                      </a: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사람 </a:t>
                      </a: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Detect </a:t>
                      </a: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후 데이터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출력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43999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기기별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개발환경 검토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03551"/>
                  </a:ext>
                </a:extLst>
              </a:tr>
              <a:tr h="33665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제품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영상 처리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영상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사진 데이터 수집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82431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셋 가공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0271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 학습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618864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학습된 모델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Jetson Nano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적용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42019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학습된 모델 최종 파일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808849"/>
                  </a:ext>
                </a:extLst>
              </a:tr>
              <a:tr h="3366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제품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결과에 따른 모터 및 센서제어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4349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제품 회로 배치 및 외관 제작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796067"/>
                  </a:ext>
                </a:extLst>
              </a:tr>
              <a:tr h="33665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종합 검증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 구동 검사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1953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오류확인 및 해결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7315"/>
                  </a:ext>
                </a:extLst>
              </a:tr>
              <a:tr h="3366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최종 보고서 작성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253035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414458" y="-216709"/>
            <a:ext cx="297325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Fishify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 일정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313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129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허준</cp:lastModifiedBy>
  <cp:revision>191</cp:revision>
  <dcterms:created xsi:type="dcterms:W3CDTF">2017-01-21T06:52:28Z</dcterms:created>
  <dcterms:modified xsi:type="dcterms:W3CDTF">2023-03-31T10:28:05Z</dcterms:modified>
</cp:coreProperties>
</file>