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000"/>
    <a:srgbClr val="8ED389"/>
    <a:srgbClr val="F7B9AF"/>
    <a:srgbClr val="FF7575"/>
    <a:srgbClr val="FF8F8F"/>
    <a:srgbClr val="039F1D"/>
    <a:srgbClr val="9DB5DF"/>
    <a:srgbClr val="F89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33" d="100"/>
          <a:sy n="33" d="100"/>
        </p:scale>
        <p:origin x="300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5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2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0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7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1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9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E311-07CE-4DE5-B8E9-B630ED48A724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05BC-F90D-4EF8-AA23-EDF8FE6D3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7AE4F-6614-8788-2F0B-3C1E188C325A}"/>
              </a:ext>
            </a:extLst>
          </p:cNvPr>
          <p:cNvSpPr/>
          <p:nvPr/>
        </p:nvSpPr>
        <p:spPr>
          <a:xfrm>
            <a:off x="279930" y="2331098"/>
            <a:ext cx="4445390" cy="8606056"/>
          </a:xfrm>
          <a:prstGeom prst="rect">
            <a:avLst/>
          </a:prstGeom>
          <a:noFill/>
          <a:ln w="38100">
            <a:solidFill>
              <a:srgbClr val="9DB5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791994-24F7-FBBD-9402-69A456B58463}"/>
              </a:ext>
            </a:extLst>
          </p:cNvPr>
          <p:cNvSpPr/>
          <p:nvPr/>
        </p:nvSpPr>
        <p:spPr>
          <a:xfrm>
            <a:off x="5075000" y="2331098"/>
            <a:ext cx="6944130" cy="8609043"/>
          </a:xfrm>
          <a:prstGeom prst="rect">
            <a:avLst/>
          </a:prstGeom>
          <a:noFill/>
          <a:ln w="38100">
            <a:solidFill>
              <a:srgbClr val="F89B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8F9FB-9464-96D2-BCE7-1BDF2F6316F9}"/>
              </a:ext>
            </a:extLst>
          </p:cNvPr>
          <p:cNvSpPr/>
          <p:nvPr/>
        </p:nvSpPr>
        <p:spPr>
          <a:xfrm>
            <a:off x="12350644" y="2331098"/>
            <a:ext cx="3482534" cy="8609043"/>
          </a:xfrm>
          <a:prstGeom prst="rect">
            <a:avLst/>
          </a:prstGeom>
          <a:noFill/>
          <a:ln w="38100">
            <a:solidFill>
              <a:srgbClr val="8ED38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29A6C-B3EB-83D6-2846-CDEE0855168C}"/>
              </a:ext>
            </a:extLst>
          </p:cNvPr>
          <p:cNvSpPr txBox="1"/>
          <p:nvPr/>
        </p:nvSpPr>
        <p:spPr>
          <a:xfrm flipH="1">
            <a:off x="7036282" y="11035541"/>
            <a:ext cx="26535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1" b="1" dirty="0"/>
              <a:t>Image Analysis</a:t>
            </a:r>
            <a:endParaRPr lang="ko-KR" altLang="en-US" sz="2401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32384-F31E-A9B1-985F-0A436CF73AE4}"/>
              </a:ext>
            </a:extLst>
          </p:cNvPr>
          <p:cNvSpPr txBox="1"/>
          <p:nvPr/>
        </p:nvSpPr>
        <p:spPr>
          <a:xfrm flipH="1">
            <a:off x="12755132" y="10726885"/>
            <a:ext cx="26535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72294-18A5-673C-7E6A-7A58999B43C3}"/>
              </a:ext>
            </a:extLst>
          </p:cNvPr>
          <p:cNvSpPr txBox="1"/>
          <p:nvPr/>
        </p:nvSpPr>
        <p:spPr>
          <a:xfrm flipH="1">
            <a:off x="787250" y="11035542"/>
            <a:ext cx="343072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1" b="1" dirty="0"/>
              <a:t>Closed Loop System</a:t>
            </a:r>
            <a:endParaRPr lang="ko-KR" altLang="en-US" sz="240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2686C-0A61-2F8A-7D4B-E2D0111D3041}"/>
              </a:ext>
            </a:extLst>
          </p:cNvPr>
          <p:cNvSpPr txBox="1"/>
          <p:nvPr/>
        </p:nvSpPr>
        <p:spPr>
          <a:xfrm flipH="1">
            <a:off x="12707705" y="11037546"/>
            <a:ext cx="274840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1" b="1" dirty="0"/>
              <a:t>User Interface</a:t>
            </a:r>
            <a:endParaRPr lang="ko-KR" altLang="en-US" sz="2401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0E28EA5-5F8F-6617-D1DD-EA67501BCFD4}"/>
              </a:ext>
            </a:extLst>
          </p:cNvPr>
          <p:cNvSpPr/>
          <p:nvPr/>
        </p:nvSpPr>
        <p:spPr>
          <a:xfrm>
            <a:off x="5980285" y="5639618"/>
            <a:ext cx="4426593" cy="2713382"/>
          </a:xfrm>
          <a:prstGeom prst="roundRect">
            <a:avLst/>
          </a:prstGeom>
          <a:noFill/>
          <a:ln w="28575">
            <a:solidFill>
              <a:srgbClr val="FF757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EFC41B-681C-E064-7370-BACCDAF9AA0E}"/>
              </a:ext>
            </a:extLst>
          </p:cNvPr>
          <p:cNvSpPr/>
          <p:nvPr/>
        </p:nvSpPr>
        <p:spPr>
          <a:xfrm>
            <a:off x="5286481" y="9086721"/>
            <a:ext cx="3630791" cy="1703497"/>
          </a:xfrm>
          <a:prstGeom prst="roundRect">
            <a:avLst/>
          </a:prstGeom>
          <a:noFill/>
          <a:ln w="28575">
            <a:solidFill>
              <a:srgbClr val="FF757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57325EC-8B9B-8AA7-CCC2-C990D3BF2AFA}"/>
              </a:ext>
            </a:extLst>
          </p:cNvPr>
          <p:cNvSpPr/>
          <p:nvPr/>
        </p:nvSpPr>
        <p:spPr>
          <a:xfrm>
            <a:off x="12509272" y="3092844"/>
            <a:ext cx="3145271" cy="2685762"/>
          </a:xfrm>
          <a:prstGeom prst="roundRect">
            <a:avLst/>
          </a:prstGeom>
          <a:noFill/>
          <a:ln w="28575">
            <a:solidFill>
              <a:srgbClr val="039F1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C9E5A51-9434-3A96-F6F1-4D9AAD30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4" r="16477"/>
          <a:stretch/>
        </p:blipFill>
        <p:spPr>
          <a:xfrm>
            <a:off x="6260500" y="5811687"/>
            <a:ext cx="3245243" cy="24896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AEB4B3-0D62-41D5-8EBC-75780FA922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21394" r="33625" b="22231"/>
          <a:stretch/>
        </p:blipFill>
        <p:spPr>
          <a:xfrm>
            <a:off x="9244031" y="7236195"/>
            <a:ext cx="1100878" cy="106516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559CEEC-9398-AE61-21AB-210E0B1A76F2}"/>
              </a:ext>
            </a:extLst>
          </p:cNvPr>
          <p:cNvSpPr/>
          <p:nvPr/>
        </p:nvSpPr>
        <p:spPr>
          <a:xfrm>
            <a:off x="7313884" y="5463297"/>
            <a:ext cx="1761617" cy="352642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Main Server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A614A3E-3968-C822-5FB2-F1A2791BB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97" y="9347817"/>
            <a:ext cx="1087836" cy="13409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3DEAF54-2775-A4EF-A3D1-62EC1642F2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7" b="21210"/>
          <a:stretch/>
        </p:blipFill>
        <p:spPr>
          <a:xfrm>
            <a:off x="5443224" y="9493812"/>
            <a:ext cx="1536393" cy="80933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06D97ED-4847-411C-E3A0-86C83AD751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t="29457" r="2422" b="30582"/>
          <a:stretch/>
        </p:blipFill>
        <p:spPr>
          <a:xfrm>
            <a:off x="9260782" y="9423874"/>
            <a:ext cx="2346446" cy="979176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13E9E85-F7BF-F726-6A08-054130A43B77}"/>
              </a:ext>
            </a:extLst>
          </p:cNvPr>
          <p:cNvSpPr/>
          <p:nvPr/>
        </p:nvSpPr>
        <p:spPr>
          <a:xfrm>
            <a:off x="5729611" y="8871321"/>
            <a:ext cx="2744529" cy="372535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Machine Learning library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65A058-D412-AFF6-E9BD-A307C198FE16}"/>
              </a:ext>
            </a:extLst>
          </p:cNvPr>
          <p:cNvSpPr/>
          <p:nvPr/>
        </p:nvSpPr>
        <p:spPr>
          <a:xfrm>
            <a:off x="9092113" y="9061305"/>
            <a:ext cx="2724153" cy="1730933"/>
          </a:xfrm>
          <a:prstGeom prst="roundRect">
            <a:avLst/>
          </a:prstGeom>
          <a:noFill/>
          <a:ln w="28575">
            <a:solidFill>
              <a:srgbClr val="FF757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12180B9-D732-41C5-1611-93862FF2D6C5}"/>
              </a:ext>
            </a:extLst>
          </p:cNvPr>
          <p:cNvSpPr/>
          <p:nvPr/>
        </p:nvSpPr>
        <p:spPr>
          <a:xfrm>
            <a:off x="9890327" y="8874183"/>
            <a:ext cx="1091721" cy="372535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Source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BE63A9-CAEA-3956-C845-A2110BA9A6E3}"/>
              </a:ext>
            </a:extLst>
          </p:cNvPr>
          <p:cNvGrpSpPr/>
          <p:nvPr/>
        </p:nvGrpSpPr>
        <p:grpSpPr>
          <a:xfrm>
            <a:off x="12714193" y="3252568"/>
            <a:ext cx="2735429" cy="2466668"/>
            <a:chOff x="12750394" y="2346924"/>
            <a:chExt cx="2735429" cy="246666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0971F69-6C21-5880-E484-4FE9E43AD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0" t="17355" r="2534" b="19555"/>
            <a:stretch/>
          </p:blipFill>
          <p:spPr>
            <a:xfrm>
              <a:off x="12750394" y="2346924"/>
              <a:ext cx="2735429" cy="1820921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AD13330-7CA1-2F43-3507-867969175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3822" y="4164812"/>
              <a:ext cx="2276129" cy="648780"/>
            </a:xfrm>
            <a:prstGeom prst="rect">
              <a:avLst/>
            </a:prstGeom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6772A45-362C-0842-B930-B849177EF960}"/>
              </a:ext>
            </a:extLst>
          </p:cNvPr>
          <p:cNvSpPr/>
          <p:nvPr/>
        </p:nvSpPr>
        <p:spPr>
          <a:xfrm>
            <a:off x="12737396" y="8597735"/>
            <a:ext cx="2689022" cy="1597592"/>
          </a:xfrm>
          <a:prstGeom prst="roundRect">
            <a:avLst/>
          </a:prstGeom>
          <a:noFill/>
          <a:ln w="28575">
            <a:solidFill>
              <a:srgbClr val="039F1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BE62B6-C8B6-7C40-7D6D-7A303E35601B}"/>
              </a:ext>
            </a:extLst>
          </p:cNvPr>
          <p:cNvGrpSpPr/>
          <p:nvPr/>
        </p:nvGrpSpPr>
        <p:grpSpPr>
          <a:xfrm>
            <a:off x="13066885" y="8534664"/>
            <a:ext cx="2030045" cy="1628780"/>
            <a:chOff x="13088222" y="7629020"/>
            <a:chExt cx="2030045" cy="162878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A5AEEB9-3DA0-C030-597C-3FAAE3CCA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1" t="22656" r="16096" b="21059"/>
            <a:stretch/>
          </p:blipFill>
          <p:spPr>
            <a:xfrm rot="19770151">
              <a:off x="13162848" y="7629020"/>
              <a:ext cx="1924494" cy="161950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B95787-F972-477B-FFAD-761092631158}"/>
                </a:ext>
              </a:extLst>
            </p:cNvPr>
            <p:cNvSpPr txBox="1"/>
            <p:nvPr/>
          </p:nvSpPr>
          <p:spPr>
            <a:xfrm flipH="1">
              <a:off x="13088222" y="8919246"/>
              <a:ext cx="2030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LCD</a:t>
              </a:r>
              <a:endParaRPr lang="ko-KR" altLang="en-US" sz="1600" b="1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ED41116-A71F-B5DC-F0A2-02D509DCD6B3}"/>
              </a:ext>
            </a:extLst>
          </p:cNvPr>
          <p:cNvSpPr/>
          <p:nvPr/>
        </p:nvSpPr>
        <p:spPr>
          <a:xfrm>
            <a:off x="12737396" y="6391171"/>
            <a:ext cx="2689022" cy="1590241"/>
          </a:xfrm>
          <a:prstGeom prst="roundRect">
            <a:avLst/>
          </a:prstGeom>
          <a:noFill/>
          <a:ln w="28575">
            <a:solidFill>
              <a:srgbClr val="039F1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57133C-3846-0245-B514-D75FA9CD99C8}"/>
              </a:ext>
            </a:extLst>
          </p:cNvPr>
          <p:cNvGrpSpPr/>
          <p:nvPr/>
        </p:nvGrpSpPr>
        <p:grpSpPr>
          <a:xfrm>
            <a:off x="506565" y="3532841"/>
            <a:ext cx="4002001" cy="2368893"/>
            <a:chOff x="516169" y="2606201"/>
            <a:chExt cx="4002001" cy="236889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741A82-EF50-8C42-4636-36D38ECF71F6}"/>
                </a:ext>
              </a:extLst>
            </p:cNvPr>
            <p:cNvSpPr/>
            <p:nvPr/>
          </p:nvSpPr>
          <p:spPr>
            <a:xfrm>
              <a:off x="516169" y="2606201"/>
              <a:ext cx="4002001" cy="2337010"/>
            </a:xfrm>
            <a:prstGeom prst="round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1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EA050F4-2DAD-69AD-A37D-58210F609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9" t="19557" r="3833" b="19085"/>
            <a:stretch/>
          </p:blipFill>
          <p:spPr>
            <a:xfrm>
              <a:off x="599865" y="2723573"/>
              <a:ext cx="3635959" cy="169248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254E658-3077-8C03-0406-9E6E343F4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20" y="4367205"/>
              <a:ext cx="811565" cy="607889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D296372-1C04-1865-C52A-2489CE623666}"/>
                </a:ext>
              </a:extLst>
            </p:cNvPr>
            <p:cNvSpPr txBox="1"/>
            <p:nvPr/>
          </p:nvSpPr>
          <p:spPr>
            <a:xfrm flipH="1">
              <a:off x="1410706" y="4459700"/>
              <a:ext cx="2072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Arduino MEGA</a:t>
              </a:r>
              <a:endParaRPr lang="ko-KR" altLang="en-US" sz="1600" b="1" dirty="0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113EC1-AA96-0000-4BFD-9760EE944735}"/>
              </a:ext>
            </a:extLst>
          </p:cNvPr>
          <p:cNvSpPr/>
          <p:nvPr/>
        </p:nvSpPr>
        <p:spPr>
          <a:xfrm>
            <a:off x="5842483" y="2781503"/>
            <a:ext cx="2584209" cy="1338553"/>
          </a:xfrm>
          <a:prstGeom prst="roundRect">
            <a:avLst/>
          </a:prstGeom>
          <a:noFill/>
          <a:ln w="28575">
            <a:solidFill>
              <a:srgbClr val="FF757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77A3C-9CA0-814C-D5BC-6A55D90C570B}"/>
              </a:ext>
            </a:extLst>
          </p:cNvPr>
          <p:cNvSpPr txBox="1"/>
          <p:nvPr/>
        </p:nvSpPr>
        <p:spPr>
          <a:xfrm>
            <a:off x="9526326" y="10403050"/>
            <a:ext cx="180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Web Cam</a:t>
            </a:r>
            <a:endParaRPr lang="ko-KR" altLang="en-US" sz="16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E739A7A-B1A6-15A3-B8DD-35D4795ED222}"/>
              </a:ext>
            </a:extLst>
          </p:cNvPr>
          <p:cNvSpPr/>
          <p:nvPr/>
        </p:nvSpPr>
        <p:spPr>
          <a:xfrm>
            <a:off x="9445037" y="4248004"/>
            <a:ext cx="2265301" cy="1244283"/>
          </a:xfrm>
          <a:prstGeom prst="roundRect">
            <a:avLst/>
          </a:prstGeom>
          <a:noFill/>
          <a:ln w="28575">
            <a:solidFill>
              <a:srgbClr val="FF757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CC2DAA6-197E-6303-39DB-7268638367C8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4646460" y="7771198"/>
            <a:ext cx="2108703" cy="55895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2D25CE68-D73F-1F77-2938-EDE0CD6F97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91866" y="7653605"/>
            <a:ext cx="1618994" cy="1188973"/>
          </a:xfrm>
          <a:prstGeom prst="bentConnector3">
            <a:avLst>
              <a:gd name="adj1" fmla="val 11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868F1D-5FA4-4F99-C382-209FC97E37D3}"/>
              </a:ext>
            </a:extLst>
          </p:cNvPr>
          <p:cNvSpPr txBox="1"/>
          <p:nvPr/>
        </p:nvSpPr>
        <p:spPr>
          <a:xfrm>
            <a:off x="10279710" y="7477513"/>
            <a:ext cx="147225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/>
              <a:t>Detection</a:t>
            </a:r>
            <a:endParaRPr lang="ko-KR" altLang="en-US" sz="1467" b="1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C4A02D4-941D-E32C-DBDD-77CDC875922A}"/>
              </a:ext>
            </a:extLst>
          </p:cNvPr>
          <p:cNvCxnSpPr>
            <a:cxnSpLocks/>
          </p:cNvCxnSpPr>
          <p:nvPr/>
        </p:nvCxnSpPr>
        <p:spPr>
          <a:xfrm flipH="1">
            <a:off x="4523962" y="3716304"/>
            <a:ext cx="125816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3BFC2E7-F2E6-1B27-1AD1-ABE5181DFEE4}"/>
              </a:ext>
            </a:extLst>
          </p:cNvPr>
          <p:cNvCxnSpPr>
            <a:cxnSpLocks/>
          </p:cNvCxnSpPr>
          <p:nvPr/>
        </p:nvCxnSpPr>
        <p:spPr>
          <a:xfrm>
            <a:off x="4547054" y="3942961"/>
            <a:ext cx="123507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4E4F07-3963-E03F-F4E8-6C072DD31EB0}"/>
              </a:ext>
            </a:extLst>
          </p:cNvPr>
          <p:cNvGrpSpPr/>
          <p:nvPr/>
        </p:nvGrpSpPr>
        <p:grpSpPr>
          <a:xfrm>
            <a:off x="506565" y="7622238"/>
            <a:ext cx="4002001" cy="2367291"/>
            <a:chOff x="499887" y="6695598"/>
            <a:chExt cx="4002001" cy="236729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FB56C41-A8DD-7C6A-4953-0A0040598643}"/>
                </a:ext>
              </a:extLst>
            </p:cNvPr>
            <p:cNvSpPr/>
            <p:nvPr/>
          </p:nvSpPr>
          <p:spPr>
            <a:xfrm>
              <a:off x="499887" y="6695598"/>
              <a:ext cx="4002001" cy="2367291"/>
            </a:xfrm>
            <a:prstGeom prst="round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1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C0E802D-14D9-56E3-C13F-A59F3DB5EB53}"/>
                </a:ext>
              </a:extLst>
            </p:cNvPr>
            <p:cNvGrpSpPr/>
            <p:nvPr/>
          </p:nvGrpSpPr>
          <p:grpSpPr>
            <a:xfrm>
              <a:off x="775265" y="7338898"/>
              <a:ext cx="1435449" cy="1543737"/>
              <a:chOff x="644461" y="7255402"/>
              <a:chExt cx="1435449" cy="1543737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46FB620D-59DE-E035-72E0-C5A8E2E6E4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47" t="13083" r="-5938" b="15927"/>
              <a:stretch/>
            </p:blipFill>
            <p:spPr>
              <a:xfrm>
                <a:off x="644461" y="7255402"/>
                <a:ext cx="1435449" cy="995885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8E93C7-8192-9ACE-1CDC-1722D239D5C1}"/>
                  </a:ext>
                </a:extLst>
              </p:cNvPr>
              <p:cNvSpPr txBox="1"/>
              <p:nvPr/>
            </p:nvSpPr>
            <p:spPr>
              <a:xfrm flipH="1">
                <a:off x="692688" y="8460585"/>
                <a:ext cx="1347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Servo Motor</a:t>
                </a:r>
                <a:endParaRPr lang="ko-KR" altLang="en-US" sz="1600" b="1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E799998-5A11-6D80-4A05-8CF7D01FA5A3}"/>
                </a:ext>
              </a:extLst>
            </p:cNvPr>
            <p:cNvGrpSpPr/>
            <p:nvPr/>
          </p:nvGrpSpPr>
          <p:grpSpPr>
            <a:xfrm>
              <a:off x="2099382" y="6737620"/>
              <a:ext cx="1435449" cy="2145015"/>
              <a:chOff x="1925799" y="6662772"/>
              <a:chExt cx="1435449" cy="2145015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0616EE20-8864-9B4F-46B8-F190D3EB9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577415" flipH="1">
                <a:off x="1653748" y="7040070"/>
                <a:ext cx="1991291" cy="1236696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1D18E6B-77D6-82A8-EC2A-00919CAACA13}"/>
                  </a:ext>
                </a:extLst>
              </p:cNvPr>
              <p:cNvSpPr txBox="1"/>
              <p:nvPr/>
            </p:nvSpPr>
            <p:spPr>
              <a:xfrm flipH="1">
                <a:off x="1925799" y="8469233"/>
                <a:ext cx="1435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Photo Resistor</a:t>
                </a:r>
                <a:endParaRPr lang="ko-KR" altLang="en-US" sz="1600" b="1" dirty="0"/>
              </a:p>
            </p:txBody>
          </p:sp>
        </p:grp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EE945E0A-9BB1-77CA-A685-6FC460BF1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52" r="34302"/>
            <a:stretch/>
          </p:blipFill>
          <p:spPr>
            <a:xfrm>
              <a:off x="3572982" y="6961889"/>
              <a:ext cx="547906" cy="1593434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BEF15B6-9346-8450-D117-BA6258F29CCC}"/>
                </a:ext>
              </a:extLst>
            </p:cNvPr>
            <p:cNvSpPr txBox="1"/>
            <p:nvPr/>
          </p:nvSpPr>
          <p:spPr>
            <a:xfrm flipH="1">
              <a:off x="3518968" y="8544081"/>
              <a:ext cx="655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LED</a:t>
              </a:r>
              <a:endParaRPr lang="ko-KR" altLang="en-US" sz="1600" b="1" dirty="0"/>
            </a:p>
          </p:txBody>
        </p:sp>
      </p:grpSp>
      <p:sp>
        <p:nvSpPr>
          <p:cNvPr id="112" name="화살표: 아래쪽 111">
            <a:extLst>
              <a:ext uri="{FF2B5EF4-FFF2-40B4-BE49-F238E27FC236}">
                <a16:creationId xmlns:a16="http://schemas.microsoft.com/office/drawing/2014/main" id="{A8840135-72D2-006A-757F-3BB4F142E320}"/>
              </a:ext>
            </a:extLst>
          </p:cNvPr>
          <p:cNvSpPr/>
          <p:nvPr/>
        </p:nvSpPr>
        <p:spPr>
          <a:xfrm>
            <a:off x="2341928" y="6378530"/>
            <a:ext cx="191346" cy="6041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0A5881-CB0E-74BA-84E3-58AF647B2151}"/>
              </a:ext>
            </a:extLst>
          </p:cNvPr>
          <p:cNvSpPr txBox="1"/>
          <p:nvPr/>
        </p:nvSpPr>
        <p:spPr>
          <a:xfrm>
            <a:off x="4617092" y="3371383"/>
            <a:ext cx="105506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/>
              <a:t>Serial</a:t>
            </a:r>
            <a:endParaRPr lang="ko-KR" altLang="en-US" sz="1467" b="1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45803F0-6AFF-D2C6-DC3D-7F054F622DDA}"/>
              </a:ext>
            </a:extLst>
          </p:cNvPr>
          <p:cNvCxnSpPr>
            <a:cxnSpLocks/>
          </p:cNvCxnSpPr>
          <p:nvPr/>
        </p:nvCxnSpPr>
        <p:spPr>
          <a:xfrm>
            <a:off x="11287956" y="3901955"/>
            <a:ext cx="1175227" cy="45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75B4003-E8ED-6C84-42EE-CBBD0D19936F}"/>
              </a:ext>
            </a:extLst>
          </p:cNvPr>
          <p:cNvSpPr txBox="1"/>
          <p:nvPr/>
        </p:nvSpPr>
        <p:spPr>
          <a:xfrm>
            <a:off x="11287578" y="3532841"/>
            <a:ext cx="117522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/>
              <a:t>Socket</a:t>
            </a:r>
            <a:endParaRPr lang="ko-KR" altLang="en-US" sz="1467" b="1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3C2B3A88-22BA-7572-23F0-335DB2B831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03" y="6547147"/>
            <a:ext cx="1744808" cy="1322946"/>
          </a:xfrm>
          <a:prstGeom prst="rect">
            <a:avLst/>
          </a:prstGeom>
        </p:spPr>
      </p:pic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B9337BE8-114A-6C24-1D2A-7161E99A8899}"/>
              </a:ext>
            </a:extLst>
          </p:cNvPr>
          <p:cNvSpPr/>
          <p:nvPr/>
        </p:nvSpPr>
        <p:spPr>
          <a:xfrm>
            <a:off x="13986234" y="5918603"/>
            <a:ext cx="191346" cy="3387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FA95599F-778C-932E-AFE1-235C6FEE5732}"/>
              </a:ext>
            </a:extLst>
          </p:cNvPr>
          <p:cNvSpPr/>
          <p:nvPr/>
        </p:nvSpPr>
        <p:spPr>
          <a:xfrm>
            <a:off x="13986234" y="8139736"/>
            <a:ext cx="191346" cy="3086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C4FC41FA-444A-7CC8-3BEF-31A7CAF163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88" y="668615"/>
            <a:ext cx="13602741" cy="1682403"/>
          </a:xfrm>
          <a:prstGeom prst="rect">
            <a:avLst/>
          </a:prstGeom>
        </p:spPr>
      </p:pic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225D376-DB7A-0CB5-6E05-4BB248A2B1AA}"/>
              </a:ext>
            </a:extLst>
          </p:cNvPr>
          <p:cNvCxnSpPr>
            <a:cxnSpLocks/>
          </p:cNvCxnSpPr>
          <p:nvPr/>
        </p:nvCxnSpPr>
        <p:spPr>
          <a:xfrm flipV="1">
            <a:off x="8547065" y="4184199"/>
            <a:ext cx="0" cy="12442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C6B0743A-27E2-8882-2BE7-716C461518EE}"/>
              </a:ext>
            </a:extLst>
          </p:cNvPr>
          <p:cNvSpPr/>
          <p:nvPr/>
        </p:nvSpPr>
        <p:spPr>
          <a:xfrm>
            <a:off x="8643744" y="2775239"/>
            <a:ext cx="2584209" cy="1338553"/>
          </a:xfrm>
          <a:prstGeom prst="roundRect">
            <a:avLst/>
          </a:prstGeom>
          <a:noFill/>
          <a:ln w="28575">
            <a:solidFill>
              <a:srgbClr val="FF757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1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1F0F0C6-2774-96A8-46EA-467BEE14414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1" t="22656" r="16096" b="21059"/>
          <a:stretch/>
        </p:blipFill>
        <p:spPr>
          <a:xfrm rot="19770151">
            <a:off x="9929981" y="4137216"/>
            <a:ext cx="1439799" cy="1211624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D0BFF49-A0F9-EE59-CC68-4A49FB378550}"/>
              </a:ext>
            </a:extLst>
          </p:cNvPr>
          <p:cNvSpPr txBox="1"/>
          <p:nvPr/>
        </p:nvSpPr>
        <p:spPr>
          <a:xfrm flipH="1">
            <a:off x="10195556" y="5089928"/>
            <a:ext cx="88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LCD</a:t>
            </a:r>
            <a:endParaRPr lang="ko-KR" altLang="en-US" sz="1600" b="1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02A7EEFA-4510-E92D-1FE7-B061385FD470}"/>
              </a:ext>
            </a:extLst>
          </p:cNvPr>
          <p:cNvCxnSpPr>
            <a:cxnSpLocks/>
          </p:cNvCxnSpPr>
          <p:nvPr/>
        </p:nvCxnSpPr>
        <p:spPr>
          <a:xfrm flipV="1">
            <a:off x="10436188" y="5492287"/>
            <a:ext cx="1120120" cy="1063135"/>
          </a:xfrm>
          <a:prstGeom prst="bentConnector3">
            <a:avLst>
              <a:gd name="adj1" fmla="val 100454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095D022-BCB3-CC59-44C2-EF8E1EF2CEE7}"/>
              </a:ext>
            </a:extLst>
          </p:cNvPr>
          <p:cNvSpPr txBox="1"/>
          <p:nvPr/>
        </p:nvSpPr>
        <p:spPr>
          <a:xfrm>
            <a:off x="10221397" y="6200592"/>
            <a:ext cx="15736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/>
              <a:t>Video</a:t>
            </a:r>
            <a:endParaRPr lang="ko-KR" altLang="en-US" sz="1467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E555A3-E783-7096-07FD-D3895108C9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475" y="2466001"/>
            <a:ext cx="444717" cy="4447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F265CF-C92E-DE8E-2988-9541951CEE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463" y="2467706"/>
            <a:ext cx="444717" cy="444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D71F02-BCAE-A1C0-2C15-594379B6157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" b="37680"/>
          <a:stretch/>
        </p:blipFill>
        <p:spPr>
          <a:xfrm>
            <a:off x="6067655" y="2863118"/>
            <a:ext cx="2108378" cy="11725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36822A7-1E4C-4053-0392-070BAB0159D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54350"/>
          <a:stretch/>
        </p:blipFill>
        <p:spPr>
          <a:xfrm>
            <a:off x="9051871" y="2853242"/>
            <a:ext cx="1703505" cy="11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F78F44-70BA-082E-428E-762A344C1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16" y="2039803"/>
            <a:ext cx="8389698" cy="565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1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케이스, 액세서리이(가) 표시된 사진&#10;&#10;자동 생성된 설명">
            <a:extLst>
              <a:ext uri="{FF2B5EF4-FFF2-40B4-BE49-F238E27FC236}">
                <a16:creationId xmlns:a16="http://schemas.microsoft.com/office/drawing/2014/main" id="{A88E603C-2C78-ACEC-B082-70CFE9632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2146" r="15247" b="19152"/>
          <a:stretch/>
        </p:blipFill>
        <p:spPr>
          <a:xfrm rot="19779705">
            <a:off x="4345922" y="2570173"/>
            <a:ext cx="2503205" cy="2174857"/>
          </a:xfrm>
          <a:prstGeom prst="rect">
            <a:avLst/>
          </a:prstGeom>
        </p:spPr>
      </p:pic>
      <p:pic>
        <p:nvPicPr>
          <p:cNvPr id="9" name="그림 8" descr="전자제품이(가) 표시된 사진&#10;&#10;자동 생성된 설명">
            <a:extLst>
              <a:ext uri="{FF2B5EF4-FFF2-40B4-BE49-F238E27FC236}">
                <a16:creationId xmlns:a16="http://schemas.microsoft.com/office/drawing/2014/main" id="{546652B0-59AA-C0F1-C6CB-68AC55327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t="6355" r="8019" b="2754"/>
          <a:stretch/>
        </p:blipFill>
        <p:spPr>
          <a:xfrm rot="10800000">
            <a:off x="1343332" y="4875162"/>
            <a:ext cx="4409768" cy="3731342"/>
          </a:xfrm>
          <a:prstGeom prst="rect">
            <a:avLst/>
          </a:prstGeom>
        </p:spPr>
      </p:pic>
      <p:pic>
        <p:nvPicPr>
          <p:cNvPr id="11" name="그림 10" descr="원격, 빛이(가) 표시된 사진&#10;&#10;자동 생성된 설명">
            <a:extLst>
              <a:ext uri="{FF2B5EF4-FFF2-40B4-BE49-F238E27FC236}">
                <a16:creationId xmlns:a16="http://schemas.microsoft.com/office/drawing/2014/main" id="{B7BCE64C-5D61-B791-F049-F0F56D5751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2" b="30228"/>
          <a:stretch/>
        </p:blipFill>
        <p:spPr>
          <a:xfrm>
            <a:off x="815249" y="2940053"/>
            <a:ext cx="3731341" cy="143509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4707B76-54B3-AA6C-ED5A-6197336CDDA3}"/>
              </a:ext>
            </a:extLst>
          </p:cNvPr>
          <p:cNvCxnSpPr>
            <a:cxnSpLocks/>
          </p:cNvCxnSpPr>
          <p:nvPr/>
        </p:nvCxnSpPr>
        <p:spPr>
          <a:xfrm flipV="1">
            <a:off x="4673600" y="4599781"/>
            <a:ext cx="0" cy="38496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5BDEEA-5A8F-27A6-025F-8487CC173E70}"/>
              </a:ext>
            </a:extLst>
          </p:cNvPr>
          <p:cNvCxnSpPr>
            <a:cxnSpLocks/>
          </p:cNvCxnSpPr>
          <p:nvPr/>
        </p:nvCxnSpPr>
        <p:spPr>
          <a:xfrm>
            <a:off x="4642644" y="4599781"/>
            <a:ext cx="83423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38E03C-8791-FA11-C675-0BC0E32D076B}"/>
              </a:ext>
            </a:extLst>
          </p:cNvPr>
          <p:cNvCxnSpPr>
            <a:cxnSpLocks/>
          </p:cNvCxnSpPr>
          <p:nvPr/>
        </p:nvCxnSpPr>
        <p:spPr>
          <a:xfrm flipV="1">
            <a:off x="5445125" y="4225925"/>
            <a:ext cx="0" cy="3738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39C1B6-DF5F-97AA-49CD-AF7786606D6E}"/>
              </a:ext>
            </a:extLst>
          </p:cNvPr>
          <p:cNvCxnSpPr>
            <a:cxnSpLocks/>
          </p:cNvCxnSpPr>
          <p:nvPr/>
        </p:nvCxnSpPr>
        <p:spPr>
          <a:xfrm flipV="1">
            <a:off x="2680919" y="4309745"/>
            <a:ext cx="0" cy="3548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F5112C8-4D90-CA68-6B27-1DF90AA566BB}"/>
              </a:ext>
            </a:extLst>
          </p:cNvPr>
          <p:cNvCxnSpPr>
            <a:cxnSpLocks/>
          </p:cNvCxnSpPr>
          <p:nvPr/>
        </p:nvCxnSpPr>
        <p:spPr>
          <a:xfrm flipV="1">
            <a:off x="3122879" y="4664553"/>
            <a:ext cx="0" cy="35313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3718EC-4F01-5373-4EAF-64D86D2BA59C}"/>
              </a:ext>
            </a:extLst>
          </p:cNvPr>
          <p:cNvCxnSpPr>
            <a:cxnSpLocks/>
          </p:cNvCxnSpPr>
          <p:nvPr/>
        </p:nvCxnSpPr>
        <p:spPr>
          <a:xfrm>
            <a:off x="2649538" y="4664553"/>
            <a:ext cx="50482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 descr="텍스트, 전자제품, 회로이(가) 표시된 사진&#10;&#10;자동 생성된 설명">
            <a:extLst>
              <a:ext uri="{FF2B5EF4-FFF2-40B4-BE49-F238E27FC236}">
                <a16:creationId xmlns:a16="http://schemas.microsoft.com/office/drawing/2014/main" id="{E828AC5B-3D0B-022C-F622-2B8372A1FE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6" b="17055"/>
          <a:stretch/>
        </p:blipFill>
        <p:spPr>
          <a:xfrm rot="10800000">
            <a:off x="8514128" y="6740833"/>
            <a:ext cx="4761905" cy="3141409"/>
          </a:xfrm>
          <a:prstGeom prst="rect">
            <a:avLst/>
          </a:prstGeom>
        </p:spPr>
      </p:pic>
      <p:pic>
        <p:nvPicPr>
          <p:cNvPr id="54" name="그림 53" descr="텍스트, 케이스, 액세서리이(가) 표시된 사진&#10;&#10;자동 생성된 설명">
            <a:extLst>
              <a:ext uri="{FF2B5EF4-FFF2-40B4-BE49-F238E27FC236}">
                <a16:creationId xmlns:a16="http://schemas.microsoft.com/office/drawing/2014/main" id="{1B11CF54-4ACC-7518-DB32-2F1496207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2146" r="15247" b="19152"/>
          <a:stretch/>
        </p:blipFill>
        <p:spPr>
          <a:xfrm rot="19779705">
            <a:off x="10011778" y="4709201"/>
            <a:ext cx="2503205" cy="2174857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607E0B-50FC-F996-E865-3C680A73E1ED}"/>
              </a:ext>
            </a:extLst>
          </p:cNvPr>
          <p:cNvCxnSpPr>
            <a:cxnSpLocks/>
          </p:cNvCxnSpPr>
          <p:nvPr/>
        </p:nvCxnSpPr>
        <p:spPr>
          <a:xfrm flipV="1">
            <a:off x="11109325" y="6366977"/>
            <a:ext cx="0" cy="57039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4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620</TotalTime>
  <Words>28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윤희</dc:creator>
  <cp:lastModifiedBy>허준</cp:lastModifiedBy>
  <cp:revision>29</cp:revision>
  <dcterms:created xsi:type="dcterms:W3CDTF">2023-03-18T08:49:46Z</dcterms:created>
  <dcterms:modified xsi:type="dcterms:W3CDTF">2023-03-31T10:23:01Z</dcterms:modified>
</cp:coreProperties>
</file>