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95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7A92B-3D0C-979E-6F21-7F6E9AE88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00F178-7C65-47CB-E697-6A296DECB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BB2A3-F720-861C-F4DC-FA78AE11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06CF-377A-4FE5-B082-CB14548ADE51}" type="datetimeFigureOut">
              <a:rPr lang="ko-KR" altLang="en-US" smtClean="0"/>
              <a:t>03.30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10017-C104-C92F-A7EE-9AA1B2F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95C71-493D-1DF0-E318-44A36315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A35D-76DD-4E5E-8AA5-0404FB6B5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0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F8CB-58FC-0FD1-7C5F-7E2BC705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73C79F-7ED8-738B-97E6-7A03B5853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052A0-0DEC-AD9A-0ED6-FFA3B128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06CF-377A-4FE5-B082-CB14548ADE51}" type="datetimeFigureOut">
              <a:rPr lang="ko-KR" altLang="en-US" smtClean="0"/>
              <a:t>03.30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CC351-5383-067E-9BCC-23F0FFF4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99716-264B-56C5-CD62-A91858CA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A35D-76DD-4E5E-8AA5-0404FB6B5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6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29C122-C726-9EAD-A3A8-6829F9D3B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ACE52D-99CA-F595-D267-F5221E759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E0B95-7AC5-2E64-640B-D7802FC3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06CF-377A-4FE5-B082-CB14548ADE51}" type="datetimeFigureOut">
              <a:rPr lang="ko-KR" altLang="en-US" smtClean="0"/>
              <a:t>03.30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9E2D8-D9FA-859D-8223-FDE376B9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5866A-6874-4A69-5637-D0EFDE40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A35D-76DD-4E5E-8AA5-0404FB6B5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6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1FD72-6D76-1A4B-3F5E-691CC5CC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F4879-2106-A5E7-F4DF-9871D556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B7FB2-5C0B-475C-D665-19652E31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06CF-377A-4FE5-B082-CB14548ADE51}" type="datetimeFigureOut">
              <a:rPr lang="ko-KR" altLang="en-US" smtClean="0"/>
              <a:t>03.30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2868F-B10F-1CA0-7C36-D6874B56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2CEB0-D8DA-59A6-7DBC-5A928014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A35D-76DD-4E5E-8AA5-0404FB6B5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8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B1472-503A-9FDE-2183-93CFC2BD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13830B-59AC-FF3F-B7FC-7BDDDE55A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C21BB-394F-E7E3-BDD6-34D8D8C4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06CF-377A-4FE5-B082-CB14548ADE51}" type="datetimeFigureOut">
              <a:rPr lang="ko-KR" altLang="en-US" smtClean="0"/>
              <a:t>03.30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5EFC4-DE39-0FD7-35CB-610BA6A0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92655-BECD-2628-951B-A307F468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A35D-76DD-4E5E-8AA5-0404FB6B5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0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DCF60-1BD9-CADF-1619-C69FBEFF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6237-FFFF-E253-3246-C6E62045E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21944D-EACF-115D-4211-C28ACE7E3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B0F98D-700B-C49A-D7FC-1039B776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06CF-377A-4FE5-B082-CB14548ADE51}" type="datetimeFigureOut">
              <a:rPr lang="ko-KR" altLang="en-US" smtClean="0"/>
              <a:t>03.30 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5A42E-39BD-AEB7-FEE4-95DECC74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0351D-5BAA-E2D4-DA7C-27B70FBC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A35D-76DD-4E5E-8AA5-0404FB6B5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9DEA-1449-F125-EFF6-638CA445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F8402-F73C-535E-FD20-D43ED569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ED4812-671F-7AFC-6A4B-9021F65F2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CA45F3-96DB-C822-D335-E1FC11429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8E34C1-8C43-BACD-5A12-2D2C319D3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5F9F8-AF5C-FCFD-FAC2-90FDBC1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06CF-377A-4FE5-B082-CB14548ADE51}" type="datetimeFigureOut">
              <a:rPr lang="ko-KR" altLang="en-US" smtClean="0"/>
              <a:t>03.30 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2AABBF-A93D-611A-0574-474E1E70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8E8D-4FA3-C33E-C6F8-3827CF86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A35D-76DD-4E5E-8AA5-0404FB6B5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5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97DB-5A49-E9A4-F5FA-35502EEE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946DBA-0609-85D4-5521-66EAB73A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06CF-377A-4FE5-B082-CB14548ADE51}" type="datetimeFigureOut">
              <a:rPr lang="ko-KR" altLang="en-US" smtClean="0"/>
              <a:t>03.30 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63C7CE-8016-589F-9D1C-7AB732C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823E0B-684B-1384-00E9-99D4F7C6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A35D-76DD-4E5E-8AA5-0404FB6B5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9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C246A4-0493-AD99-33D6-2341F268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06CF-377A-4FE5-B082-CB14548ADE51}" type="datetimeFigureOut">
              <a:rPr lang="ko-KR" altLang="en-US" smtClean="0"/>
              <a:t>03.30 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D3AB6-1F4D-9514-1C46-5F4E2D40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2473F0-D2AD-FCE6-C70E-A0D73AEE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A35D-76DD-4E5E-8AA5-0404FB6B5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9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37D5-BA42-C730-280A-DFF931D2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DCD06-647E-338F-0110-C094C5A2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F1E26-F6BE-1A35-3386-9C30E81EC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6C290-1AC2-8C73-3980-7233F77F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06CF-377A-4FE5-B082-CB14548ADE51}" type="datetimeFigureOut">
              <a:rPr lang="ko-KR" altLang="en-US" smtClean="0"/>
              <a:t>03.30 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B35597-5C04-227F-D49B-344827B6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E7A78-8D10-DFDF-0AD3-E9FE84BD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A35D-76DD-4E5E-8AA5-0404FB6B5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9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584A5-5F8A-FB05-BEF9-0F074CC6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439644-1664-BFBB-4057-2039CDF48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68C507-BB86-E609-3395-A4226DBD5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E2317D-E678-3C87-3EF0-D78F9FF5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06CF-377A-4FE5-B082-CB14548ADE51}" type="datetimeFigureOut">
              <a:rPr lang="ko-KR" altLang="en-US" smtClean="0"/>
              <a:t>03.30 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1B418-F7D1-6C0F-ADC2-2CC40BCA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B090F-A931-1447-2F6E-2BFAD550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A35D-76DD-4E5E-8AA5-0404FB6B5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9AB8F7-D042-6BAE-CEBC-493F126E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9F408A-9409-707C-6D04-5F427B6E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D1020-20B9-B78C-0220-E82568B1B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6CF-377A-4FE5-B082-CB14548ADE51}" type="datetimeFigureOut">
              <a:rPr lang="ko-KR" altLang="en-US" smtClean="0"/>
              <a:t>03.30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00132-A497-D2ED-4E6F-FA54E1473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2CAF0-5651-3F71-769C-9FE297FB5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A35D-76DD-4E5E-8AA5-0404FB6B5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9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9874194-7E5A-5EDF-CA45-FCB34433DAAC}"/>
              </a:ext>
            </a:extLst>
          </p:cNvPr>
          <p:cNvGrpSpPr/>
          <p:nvPr/>
        </p:nvGrpSpPr>
        <p:grpSpPr>
          <a:xfrm>
            <a:off x="544392" y="568374"/>
            <a:ext cx="11013099" cy="5820071"/>
            <a:chOff x="544392" y="568374"/>
            <a:chExt cx="11013099" cy="58200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070CDDE-6AE7-BFBC-1583-A0396F43B39A}"/>
                </a:ext>
              </a:extLst>
            </p:cNvPr>
            <p:cNvSpPr/>
            <p:nvPr/>
          </p:nvSpPr>
          <p:spPr>
            <a:xfrm>
              <a:off x="3468826" y="1004174"/>
              <a:ext cx="1974738" cy="81149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Data Labeling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5FB3A0E-1EB2-C14B-2EDF-9B8F3E50FBEA}"/>
                </a:ext>
              </a:extLst>
            </p:cNvPr>
            <p:cNvSpPr/>
            <p:nvPr/>
          </p:nvSpPr>
          <p:spPr>
            <a:xfrm>
              <a:off x="685562" y="1005387"/>
              <a:ext cx="2053819" cy="8090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Image collection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F126746-A050-2F54-DF10-D31B1C9A1912}"/>
                </a:ext>
              </a:extLst>
            </p:cNvPr>
            <p:cNvSpPr/>
            <p:nvPr/>
          </p:nvSpPr>
          <p:spPr>
            <a:xfrm>
              <a:off x="1812738" y="4480479"/>
              <a:ext cx="2581259" cy="4616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ysClr val="windowText" lastClr="000000"/>
                  </a:solidFill>
                </a:rPr>
                <a:t>Google </a:t>
              </a:r>
              <a:r>
                <a:rPr lang="en-US" altLang="ko-KR" sz="2400" b="1" dirty="0" err="1">
                  <a:solidFill>
                    <a:sysClr val="windowText" lastClr="000000"/>
                  </a:solidFill>
                </a:rPr>
                <a:t>Colab</a:t>
              </a:r>
              <a:endParaRPr lang="en-US" altLang="ko-KR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8E2FCDD-1858-D1F2-B8F0-8951D412FD28}"/>
                </a:ext>
              </a:extLst>
            </p:cNvPr>
            <p:cNvSpPr/>
            <p:nvPr/>
          </p:nvSpPr>
          <p:spPr>
            <a:xfrm>
              <a:off x="1106128" y="3096346"/>
              <a:ext cx="3966445" cy="7594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solidFill>
                    <a:schemeClr val="accent1">
                      <a:lumMod val="75000"/>
                    </a:schemeClr>
                  </a:solidFill>
                </a:rPr>
                <a:t>YOLO</a:t>
              </a:r>
              <a:r>
                <a:rPr lang="en-US" altLang="ko-KR" sz="2400" b="1">
                  <a:solidFill>
                    <a:sysClr val="windowText" lastClr="000000"/>
                  </a:solidFill>
                </a:rPr>
                <a:t> for</a:t>
              </a:r>
            </a:p>
            <a:p>
              <a:pPr algn="ctr"/>
              <a:r>
                <a:rPr lang="en-US" altLang="ko-KR" sz="2400" b="1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Object </a:t>
              </a:r>
              <a:r>
                <a:rPr lang="en-US" altLang="ko-K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Detection</a:t>
              </a:r>
              <a:endParaRPr lang="ko-KR" altLang="en-US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A4E165C-342E-1844-5787-D8FBC3149A34}"/>
                </a:ext>
              </a:extLst>
            </p:cNvPr>
            <p:cNvSpPr/>
            <p:nvPr/>
          </p:nvSpPr>
          <p:spPr>
            <a:xfrm>
              <a:off x="8580210" y="3352054"/>
              <a:ext cx="2110779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solidFill>
                    <a:sysClr val="windowText" lastClr="000000"/>
                  </a:solidFill>
                </a:rPr>
                <a:t>PyTorch</a:t>
              </a:r>
              <a:endParaRPr lang="ko-KR" alt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A42A716-D8F9-C6E6-93EF-710169DC97B6}"/>
                </a:ext>
              </a:extLst>
            </p:cNvPr>
            <p:cNvSpPr/>
            <p:nvPr/>
          </p:nvSpPr>
          <p:spPr>
            <a:xfrm>
              <a:off x="1310690" y="4270463"/>
              <a:ext cx="3585354" cy="855132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105DFA-4C67-C68C-07D1-0150DE4EB51D}"/>
                </a:ext>
              </a:extLst>
            </p:cNvPr>
            <p:cNvSpPr txBox="1"/>
            <p:nvPr/>
          </p:nvSpPr>
          <p:spPr>
            <a:xfrm>
              <a:off x="1639525" y="3987911"/>
              <a:ext cx="292768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>
                      <a:lumMod val="50000"/>
                    </a:schemeClr>
                  </a:solidFill>
                </a:rPr>
                <a:t>Machine Learning 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CF638D6-AB1B-E93F-2193-418C6C37C63B}"/>
                </a:ext>
              </a:extLst>
            </p:cNvPr>
            <p:cNvSpPr/>
            <p:nvPr/>
          </p:nvSpPr>
          <p:spPr>
            <a:xfrm>
              <a:off x="8580210" y="4114814"/>
              <a:ext cx="2104680" cy="48342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ysClr val="windowText" lastClr="000000"/>
                  </a:solidFill>
                </a:rPr>
                <a:t>OpenCV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54A7BB-8A20-30A8-1CD5-79CFDC0CDB26}"/>
                </a:ext>
              </a:extLst>
            </p:cNvPr>
            <p:cNvSpPr txBox="1"/>
            <p:nvPr/>
          </p:nvSpPr>
          <p:spPr>
            <a:xfrm>
              <a:off x="7707608" y="5495893"/>
              <a:ext cx="3849883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600" b="1" u="sng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Start </a:t>
              </a:r>
              <a:r>
                <a:rPr lang="en-US" altLang="ko-KR" sz="2600" b="1" u="sng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Object Detection</a:t>
              </a:r>
            </a:p>
            <a:p>
              <a:pPr algn="ctr"/>
              <a:r>
                <a:rPr lang="en-US" altLang="ko-KR" sz="2600" b="1" u="sng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using Jetson Nano!</a:t>
              </a:r>
              <a:endParaRPr lang="ko-KR" alt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7AB1AFA-F89A-BE44-9744-C0663FEBCD49}"/>
                </a:ext>
              </a:extLst>
            </p:cNvPr>
            <p:cNvSpPr/>
            <p:nvPr/>
          </p:nvSpPr>
          <p:spPr>
            <a:xfrm>
              <a:off x="5959222" y="3608131"/>
              <a:ext cx="1649868" cy="88180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ysClr val="windowText" lastClr="000000"/>
                  </a:solidFill>
                </a:rPr>
                <a:t>Result File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587CE41-C381-2E44-D2F4-81D98A6A0A0F}"/>
                </a:ext>
              </a:extLst>
            </p:cNvPr>
            <p:cNvSpPr/>
            <p:nvPr/>
          </p:nvSpPr>
          <p:spPr>
            <a:xfrm>
              <a:off x="8191655" y="3046494"/>
              <a:ext cx="2839659" cy="1842064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AF621B-2186-4904-4471-B41CFBB4B664}"/>
                </a:ext>
              </a:extLst>
            </p:cNvPr>
            <p:cNvSpPr txBox="1"/>
            <p:nvPr/>
          </p:nvSpPr>
          <p:spPr>
            <a:xfrm>
              <a:off x="8755774" y="2856202"/>
              <a:ext cx="171141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</a:rPr>
                <a:t>Framework</a:t>
              </a: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EE6C1871-3B12-D72F-D1BC-A682B1A1CAB8}"/>
                </a:ext>
              </a:extLst>
            </p:cNvPr>
            <p:cNvSpPr/>
            <p:nvPr/>
          </p:nvSpPr>
          <p:spPr>
            <a:xfrm>
              <a:off x="2873269" y="1205995"/>
              <a:ext cx="435070" cy="40785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B641D37-6081-8793-6154-93531F75127C}"/>
                </a:ext>
              </a:extLst>
            </p:cNvPr>
            <p:cNvSpPr/>
            <p:nvPr/>
          </p:nvSpPr>
          <p:spPr>
            <a:xfrm>
              <a:off x="802043" y="2788504"/>
              <a:ext cx="4574614" cy="2621256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D95F7BF-4670-3C7D-AE5F-FB8E83C12B16}"/>
                </a:ext>
              </a:extLst>
            </p:cNvPr>
            <p:cNvSpPr/>
            <p:nvPr/>
          </p:nvSpPr>
          <p:spPr>
            <a:xfrm>
              <a:off x="1275733" y="2624054"/>
              <a:ext cx="3627235" cy="328899"/>
            </a:xfrm>
            <a:prstGeom prst="round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accent2">
                      <a:lumMod val="50000"/>
                    </a:schemeClr>
                  </a:solidFill>
                </a:rPr>
                <a:t>Start Machine Learning</a:t>
              </a:r>
              <a:endParaRPr lang="ko-KR" altLang="en-US" sz="2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304B536-8A15-07A8-BF55-D25E5CD3C0D6}"/>
                </a:ext>
              </a:extLst>
            </p:cNvPr>
            <p:cNvSpPr/>
            <p:nvPr/>
          </p:nvSpPr>
          <p:spPr>
            <a:xfrm>
              <a:off x="544392" y="821215"/>
              <a:ext cx="5052379" cy="1177410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148A29-FC83-4348-5008-DBBF63E3FD14}"/>
                </a:ext>
              </a:extLst>
            </p:cNvPr>
            <p:cNvSpPr txBox="1"/>
            <p:nvPr/>
          </p:nvSpPr>
          <p:spPr>
            <a:xfrm>
              <a:off x="2287195" y="568374"/>
              <a:ext cx="156677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2000" b="1">
                  <a:solidFill>
                    <a:srgbClr val="FF0000"/>
                  </a:solidFill>
                </a:defRPr>
              </a:lvl1pPr>
            </a:lstStyle>
            <a:p>
              <a:r>
                <a:rPr lang="en-US" altLang="ko-KR"/>
                <a:t>Roboflow</a:t>
              </a:r>
              <a:endParaRPr lang="en-US" altLang="ko-KR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03D6396-13E3-B828-0F63-103A16F0B36D}"/>
                </a:ext>
              </a:extLst>
            </p:cNvPr>
            <p:cNvSpPr/>
            <p:nvPr/>
          </p:nvSpPr>
          <p:spPr>
            <a:xfrm>
              <a:off x="5450405" y="3885197"/>
              <a:ext cx="435070" cy="40785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331B5B52-46F9-5C8F-5983-014FB8BD2FBD}"/>
                </a:ext>
              </a:extLst>
            </p:cNvPr>
            <p:cNvSpPr/>
            <p:nvPr/>
          </p:nvSpPr>
          <p:spPr>
            <a:xfrm>
              <a:off x="7682838" y="3845108"/>
              <a:ext cx="435070" cy="40785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3E70E0A1-79D2-4C7E-454E-73A04FD7F5CC}"/>
                </a:ext>
              </a:extLst>
            </p:cNvPr>
            <p:cNvSpPr/>
            <p:nvPr/>
          </p:nvSpPr>
          <p:spPr>
            <a:xfrm rot="5400000">
              <a:off x="9393947" y="4988300"/>
              <a:ext cx="435070" cy="40785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819438FF-B572-62D1-DCDD-700A003F56F1}"/>
                </a:ext>
              </a:extLst>
            </p:cNvPr>
            <p:cNvSpPr/>
            <p:nvPr/>
          </p:nvSpPr>
          <p:spPr>
            <a:xfrm rot="5400000">
              <a:off x="2871815" y="2099263"/>
              <a:ext cx="435070" cy="40785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70744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윤희</dc:creator>
  <cp:lastModifiedBy>허준</cp:lastModifiedBy>
  <cp:revision>2</cp:revision>
  <dcterms:created xsi:type="dcterms:W3CDTF">2023-03-01T06:17:41Z</dcterms:created>
  <dcterms:modified xsi:type="dcterms:W3CDTF">2023-03-30T11:48:52Z</dcterms:modified>
</cp:coreProperties>
</file>