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0" r:id="rId4"/>
    <p:sldId id="262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4BDB8-55DD-4037-B3BF-729F7108E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E50DF3-EE26-43FB-85C4-8CCC706E8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A4C4ED-F4BB-47E9-BAE1-52A8F097F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0049-44A2-4748-BE2E-BB445B80BDE2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35628-1EBC-451F-AB3C-196F300E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49A306-6D0D-4BAA-BC3B-B4E001FD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9CCD-FED9-4083-92B3-6B88DEC0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57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76C3-1D81-4965-B798-6B0180B3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DEC771-FF1A-4E50-AEFF-85255CAFC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07D2E4-D896-4DE0-A747-7820CF36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0049-44A2-4748-BE2E-BB445B80BDE2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F497C-D417-4F4E-AF99-0442F579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8186A-ECC5-424F-BB82-323AB264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9CCD-FED9-4083-92B3-6B88DEC0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6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E42412-414A-44EB-8C93-986FA0C57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5858BA-775E-4787-BBE9-BA9BAEDFA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B81A81-24BE-45A5-943D-C1082777F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0049-44A2-4748-BE2E-BB445B80BDE2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7717AA-2FB0-4BF7-973C-786F8628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7CD07-9F5D-408D-98E5-24D3E667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9CCD-FED9-4083-92B3-6B88DEC0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44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379AC-6C95-4276-8DC0-BBE92000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4C2FFC-8ACF-44FC-983E-615283332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EC5D36-4031-4585-846B-5E067E1F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0049-44A2-4748-BE2E-BB445B80BDE2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2A3BD-62E5-49A7-90BB-2616F229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8535F9-77A7-4CF8-8C75-62AC7CB2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9CCD-FED9-4083-92B3-6B88DEC0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0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1F930-7FAB-4E65-916B-350EEE82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A7DF76-8D7C-4379-86B0-3ABAAD2C2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F7A014-1BD5-4BF7-8E6D-FE4D938A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0049-44A2-4748-BE2E-BB445B80BDE2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DA654D-0D52-401F-AA7D-ADB26EE6A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6536A-166D-4CF8-A3D5-965195EB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9CCD-FED9-4083-92B3-6B88DEC0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36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43582-822A-438E-B393-9CB27CB88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C8144B-7510-4BDA-8AA7-082B35F64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C1AB51-67D1-4E4D-8CE4-EB3A95FD2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EE6AA0-8996-4C1E-B794-05AD0B6E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0049-44A2-4748-BE2E-BB445B80BDE2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23D449-9C4A-4162-AD4C-6B0B46B8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91A853-B044-4A01-A8D6-F1227C0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9CCD-FED9-4083-92B3-6B88DEC0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29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E9B2A-5AC3-404E-A961-62A3AC579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684FF4-DBCF-473D-BFB4-2B4491592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5353D2-7FC3-4C44-AC43-CD74CC08F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E30EA6-4801-4E5D-8ABA-5B00853E9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A7F245-5901-4CDE-9883-2F1B4E6EE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A3AB6C-81B0-4EC7-9F53-1CF820BFD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0049-44A2-4748-BE2E-BB445B80BDE2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77773B-BCE8-46D1-8A45-F3F4CD78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C72D88-3CA7-4726-8F99-EC15B04A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9CCD-FED9-4083-92B3-6B88DEC0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55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E0D0D-F836-4231-9FF6-138254BD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4D60E6-580B-458D-AB29-96A89DE1E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0049-44A2-4748-BE2E-BB445B80BDE2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3D395E-4ED9-4D9D-9956-9356964A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123024-1A82-4213-B960-F14ABA86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9CCD-FED9-4083-92B3-6B88DEC0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5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5C5BA0-BA68-434B-A9CD-373CC5B8C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0049-44A2-4748-BE2E-BB445B80BDE2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995E87-EE8D-408B-907C-154A4A317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215CD1-DFF6-44BD-A775-B31FA3A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9CCD-FED9-4083-92B3-6B88DEC0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47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A2ADF-C1A0-4A55-A5C5-3E108DAD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8DCB12-4C40-497B-A3EE-7DA90B7DE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52944E-284F-4FA1-AF97-8DEC10061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A40DB3-3347-41F0-8844-88E65688F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0049-44A2-4748-BE2E-BB445B80BDE2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ADD018-8D94-46D3-AE2A-B3775572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8F0FF9-4CF6-420C-8BCC-A9E394D5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9CCD-FED9-4083-92B3-6B88DEC0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1265A-30C4-4AFE-B26E-5C66BE650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C25482-3FD2-401B-BF87-34714FE4E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FD8055-E072-4E8E-A543-B9867A3D5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E419BA-74F0-469E-A66F-4EDEDA4D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0049-44A2-4748-BE2E-BB445B80BDE2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488F4D-8818-4D0C-8341-AB90B39A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7A89F2-4F77-4A70-9940-6558E2C0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9CCD-FED9-4083-92B3-6B88DEC0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91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404C04-DED3-4414-9EEF-68E98366A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A50BDA-4961-4E4E-A24A-10F04AF3A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BA06FD-1A4E-497C-BAC4-4DD8667E5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70049-44A2-4748-BE2E-BB445B80BDE2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E35CE-4AB1-4F90-8BD6-7F8B27FB9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F477F3-1A05-4A5E-9BED-851D72D32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39CCD-FED9-4083-92B3-6B88DEC0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45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1348033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 </a:t>
            </a:r>
          </a:p>
          <a:p>
            <a:pPr algn="ctr"/>
            <a:endParaRPr lang="en-US" altLang="ko-KR" sz="40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ko-KR" altLang="en-US" sz="40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웹 컴포넌트 추적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55184" y="6287678"/>
            <a:ext cx="3921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0067B4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201121681 </a:t>
            </a:r>
            <a:r>
              <a:rPr lang="ko-KR" altLang="en-US" sz="1500" b="1" dirty="0">
                <a:solidFill>
                  <a:srgbClr val="0067B4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정보통신전자공학부 이승현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026" y="6127712"/>
            <a:ext cx="2057506" cy="73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4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255" y="282804"/>
            <a:ext cx="45908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EnterFilter</a:t>
            </a:r>
            <a:endParaRPr lang="ko-KR" altLang="en-US" sz="3000" dirty="0">
              <a:solidFill>
                <a:srgbClr val="0070C0"/>
              </a:solidFill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160255" y="836802"/>
            <a:ext cx="2371189" cy="457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1155033"/>
            <a:ext cx="12281837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In pre </a:t>
            </a:r>
            <a:r>
              <a:rPr lang="en-US" altLang="ko-KR" sz="2300" dirty="0" err="1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enterfilter</a:t>
            </a:r>
            <a:r>
              <a:rPr lang="en-US" altLang="ko-KR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 (initial status==</a:t>
            </a:r>
            <a:r>
              <a:rPr lang="ko-KR" altLang="en-US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 </a:t>
            </a:r>
            <a:r>
              <a:rPr lang="en-US" altLang="ko-KR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false )</a:t>
            </a: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If(html or </a:t>
            </a:r>
            <a:r>
              <a:rPr lang="en-US" altLang="ko-KR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jsp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) { </a:t>
            </a:r>
            <a:r>
              <a:rPr lang="en-US" altLang="ko-KR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//ajax</a:t>
            </a: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1. caller = custom referrer   =&gt; excel write</a:t>
            </a: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2. create new list and insert(insert last) }</a:t>
            </a: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3. </a:t>
            </a:r>
            <a:r>
              <a:rPr lang="en-US" altLang="ko-KR" sz="2300" dirty="0">
                <a:solidFill>
                  <a:srgbClr val="FFFF0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If(resource){</a:t>
            </a: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	</a:t>
            </a:r>
            <a:r>
              <a:rPr lang="en-US" altLang="ko-KR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If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(referrer==</a:t>
            </a:r>
            <a:r>
              <a:rPr lang="en-US" altLang="ko-KR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css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)-&gt; caller=</a:t>
            </a:r>
            <a:r>
              <a:rPr lang="en-US" altLang="ko-KR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css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=&gt;excel write</a:t>
            </a: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     </a:t>
            </a:r>
            <a:r>
              <a:rPr lang="en-US" altLang="ko-KR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Else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-&gt; caller=</a:t>
            </a:r>
            <a:r>
              <a:rPr lang="en-US" altLang="ko-KR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customReferrer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=&gt;excel write </a:t>
            </a:r>
            <a:r>
              <a:rPr lang="en-US" altLang="ko-KR" sz="2300" dirty="0">
                <a:solidFill>
                  <a:srgbClr val="FFFF0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}</a:t>
            </a: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4. When Receive </a:t>
            </a:r>
            <a:r>
              <a:rPr lang="en-US" altLang="ko-KR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Javascript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start call</a:t>
            </a: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Get(get first) from list; return;</a:t>
            </a: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5. When receive </a:t>
            </a:r>
            <a:r>
              <a:rPr lang="en-US" altLang="ko-KR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javascript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end call</a:t>
            </a: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Get from list; </a:t>
            </a: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if(list is empty) -&gt; initial status=true;</a:t>
            </a: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return;</a:t>
            </a:r>
          </a:p>
        </p:txBody>
      </p:sp>
    </p:spTree>
    <p:extLst>
      <p:ext uri="{BB962C8B-B14F-4D97-AF65-F5344CB8AC3E}">
        <p14:creationId xmlns:p14="http://schemas.microsoft.com/office/powerpoint/2010/main" val="230353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255" y="282804"/>
            <a:ext cx="45908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EnterFilter</a:t>
            </a:r>
            <a:endParaRPr lang="ko-KR" altLang="en-US" sz="3000" dirty="0">
              <a:solidFill>
                <a:srgbClr val="0070C0"/>
              </a:solidFill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160255" y="836802"/>
            <a:ext cx="2371189" cy="457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1155033"/>
            <a:ext cx="1228183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300" dirty="0">
              <a:solidFill>
                <a:srgbClr val="0070C0"/>
              </a:solidFill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endParaRPr lang="en-US" altLang="ko-KR" sz="2300" dirty="0">
              <a:solidFill>
                <a:srgbClr val="0070C0"/>
              </a:solidFill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endParaRPr lang="en-US" altLang="ko-KR" sz="2300" dirty="0">
              <a:solidFill>
                <a:srgbClr val="0070C0"/>
              </a:solidFill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In post </a:t>
            </a:r>
            <a:r>
              <a:rPr lang="en-US" altLang="ko-KR" sz="2300" dirty="0" err="1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enterfilter</a:t>
            </a:r>
            <a:r>
              <a:rPr lang="en-US" altLang="ko-KR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(initial status == false)</a:t>
            </a: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1. If(html or </a:t>
            </a:r>
            <a:r>
              <a:rPr lang="en-US" altLang="ko-KR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jsp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)</a:t>
            </a: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-&gt;</a:t>
            </a:r>
            <a:r>
              <a:rPr lang="en-US" altLang="ko-KR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Javascript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추가</a:t>
            </a: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-&gt; Add new list to original list (add </a:t>
            </a:r>
            <a:r>
              <a:rPr lang="en-US" altLang="ko-KR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first,prepend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)</a:t>
            </a: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364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255" y="282804"/>
            <a:ext cx="45908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ForwardFilter</a:t>
            </a:r>
            <a:endParaRPr lang="ko-KR" altLang="en-US" sz="3000" dirty="0">
              <a:solidFill>
                <a:srgbClr val="0070C0"/>
              </a:solidFill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160255" y="836802"/>
            <a:ext cx="2894030" cy="457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1390801"/>
            <a:ext cx="12311407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In </a:t>
            </a:r>
            <a:r>
              <a:rPr lang="en-US" altLang="ko-KR" sz="2300" dirty="0" err="1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prefilter</a:t>
            </a:r>
            <a:r>
              <a:rPr lang="en-US" altLang="ko-KR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 (initial status== false)</a:t>
            </a:r>
          </a:p>
          <a:p>
            <a:pPr marL="457200" indent="-457200" algn="ctr">
              <a:buAutoNum type="arabicPeriod"/>
            </a:pP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기존 방법대로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forward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호출 엑셀 기록</a:t>
            </a: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marL="457200" indent="-457200" algn="ctr">
              <a:buAutoNum type="arabicPeriod"/>
            </a:pP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이 전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filter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에서 생성했던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list(new)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의 원소들을 모두 삭제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-&gt;list(new).clear() </a:t>
            </a: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: forward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호출이 일어나면 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forward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한 컴포넌트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(caller)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는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view component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가 </a:t>
            </a: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아닐 것이므로</a:t>
            </a: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Forward 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호출이 일어날 경우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enter filter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에서 생성한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list(new)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의 원소는 제거 됨</a:t>
            </a: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2. New List insert(insert last)</a:t>
            </a: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3. </a:t>
            </a:r>
            <a:r>
              <a:rPr lang="en-US" altLang="ko-KR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isForwarded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= true;</a:t>
            </a: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57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255" y="282804"/>
            <a:ext cx="45908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IncludeFilter</a:t>
            </a:r>
            <a:endParaRPr lang="ko-KR" altLang="en-US" sz="3000" dirty="0">
              <a:solidFill>
                <a:srgbClr val="0070C0"/>
              </a:solidFill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160255" y="836802"/>
            <a:ext cx="2894030" cy="457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010653"/>
            <a:ext cx="12291462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In </a:t>
            </a:r>
            <a:r>
              <a:rPr lang="en-US" altLang="ko-KR" sz="2300" dirty="0" err="1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prefilter</a:t>
            </a:r>
            <a:r>
              <a:rPr lang="en-US" altLang="ko-KR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 if (initial status == false)</a:t>
            </a:r>
          </a:p>
          <a:p>
            <a:pPr marL="457200" indent="-457200" algn="ctr">
              <a:buAutoNum type="arabicPeriod"/>
            </a:pP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기존 방법대로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include 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호출 엑셀 기록</a:t>
            </a: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marL="457200" indent="-457200" algn="ctr">
              <a:buAutoNum type="arabicPeriod"/>
            </a:pP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marL="457200" indent="-457200" algn="ctr">
              <a:buAutoNum type="arabicPeriod"/>
            </a:pP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List(new) insert(insert last)</a:t>
            </a: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3. Response 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텍스트가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null</a:t>
            </a:r>
            <a:r>
              <a:rPr lang="ko-KR" altLang="en-US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일경우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</a:t>
            </a:r>
            <a:r>
              <a:rPr lang="en-US" altLang="ko-KR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isResponseNull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= true;</a:t>
            </a:r>
          </a:p>
          <a:p>
            <a:pPr algn="ctr"/>
            <a:endParaRPr lang="en-US" altLang="ko-KR" sz="2300" dirty="0">
              <a:solidFill>
                <a:srgbClr val="0070C0"/>
              </a:solidFill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In postfilter</a:t>
            </a:r>
          </a:p>
          <a:p>
            <a:pPr algn="ctr"/>
            <a:endParaRPr lang="en-US" altLang="ko-KR" sz="2300" dirty="0">
              <a:solidFill>
                <a:srgbClr val="0070C0"/>
              </a:solidFill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marL="457200" indent="-457200" algn="ctr">
              <a:buAutoNum type="arabicPeriod"/>
            </a:pP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if(</a:t>
            </a:r>
            <a:r>
              <a:rPr lang="en-US" altLang="ko-KR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isResponseNull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)</a:t>
            </a: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-&gt; if(response contains head or body tag) </a:t>
            </a:r>
          </a:p>
          <a:p>
            <a:pPr marL="342900" indent="-342900" algn="ctr">
              <a:buFont typeface="Symbol" panose="05050102010706020507" pitchFamily="18" charset="2"/>
              <a:buChar char="Þ"/>
            </a:pP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바로 뒤에</a:t>
            </a:r>
            <a:r>
              <a:rPr lang="en-US" altLang="ko-KR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javascritp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start code insert </a:t>
            </a: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Else -&gt; 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문서 맨 앞에 </a:t>
            </a:r>
            <a:r>
              <a:rPr lang="en-US" altLang="ko-KR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javascript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추가</a:t>
            </a: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2. 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문서의 맨 뒤에 </a:t>
            </a:r>
            <a:r>
              <a:rPr lang="en-US" altLang="ko-KR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js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end 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추가</a:t>
            </a: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&lt;/body&gt; 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마찬가지로 검사</a:t>
            </a: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101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255" y="282804"/>
            <a:ext cx="45908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Main</a:t>
            </a:r>
            <a:r>
              <a:rPr lang="ko-KR" altLang="en-US" sz="30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 </a:t>
            </a:r>
            <a:r>
              <a:rPr lang="en-US" altLang="ko-KR" sz="30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concept</a:t>
            </a:r>
            <a:endParaRPr lang="ko-KR" altLang="en-US" sz="3000" dirty="0">
              <a:solidFill>
                <a:srgbClr val="0070C0"/>
              </a:solidFill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160255" y="836802"/>
            <a:ext cx="2941164" cy="457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260950-69ED-4CA8-98AE-EDFEDF3B4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12" y="1944994"/>
            <a:ext cx="3868526" cy="208411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FF823EE-0024-4BE2-B9B9-DB51A4E82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701" y="399547"/>
            <a:ext cx="647700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0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255" y="282804"/>
            <a:ext cx="45908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Main</a:t>
            </a:r>
            <a:r>
              <a:rPr lang="ko-KR" altLang="en-US" sz="30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 </a:t>
            </a:r>
            <a:r>
              <a:rPr lang="en-US" altLang="ko-KR" sz="30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concept</a:t>
            </a:r>
            <a:endParaRPr lang="ko-KR" altLang="en-US" sz="3000" dirty="0">
              <a:solidFill>
                <a:srgbClr val="0070C0"/>
              </a:solidFill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160255" y="836802"/>
            <a:ext cx="2941164" cy="457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1390801"/>
            <a:ext cx="12311407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1. Web 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호출 과정의 </a:t>
            </a:r>
            <a:r>
              <a:rPr lang="en-US" altLang="ko-KR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customReferrer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(servlet, html, </a:t>
            </a:r>
            <a:r>
              <a:rPr lang="en-US" altLang="ko-KR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jsp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등의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view component)</a:t>
            </a:r>
          </a:p>
          <a:p>
            <a:pPr algn="ctr"/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에 대한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list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를 서버에 유지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(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저장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)</a:t>
            </a:r>
          </a:p>
          <a:p>
            <a:pPr marL="457200" indent="-457200" algn="ctr">
              <a:buAutoNum type="arabicPeriod"/>
            </a:pP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2. List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에 대한 삽입은 </a:t>
            </a:r>
            <a:r>
              <a:rPr lang="en-US" altLang="ko-KR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InitialStatus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에만 가능</a:t>
            </a: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Initial Status = 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웹 페이지에 대한 첫 호출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(list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가 채워 지기 전 처음 상태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)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</a:t>
            </a: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marL="457200" indent="-457200" algn="ctr">
              <a:buAutoNum type="arabicPeriod"/>
            </a:pP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3. Initial status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일 때만 기존 방법 대로 컴포넌트 추출 및 엑셀 기록  </a:t>
            </a: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260950-69ED-4CA8-98AE-EDFEDF3B4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699" y="4519366"/>
            <a:ext cx="5312005" cy="208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1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255" y="282804"/>
            <a:ext cx="45908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Main</a:t>
            </a:r>
            <a:r>
              <a:rPr lang="ko-KR" altLang="en-US" sz="30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 </a:t>
            </a:r>
            <a:r>
              <a:rPr lang="en-US" altLang="ko-KR" sz="30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concept</a:t>
            </a:r>
            <a:endParaRPr lang="ko-KR" altLang="en-US" sz="3000" dirty="0">
              <a:solidFill>
                <a:srgbClr val="0070C0"/>
              </a:solidFill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160255" y="836802"/>
            <a:ext cx="2941164" cy="457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1390801"/>
            <a:ext cx="1231140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4. </a:t>
            </a:r>
            <a:r>
              <a:rPr lang="en-US" altLang="ko-KR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customReferrer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는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list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로부터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get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하는데 </a:t>
            </a: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get</a:t>
            </a:r>
            <a:r>
              <a:rPr lang="ko-KR" altLang="en-US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호출은 </a:t>
            </a:r>
            <a:endParaRPr lang="en-US" altLang="ko-KR" sz="2300" dirty="0">
              <a:solidFill>
                <a:srgbClr val="0070C0"/>
              </a:solidFill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custom </a:t>
            </a:r>
            <a:r>
              <a:rPr lang="en-US" altLang="ko-KR" sz="2300" dirty="0" err="1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javascript</a:t>
            </a:r>
            <a:r>
              <a:rPr lang="en-US" altLang="ko-KR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 request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가 일어날 경우에만 호출됨</a:t>
            </a: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5. 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이 </a:t>
            </a:r>
            <a:r>
              <a:rPr lang="en-US" altLang="ko-KR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javascript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code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는 </a:t>
            </a:r>
            <a:r>
              <a:rPr lang="ko-KR" altLang="en-US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필터들에서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</a:t>
            </a:r>
            <a:r>
              <a:rPr lang="en-US" altLang="ko-KR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responseWrapper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를 통해 삽입</a:t>
            </a: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Ex) </a:t>
            </a:r>
            <a:r>
              <a:rPr lang="en-US" altLang="ko-KR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&lt;script </a:t>
            </a:r>
            <a:r>
              <a:rPr lang="en-US" altLang="ko-KR" sz="2300" dirty="0" err="1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src</a:t>
            </a:r>
            <a:r>
              <a:rPr lang="en-US" altLang="ko-KR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=/test/</a:t>
            </a:r>
            <a:r>
              <a:rPr lang="en-US" altLang="ko-KR" sz="2300" dirty="0" err="1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filter?CALLSTATUS</a:t>
            </a:r>
            <a:r>
              <a:rPr lang="en-US" altLang="ko-KR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=START&gt;</a:t>
            </a: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6. Filter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에서는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(</a:t>
            </a:r>
            <a:r>
              <a:rPr lang="en-US" altLang="ko-KR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EnterFilter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)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</a:t>
            </a:r>
            <a:r>
              <a:rPr lang="ko-KR" altLang="en-US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쿼리스트링을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통해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list get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호출만하고 바로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9299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255" y="282804"/>
            <a:ext cx="45908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EnterFilter</a:t>
            </a:r>
            <a:endParaRPr lang="ko-KR" altLang="en-US" sz="3000" dirty="0">
              <a:solidFill>
                <a:srgbClr val="0070C0"/>
              </a:solidFill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160255" y="836802"/>
            <a:ext cx="2384982" cy="457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456521"/>
            <a:ext cx="1231140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In </a:t>
            </a:r>
            <a:r>
              <a:rPr lang="en-US" altLang="ko-KR" sz="2300" dirty="0" err="1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prefilter</a:t>
            </a:r>
            <a:r>
              <a:rPr lang="en-US" altLang="ko-KR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  If ( Initial status == true) </a:t>
            </a: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기존 방법대로 컴포넌트 기록 및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list insert(insert last)</a:t>
            </a:r>
          </a:p>
          <a:p>
            <a:pPr marL="457200" indent="-457200" algn="ctr">
              <a:buAutoNum type="arabicPeriod"/>
            </a:pP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In postfilter If ( Initial status == true) </a:t>
            </a: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1. 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자바스크립트 코드 삽입</a:t>
            </a: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2. if(!forward called)</a:t>
            </a: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-&gt; </a:t>
            </a:r>
            <a:r>
              <a:rPr lang="en-US" altLang="ko-KR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initialStatus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= false;</a:t>
            </a: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3.if(</a:t>
            </a:r>
            <a:r>
              <a:rPr lang="en-US" altLang="ko-KR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isForwarded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)</a:t>
            </a: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-&gt; </a:t>
            </a:r>
            <a:r>
              <a:rPr lang="en-US" altLang="ko-KR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isForwarded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= false;</a:t>
            </a: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845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255" y="282804"/>
            <a:ext cx="45908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Javascript</a:t>
            </a:r>
            <a:r>
              <a:rPr lang="en-US" altLang="ko-KR" sz="30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 code </a:t>
            </a:r>
            <a:r>
              <a:rPr lang="ko-KR" altLang="en-US" sz="30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삽입</a:t>
            </a:r>
          </a:p>
        </p:txBody>
      </p:sp>
      <p:sp>
        <p:nvSpPr>
          <p:cNvPr id="9" name="사각형: 둥근 모서리 8"/>
          <p:cNvSpPr/>
          <p:nvPr/>
        </p:nvSpPr>
        <p:spPr>
          <a:xfrm>
            <a:off x="160255" y="836802"/>
            <a:ext cx="4260916" cy="457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1390801"/>
            <a:ext cx="1231140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300" dirty="0">
              <a:solidFill>
                <a:srgbClr val="0070C0"/>
              </a:solidFill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Start </a:t>
            </a:r>
            <a:r>
              <a:rPr lang="en-US" altLang="ko-KR" sz="2300" dirty="0" err="1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javascript</a:t>
            </a:r>
            <a:r>
              <a:rPr lang="en-US" altLang="ko-KR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 code</a:t>
            </a: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If (response text has &lt;head&gt;tag)</a:t>
            </a: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-&gt;  &lt;head&gt;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바로 뒤에 추가</a:t>
            </a: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else if(has &lt;body&gt;tag)  -&gt; &lt;body&gt; 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바로 뒤에 추가</a:t>
            </a: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</a:t>
            </a: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else response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맨 앞에 추가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</a:t>
            </a: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End </a:t>
            </a:r>
            <a:r>
              <a:rPr lang="en-US" altLang="ko-KR" sz="2300" dirty="0" err="1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javascript</a:t>
            </a:r>
            <a:r>
              <a:rPr lang="en-US" altLang="ko-KR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 code</a:t>
            </a: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If(response text has &lt;/body&gt;tag) </a:t>
            </a: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-&gt;&lt;/body&gt; 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바로 앞에 추가</a:t>
            </a: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Else -&gt; 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문서 </a:t>
            </a:r>
            <a:r>
              <a:rPr lang="ko-KR" altLang="en-US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맨뒤에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추가</a:t>
            </a: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4B56A5-8C67-4B1E-8D3C-04748C31C7BB}"/>
              </a:ext>
            </a:extLst>
          </p:cNvPr>
          <p:cNvSpPr/>
          <p:nvPr/>
        </p:nvSpPr>
        <p:spPr>
          <a:xfrm>
            <a:off x="-1" y="882520"/>
            <a:ext cx="1219200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0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&lt;script </a:t>
            </a:r>
            <a:r>
              <a:rPr lang="en-US" altLang="ko-KR" sz="30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src</a:t>
            </a:r>
            <a:r>
              <a:rPr lang="en-US" altLang="ko-KR" sz="30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=/test/</a:t>
            </a:r>
            <a:r>
              <a:rPr lang="en-US" altLang="ko-KR" sz="30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filter?CALLSTATUS</a:t>
            </a:r>
            <a:r>
              <a:rPr lang="en-US" altLang="ko-KR" sz="30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=START(or End)&gt;</a:t>
            </a:r>
          </a:p>
        </p:txBody>
      </p:sp>
    </p:spTree>
    <p:extLst>
      <p:ext uri="{BB962C8B-B14F-4D97-AF65-F5344CB8AC3E}">
        <p14:creationId xmlns:p14="http://schemas.microsoft.com/office/powerpoint/2010/main" val="201245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255" y="282804"/>
            <a:ext cx="45908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ForwardFilter</a:t>
            </a:r>
            <a:endParaRPr lang="ko-KR" altLang="en-US" sz="3000" dirty="0">
              <a:solidFill>
                <a:srgbClr val="0070C0"/>
              </a:solidFill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160255" y="836802"/>
            <a:ext cx="2894030" cy="457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1390801"/>
            <a:ext cx="12311407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In </a:t>
            </a:r>
            <a:r>
              <a:rPr lang="en-US" altLang="ko-KR" sz="2300" dirty="0" err="1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prefilter</a:t>
            </a:r>
            <a:r>
              <a:rPr lang="en-US" altLang="ko-KR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 (initial status== true)</a:t>
            </a:r>
          </a:p>
          <a:p>
            <a:pPr marL="457200" indent="-457200" algn="ctr">
              <a:buAutoNum type="arabicPeriod"/>
            </a:pP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기존 방법대로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forward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호출 엑셀 기록</a:t>
            </a: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marL="457200" indent="-457200" algn="ctr">
              <a:buAutoNum type="arabicPeriod"/>
            </a:pP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이 전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filter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에서 생성했던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list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의 원소들을 모두 삭제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-&gt;</a:t>
            </a:r>
            <a:r>
              <a:rPr lang="en-US" altLang="ko-KR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list.clear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() </a:t>
            </a: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: forward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호출이 일어나면 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forward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한 컴포넌트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(caller)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는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view component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가 </a:t>
            </a: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아닐 것이므로</a:t>
            </a: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Forward 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호출이 일어날 경우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enter filter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에서 생성한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list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의 원소는 제거 됨</a:t>
            </a: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2. List insert(insert last)</a:t>
            </a: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3. </a:t>
            </a:r>
            <a:r>
              <a:rPr lang="en-US" altLang="ko-KR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isForwarded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= true;</a:t>
            </a: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465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255" y="282804"/>
            <a:ext cx="45908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ForwardFilter</a:t>
            </a:r>
            <a:endParaRPr lang="ko-KR" altLang="en-US" sz="3000" dirty="0">
              <a:solidFill>
                <a:srgbClr val="0070C0"/>
              </a:solidFill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160255" y="836802"/>
            <a:ext cx="2894030" cy="457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1390801"/>
            <a:ext cx="1231140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In postfilter(initial status==true)</a:t>
            </a: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If(</a:t>
            </a:r>
            <a:r>
              <a:rPr lang="en-US" altLang="ko-KR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caller.calltype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= forwarded)</a:t>
            </a: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1.  </a:t>
            </a:r>
            <a:r>
              <a:rPr lang="en-US" altLang="ko-KR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initialStatus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=false;</a:t>
            </a:r>
          </a:p>
          <a:p>
            <a:pPr marL="457200" indent="-457200" algn="ctr">
              <a:buAutoNum type="arabicPeriod"/>
            </a:pP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marL="457200" indent="-457200" algn="ctr">
              <a:buAutoNum type="arabicPeriod"/>
            </a:pP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marL="457200" indent="-457200" algn="ctr">
              <a:buAutoNum type="arabicPeriod"/>
            </a:pP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528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255" y="282804"/>
            <a:ext cx="45908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IncludeFilter</a:t>
            </a:r>
            <a:endParaRPr lang="ko-KR" altLang="en-US" sz="3000" dirty="0">
              <a:solidFill>
                <a:srgbClr val="0070C0"/>
              </a:solidFill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160255" y="836802"/>
            <a:ext cx="2894030" cy="457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010653"/>
            <a:ext cx="12291462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In </a:t>
            </a:r>
            <a:r>
              <a:rPr lang="en-US" altLang="ko-KR" sz="2300" dirty="0" err="1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prefilter</a:t>
            </a:r>
            <a:r>
              <a:rPr lang="en-US" altLang="ko-KR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 if (initial status == true)</a:t>
            </a:r>
          </a:p>
          <a:p>
            <a:pPr marL="457200" indent="-457200" algn="ctr">
              <a:buAutoNum type="arabicPeriod"/>
            </a:pP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기존 방법대로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include 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호출 엑셀 기록</a:t>
            </a: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marL="457200" indent="-457200" algn="ctr">
              <a:buAutoNum type="arabicPeriod"/>
            </a:pP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marL="457200" indent="-457200" algn="ctr">
              <a:buAutoNum type="arabicPeriod"/>
            </a:pP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List insert(insert last)</a:t>
            </a: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3. Response 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텍스트가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null</a:t>
            </a:r>
            <a:r>
              <a:rPr lang="ko-KR" altLang="en-US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일경우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</a:t>
            </a:r>
            <a:r>
              <a:rPr lang="en-US" altLang="ko-KR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isResponseNull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= true;</a:t>
            </a:r>
          </a:p>
          <a:p>
            <a:pPr algn="ctr"/>
            <a:endParaRPr lang="en-US" altLang="ko-KR" sz="2300" dirty="0">
              <a:solidFill>
                <a:srgbClr val="0070C0"/>
              </a:solidFill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In postfilter</a:t>
            </a:r>
          </a:p>
          <a:p>
            <a:pPr algn="ctr"/>
            <a:endParaRPr lang="en-US" altLang="ko-KR" sz="2300" dirty="0">
              <a:solidFill>
                <a:srgbClr val="0070C0"/>
              </a:solidFill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marL="457200" indent="-457200" algn="ctr">
              <a:buAutoNum type="arabicPeriod"/>
            </a:pP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if(</a:t>
            </a:r>
            <a:r>
              <a:rPr lang="en-US" altLang="ko-KR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isResponseNull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)</a:t>
            </a: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-&gt; if(response contains head or body tag) </a:t>
            </a:r>
          </a:p>
          <a:p>
            <a:pPr marL="342900" indent="-342900" algn="ctr">
              <a:buFont typeface="Symbol" panose="05050102010706020507" pitchFamily="18" charset="2"/>
              <a:buChar char="Þ"/>
            </a:pP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바로 뒤에</a:t>
            </a:r>
            <a:r>
              <a:rPr lang="en-US" altLang="ko-KR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javascritp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start code insert </a:t>
            </a: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Else -&gt; 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문서 맨 앞에 </a:t>
            </a:r>
            <a:r>
              <a:rPr lang="en-US" altLang="ko-KR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javascript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추가</a:t>
            </a: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2. 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문서의 맨 뒤에 </a:t>
            </a:r>
            <a:r>
              <a:rPr lang="en-US" altLang="ko-KR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js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end 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추가</a:t>
            </a: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&lt;/body&gt; 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마찬가지로 검사</a:t>
            </a: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383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686</Words>
  <Application>Microsoft Office PowerPoint</Application>
  <PresentationFormat>와이드스크린</PresentationFormat>
  <Paragraphs>151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a옛날목욕탕M</vt:lpstr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이승현</dc:creator>
  <cp:lastModifiedBy>이승현</cp:lastModifiedBy>
  <cp:revision>18</cp:revision>
  <dcterms:created xsi:type="dcterms:W3CDTF">2017-08-02T03:01:56Z</dcterms:created>
  <dcterms:modified xsi:type="dcterms:W3CDTF">2017-08-02T06:33:40Z</dcterms:modified>
</cp:coreProperties>
</file>