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02A0C-DF9E-468C-943E-814F99865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B7C9FD-D3C9-4AA2-8BA0-FC4A55851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48EF4-98B9-4935-9AFC-89F717C8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CCF9-4B02-4EF9-B89E-47FAA55905F7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EF783-DA4D-4E94-9A99-9880CF12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6D54E-4F3B-41F9-A9FB-3B103E1E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E403-DD04-4A5C-8A9D-88E4464C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35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3E139-2899-467B-BC77-44CE4CE6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84CA35-F827-44FC-8204-614DC788F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1E6F1-B341-412E-8BCD-43B45360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CCF9-4B02-4EF9-B89E-47FAA55905F7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10F2D-CE22-46CB-B369-FBAF5C5D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9BD20-3038-4B63-A0CE-B83EBA2C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E403-DD04-4A5C-8A9D-88E4464C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2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228869-2672-438E-8545-0BDBC7C28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B4C50-9910-410B-91D9-E81B003B2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2CB45-4CC8-4E7E-8031-836BF1C1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CCF9-4B02-4EF9-B89E-47FAA55905F7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97B25-E4A0-416F-9C2E-AC062B13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7D7BC-14B2-4962-A710-C0FD506C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E403-DD04-4A5C-8A9D-88E4464C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0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81488-A794-483E-BEE9-F54635D3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531DB-E530-46A2-AFAC-5E547B589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094E8-F472-4BBF-A7F2-3EA5FE13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CCF9-4B02-4EF9-B89E-47FAA55905F7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1729A-A085-4696-841D-4AC09B7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B5657-0DAE-4E33-98A8-65E6D339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E403-DD04-4A5C-8A9D-88E4464C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09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FA455-0313-483E-995A-EFD21525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A3BA02-27A4-475F-997B-99D80FBF0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C6CA7-3793-44A4-BCCE-79A9F681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CCF9-4B02-4EF9-B89E-47FAA55905F7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9CB4A-542C-4B8E-BFA0-3736E6F8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42822-54E7-4D5C-B1AD-BE80B77A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E403-DD04-4A5C-8A9D-88E4464C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4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10AD6-5210-48AF-8874-AC6EFDE6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ABFE3-C8C8-4BB1-819F-1DC444B8C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45E10-83B8-4EF5-B64B-0639D27C1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0C943-BEDC-41E0-8E62-3D91985D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CCF9-4B02-4EF9-B89E-47FAA55905F7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1B737C-3A1F-46CA-A499-6161350E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2ECFE1-E81E-4A06-8F63-77C85182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E403-DD04-4A5C-8A9D-88E4464C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5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0CBD5-1150-4CDF-95E2-EBCF26B9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B1173-CEB6-4DF5-B95E-4D81A3BA1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9AA60B-D092-4C8A-979D-E9EF168FB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666E4-4499-47B0-97AC-92FF3C543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DC0ABD-AB90-41BF-A7C3-A75BC3669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A2CD6E-3E25-45A3-B02A-051F4905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CCF9-4B02-4EF9-B89E-47FAA55905F7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79E9C8-0AD0-4CE7-95F3-0CD9EC0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59DF86-C3A4-42CE-928A-A1A9CA96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E403-DD04-4A5C-8A9D-88E4464C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5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13954-0CDB-4780-93AE-A4664C74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8B4FF6-B980-4431-9C35-13592083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CCF9-4B02-4EF9-B89E-47FAA55905F7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F6FC37-2106-41A5-B5E3-4ADFD4D8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0D3A15-178E-4F45-9EB0-0E97B0B2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E403-DD04-4A5C-8A9D-88E4464C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3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68F375-69C8-48F1-AE47-A5B61AE3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CCF9-4B02-4EF9-B89E-47FAA55905F7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BA5AD1-C053-4531-A48F-A6FCEAC1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8694CE-DF7C-44B7-BF0A-0CB13265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E403-DD04-4A5C-8A9D-88E4464C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8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1A7F2-C8F9-4894-A6A5-527E595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8132C-5F18-40CD-9B29-830CE05BA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04279-F5D1-4F2C-9602-78CA523E3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BB6CA8-7D07-42F0-A553-883E33D0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CCF9-4B02-4EF9-B89E-47FAA55905F7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F87413-BF9A-47AB-B4D5-8EF0735F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8C315-76A2-420D-B304-0BE76AF5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E403-DD04-4A5C-8A9D-88E4464C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01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1C97A-E90B-4F1A-9F1D-3A96085D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7B7614-CA43-4200-AB76-2E50CB6C9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CDA825-F0D0-4CFF-8F38-AE5AFAAA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D82A6-2A81-4AC8-BDC3-674B2E6A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CCF9-4B02-4EF9-B89E-47FAA55905F7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E53A0-C42B-42E8-8FCD-BDF1CB6E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3047C-3FA7-4BF4-9928-AD466481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E403-DD04-4A5C-8A9D-88E4464C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335BBD-978D-450C-AC5B-810C7FC4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B6E2EF-BC14-4036-B88D-AAA33B656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B0F5D-F4F2-46C6-BE77-BCE18E348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6CCF9-4B02-4EF9-B89E-47FAA55905F7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5D2CD-8B4D-4809-B58E-AA9C25DF2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D9417-8048-4BDC-AD52-55A5603A2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9E403-DD04-4A5C-8A9D-88E4464C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5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348033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</a:p>
          <a:p>
            <a:pPr algn="ctr"/>
            <a:endParaRPr lang="en-US" altLang="ko-KR" sz="40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ko-KR" altLang="en-US" sz="40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웹 컴포넌트 추적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5184" y="6287678"/>
            <a:ext cx="3921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0067B4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201121681 </a:t>
            </a:r>
            <a:r>
              <a:rPr lang="ko-KR" altLang="en-US" sz="1500" b="1" dirty="0">
                <a:solidFill>
                  <a:srgbClr val="0067B4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정보통신전자공학부 이승현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26" y="6127712"/>
            <a:ext cx="2057506" cy="7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Main</a:t>
            </a:r>
            <a:r>
              <a:rPr lang="ko-KR" altLang="en-US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concept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2941164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1390801"/>
            <a:ext cx="1231140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1. Resource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추출은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servlet filter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에서 하지않고 클라이언트에서 진행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2.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클라이언트에서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ajax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로 전달한 데이터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(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추출된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resource)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를 서버에서 엑셀에 기록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 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7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&lt;Html&gt; tag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2440070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1390801"/>
            <a:ext cx="123114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태그 내의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Id, title attribute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: enter post filter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에서 삽입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667A8D-BABF-4535-90B9-C2D51ED3D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5" y="3733799"/>
            <a:ext cx="6238875" cy="2286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BEBBD76-866C-4971-B762-A9CB34443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3799"/>
            <a:ext cx="587692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&lt;Html&gt; tag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2440070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1390801"/>
            <a:ext cx="123114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태그 내의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Id, title attribute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: enter post filter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에서 삽입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5DACE-4261-466C-BE77-68BD13B2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12185027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&lt;div&gt; tag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2440070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1095375"/>
            <a:ext cx="121920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태그 내의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Id, title attribute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: include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prefilter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및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postfilter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에서 삽입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CFC865-BFEF-4FAE-A5D6-820D85B9C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6525"/>
            <a:ext cx="121920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2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84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a옛날목욕탕M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이승현</dc:creator>
  <cp:lastModifiedBy>이승현</cp:lastModifiedBy>
  <cp:revision>3</cp:revision>
  <dcterms:created xsi:type="dcterms:W3CDTF">2017-09-29T03:18:32Z</dcterms:created>
  <dcterms:modified xsi:type="dcterms:W3CDTF">2017-09-29T03:51:26Z</dcterms:modified>
</cp:coreProperties>
</file>