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AFE9E-15E2-4DBC-8BF1-C8437963D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E9890F-76B2-4DFB-AE4D-61D0031D3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F7337-1CD2-40D6-9A84-49DED327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FF25-6AA0-441E-9628-2741CA1379AF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F0811-94CD-4B43-98C9-54454BC0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234881-D9CD-4DCB-ADAE-5588B079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44F8-8AC7-4E2E-B043-04CCDB2B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3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C40D4-F656-4073-8216-F74924D0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E9A222-7652-46B7-9A5E-D8D1C5B4F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0CA8D-A17F-47AD-BCA2-33AF6C62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FF25-6AA0-441E-9628-2741CA1379AF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2F7C2-6EBB-4CA4-8B12-6302A954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E7F9A-C554-476D-9A1B-B76C2FF5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44F8-8AC7-4E2E-B043-04CCDB2B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7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2A52CC-0B1B-4497-806D-533140933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574CAE-1D1C-40AA-9C8A-90049846F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C58701-D0C6-4D81-87AA-6B4841CF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FF25-6AA0-441E-9628-2741CA1379AF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435B0-06DA-4D51-9166-7A851565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F97FC-1DAC-418A-B49A-24CBD303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44F8-8AC7-4E2E-B043-04CCDB2B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81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30C90-C234-4E69-80D0-A96F09FE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F17CA1-EDFA-4A60-BEB3-A34B32C07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20901E-45E7-448B-B34C-994FF39D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FF25-6AA0-441E-9628-2741CA1379AF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CD6FA-3271-4FDD-B744-50A5BDC4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D0080-E462-48FF-A34D-9D81B7C4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44F8-8AC7-4E2E-B043-04CCDB2B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90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B61B4-BA89-4064-8D16-239C20B9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33F4F-068E-4904-9E93-6481025A2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0E40B-C474-4B7C-8DBB-E4AF5661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FF25-6AA0-441E-9628-2741CA1379AF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3A16E-078D-4DCC-924E-AA589DEE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8018B-78DF-492E-86B0-9F5CFF06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44F8-8AC7-4E2E-B043-04CCDB2B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2682B-92ED-41C4-AD36-C8820F0A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729D8-9C7D-4168-98A4-FE0689B46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BF91C-1429-47DC-9FC8-DC7C49CE6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661E84-1143-4531-B8FD-5F02DAFB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FF25-6AA0-441E-9628-2741CA1379AF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673979-9ED9-4356-8422-FB6EED87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EC1765-C128-4C8D-93B9-214E6B16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44F8-8AC7-4E2E-B043-04CCDB2B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66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D36B5-D0D8-4F32-9B4C-17A29E21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02C0BD-DE4B-4291-ADF1-EA9739A7A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EDEE74-7752-4C40-87C3-9324376A3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33873F-97D0-4704-94E5-090AF1A13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A1F2C8-4659-444A-8682-6F2EC0BAA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FEC563-C595-4B3C-9D9D-B39EBB3F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FF25-6AA0-441E-9628-2741CA1379AF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557EB8-6FF7-4185-A364-123E4E09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64199A-E3CB-46E1-BD47-D30C4E00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44F8-8AC7-4E2E-B043-04CCDB2B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5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5308C-AAF4-459D-B85F-87F6C511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65D61D-8AA4-4AA9-B92D-4278D091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FF25-6AA0-441E-9628-2741CA1379AF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8DFFFE-09F6-49F7-933A-F378C33A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1D5FC4-D729-46E4-8083-31F8C1E8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44F8-8AC7-4E2E-B043-04CCDB2B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2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52F5D9-6D54-4550-B4E9-BDAAF9ED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FF25-6AA0-441E-9628-2741CA1379AF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D7019C-3728-42AC-A80E-4FA9A4AF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9C17DB-65F7-47A4-A43B-9FE9F13F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44F8-8AC7-4E2E-B043-04CCDB2B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7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8331E-3E51-4A1F-BBB9-4341E05A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E1B8C-843D-45C8-A084-15DED52C9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EF61D9-41C5-4AD0-ACD0-907197B74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E9A1E-3F25-4429-9C68-2090B54E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FF25-6AA0-441E-9628-2741CA1379AF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AD2F6E-03EE-49E9-B078-C918B44E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DE367-34F7-422C-91FA-91D0229B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44F8-8AC7-4E2E-B043-04CCDB2B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4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88692-9312-44AE-B840-AB502263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B0200C-4A73-4C37-93D1-F080CA4B8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6A0130-5F18-43F6-AA41-529E73821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E5C14-B01B-4E27-9248-75512A36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FF25-6AA0-441E-9628-2741CA1379AF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28327-708C-4592-91CB-17A14260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D5647-4B59-427E-A875-EC2D229D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44F8-8AC7-4E2E-B043-04CCDB2B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14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DA0913-95EB-4822-B16C-51856FB4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F8CE9-CA41-4A9E-A49D-6C969C1ED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EA6CF-BDCE-4E43-8180-5F95FB817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FF25-6AA0-441E-9628-2741CA1379AF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0369B-E0A6-4950-8EDC-D441583A7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4C158B-45BF-4AB6-A964-23AD32DE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B44F8-8AC7-4E2E-B043-04CCDB2B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92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348033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</a:p>
          <a:p>
            <a:pPr algn="ctr"/>
            <a:endParaRPr lang="en-US" altLang="ko-KR" sz="40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ko-KR" altLang="en-US" sz="40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웹 컴포넌트 추적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5184" y="6287678"/>
            <a:ext cx="3921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0067B4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201121681 </a:t>
            </a:r>
            <a:r>
              <a:rPr lang="ko-KR" altLang="en-US" sz="1500" b="1" dirty="0">
                <a:solidFill>
                  <a:srgbClr val="0067B4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정보통신전자공학부 이승현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026" y="6127712"/>
            <a:ext cx="2057506" cy="7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Main</a:t>
            </a:r>
            <a:r>
              <a:rPr lang="ko-KR" altLang="en-US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  <a:r>
              <a:rPr lang="en-US" altLang="ko-KR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concept</a:t>
            </a:r>
            <a:endParaRPr lang="ko-KR" altLang="en-US" sz="30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2941164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1390801"/>
            <a:ext cx="12311407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1. Resource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추출은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servlet filter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에서 하지않고 클라이언트에서 진행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2.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클라이언트에서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ajax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로 전달한 데이터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(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추출된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resource)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를 서버에서 엑셀에 기록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3.&lt;&gt;</a:t>
            </a:r>
          </a:p>
          <a:p>
            <a:pPr algn="ctr"/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 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71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&lt;Html&gt; tag</a:t>
            </a:r>
            <a:endParaRPr lang="ko-KR" altLang="en-US" sz="30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2440070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1390801"/>
            <a:ext cx="1231140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태그 내의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Id, title attribute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: enter post filter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에서 삽입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667A8D-BABF-4535-90B9-C2D51ED3D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5" y="3733799"/>
            <a:ext cx="6238875" cy="2286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BEBBD76-866C-4971-B762-A9CB34443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3799"/>
            <a:ext cx="587692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&lt;div&gt; tag</a:t>
            </a:r>
            <a:endParaRPr lang="ko-KR" altLang="en-US" sz="30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2440070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1095375"/>
            <a:ext cx="121920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태그 내의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Id, title attribute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: include 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prefilter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및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postfilter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에서 삽입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CFC865-BFEF-4FAE-A5D6-820D85B9C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6525"/>
            <a:ext cx="12192000" cy="402907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F75B8B-CAE7-4C74-8F1F-01CDB9C584F0}"/>
              </a:ext>
            </a:extLst>
          </p:cNvPr>
          <p:cNvCxnSpPr/>
          <p:nvPr/>
        </p:nvCxnSpPr>
        <p:spPr>
          <a:xfrm>
            <a:off x="371475" y="1323975"/>
            <a:ext cx="10601325" cy="516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37FA1E7-0EEA-4380-B567-64E49139513D}"/>
              </a:ext>
            </a:extLst>
          </p:cNvPr>
          <p:cNvCxnSpPr>
            <a:cxnSpLocks/>
          </p:cNvCxnSpPr>
          <p:nvPr/>
        </p:nvCxnSpPr>
        <p:spPr>
          <a:xfrm flipV="1">
            <a:off x="371475" y="1476375"/>
            <a:ext cx="11306175" cy="5010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62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result</a:t>
            </a:r>
            <a:endParaRPr lang="ko-KR" altLang="en-US" sz="30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2440070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1095375"/>
            <a:ext cx="121920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태그 내의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Id, title attribute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: include 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prefilter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및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postfilter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에서 삽입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B491082-EC4C-464E-B7FE-586C9D58B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6" y="0"/>
            <a:ext cx="10601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5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result</a:t>
            </a:r>
            <a:endParaRPr lang="ko-KR" altLang="en-US" sz="30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2440070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1095375"/>
            <a:ext cx="121920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태그 내의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Id, title attribute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: include 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prefilter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및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postfilter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에서 삽입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889CC7-43BE-4A06-AD0D-42BC27460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110" y="559803"/>
            <a:ext cx="7373379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0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98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a옛날목욕탕M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이승현</dc:creator>
  <cp:lastModifiedBy>이승현</cp:lastModifiedBy>
  <cp:revision>1</cp:revision>
  <dcterms:created xsi:type="dcterms:W3CDTF">2017-10-27T04:48:31Z</dcterms:created>
  <dcterms:modified xsi:type="dcterms:W3CDTF">2017-10-27T04:51:48Z</dcterms:modified>
</cp:coreProperties>
</file>