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AC381-374D-4B83-B32F-650A2A73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69C29D-6B87-4571-B966-8C6AA54A8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161D9-CA4B-4E1A-B063-217DD23C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116F-442F-4DFA-8327-E1A78719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68316-008F-4300-87A6-8C7E541B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0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FDA3-07D3-4D45-B21F-063DB495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01EB6-6173-4C8A-AD6F-07D9A635D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AAD61-7D88-4D1A-BC17-FFDAE3BD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7FD8E-FC91-4829-A1C9-ED933233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FE5C4-7D12-4E7C-9BF7-58FE06FA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554021-B802-448D-88C5-C8693A878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4A4B4-39CC-42DE-8528-F38564263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4A9D5-7D96-482A-88C7-137F1A06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346A3-4054-464E-AC7B-D856E393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D0E50-1035-476D-80DC-D094C009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4F47B-108E-4B89-B6BC-AF764913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8B3AC-0277-4D7C-9CC1-32FAEC2D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AF637-0628-4316-B605-C410202F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BEB6B-BA7A-4A2E-9AFE-613B476C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74127-7C22-479A-8040-37BC5621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8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C3134-7985-47E6-9AD8-0C451B48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C5741-CE6C-4C7D-A89F-4FCB0B23B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BFC16-8734-44EE-BFFC-85ADCCB3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54CFF-DBE2-4E7F-B771-66D6FAEB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2D83E-9E81-4C9A-B17D-0F066BE0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C27B9-BB36-4E22-9879-EF2E629C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EC1AB-12FC-47BE-8D8F-1690DA86F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CE3CF-8C3B-45AA-84D3-7729D883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B3775-6635-4495-BDD0-17643B3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9FD26-CB47-419C-81EC-1B7F5E2B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454AA-D558-4290-B38F-53D98385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2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DB548-D19C-4C3E-A9D6-6C92E92C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1D6DC-9E71-49E4-A1A0-6FDA7341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5AE95-021F-4A60-BCE6-C61B1D828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08134-461D-4873-B482-06DCA8A2F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43CB3-7B78-4271-9509-A2FC67750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44E480-7427-4CCF-AD76-A9D3293A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412712-2473-4485-977C-A4FDF92F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714982-0F5A-4D97-9B77-35775816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7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42B8-D464-4E2D-8CF2-32AA9C51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EF44BA-DB45-47FC-931B-9BF989FC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EAE6BA-CA9C-47E5-99F1-B5DF4A0E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5072A-D8A5-4410-B53C-792DB856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3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6FAFA6-E37B-4FD8-B3C0-DA3530BE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E5ED4-C341-406C-9390-D3036B7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D2F38-3D36-4DF6-B021-9574ECF6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5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0BE64-2842-41D6-88C0-68E24AF3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D806E-21D5-4441-86A0-98E39FE8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53EFB9-7182-4C6A-A0BC-A326AEA9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18ACE-0B78-4147-B2D7-D12A6518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E908E-50BC-4BB0-9944-8CFB56CF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B02FC-EDDE-4165-B810-A6EE9E74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B7272-C419-49AF-84D8-42CAE5C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C72D86-FEA9-4D33-B5E0-912327079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C08322-2AAA-41FE-9856-831DC4B2F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DF695-7007-4A1D-BE82-05FA1ADD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6284AF-B3D5-4F2D-96D7-3125908C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29495-89CF-41BC-9CAE-02F46C46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7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2D65FF-AFCC-43AE-99A7-3DBE239E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01B9C-C60F-4935-9A22-BC0BF7640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B15D-A91F-4D14-85B4-C3D80715F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4EF2-731B-4578-B265-026AEDFA275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4E96D-8C22-4C40-AB48-C981DE634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ECED9-8380-48CE-BEE5-0A9768D18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107D-DBBB-4CC1-A573-E0E6834B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7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348033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endParaRPr lang="en-US" altLang="ko-KR" sz="40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Dom</a:t>
            </a:r>
            <a:r>
              <a:rPr lang="ko-KR" altLang="en-US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탐색을 통한 </a:t>
            </a:r>
            <a:r>
              <a:rPr lang="en-US" altLang="ko-KR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request order</a:t>
            </a:r>
            <a:r>
              <a:rPr lang="ko-KR" altLang="en-US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변경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184" y="6287678"/>
            <a:ext cx="3921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201121681 </a:t>
            </a:r>
            <a:r>
              <a:rPr lang="ko-KR" altLang="en-US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정보통신전자공학부 이승현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26" y="6127712"/>
            <a:ext cx="2057506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Main</a:t>
            </a:r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concept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941164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사전에 전달 받은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(intercept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된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 http request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목록을 참고하며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dom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탐색을 수행하여</a:t>
            </a:r>
            <a:r>
              <a:rPr lang="en-US" altLang="ko-KR" sz="2300" dirty="0">
                <a:solidFill>
                  <a:schemeClr val="accent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, </a:t>
            </a:r>
            <a:r>
              <a:rPr lang="ko-KR" altLang="en-US" sz="2300" dirty="0">
                <a:solidFill>
                  <a:schemeClr val="accent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2300" dirty="0">
                <a:solidFill>
                  <a:schemeClr val="accent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request </a:t>
            </a:r>
            <a:r>
              <a:rPr lang="en-US" altLang="ko-KR" sz="2300" dirty="0" err="1">
                <a:solidFill>
                  <a:schemeClr val="accent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url</a:t>
            </a:r>
            <a:r>
              <a:rPr lang="ko-KR" altLang="en-US" sz="2300" dirty="0">
                <a:solidFill>
                  <a:schemeClr val="accent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이 문서에서 발견 된 순서에 맞게 </a:t>
            </a:r>
            <a:r>
              <a:rPr lang="en-US" altLang="ko-KR" sz="2300" dirty="0">
                <a:solidFill>
                  <a:schemeClr val="accent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ordering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되도록 한다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.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깊이 우선 탐색 방식으로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dom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node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방문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각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node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의 문서상의 위치를 나타낼 수 있는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index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사용하여  이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index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값을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이용해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request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sorting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한다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.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일단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, &lt;script&gt;,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img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&gt;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태그 등에서 사용되는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src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attribute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와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&lt;link&gt;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태그에서 사용되는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href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attribute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만을 고려하여 구현하였음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.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7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Object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00125"/>
            <a:ext cx="12258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브라우저에서 실제 일어난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requests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와 그 순서가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아래 배열의 원소 및 순서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(6,21,8,47,23,27,39,131,132,133,134,135,136)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와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같다고 할 때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,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순서를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(6,8,21,23,27,39,47,131,132,133,134,135,136)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바꾸어야 함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943C4D-18BF-4EE2-82BD-2C2B15C9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5" y="3019425"/>
            <a:ext cx="6202445" cy="37671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39FA49-13BB-4242-B9A5-9C45734C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3705225"/>
            <a:ext cx="5743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00125"/>
            <a:ext cx="122586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아래 콘솔 화면과 같이 실제 해당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html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문서에서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top-down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방향으로 발견 된 순서로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reordering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되었음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D5EF93-736D-458A-89B6-9ACB13A9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05" y="3400484"/>
            <a:ext cx="5497595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C98B10-6D0A-4ABE-8049-2B214EFA8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344"/>
            <a:ext cx="6694405" cy="5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Source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A3543B-D667-466B-870B-17F999E7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6286500" cy="58783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9CB9F7-D6DC-4FF4-9220-A01B6C02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257550"/>
            <a:ext cx="5867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6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Source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644C99-99D1-4C00-B630-865F2B68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16" y="197079"/>
            <a:ext cx="8495733" cy="657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Source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4CAA2-BEA6-4BED-8233-C0AA555E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0"/>
            <a:ext cx="8577263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141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a옛날목욕탕M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10</cp:revision>
  <dcterms:created xsi:type="dcterms:W3CDTF">2017-08-28T01:40:27Z</dcterms:created>
  <dcterms:modified xsi:type="dcterms:W3CDTF">2017-09-08T01:22:04Z</dcterms:modified>
</cp:coreProperties>
</file>