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67E38-59B1-4A5E-ADD4-1500114B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95CFE3-FBF7-42B6-9B77-053F338EA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CFF1F-E3DB-4C1E-A77D-686FA391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EACA5-8F89-4244-B20D-CF50296F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70729-BE1B-4ECF-A5F2-E9227C33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0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88C35-6FB8-4507-93FF-D0225C7F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AB9968-4C85-4734-B145-E63F9BAC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7AFE5-E9D8-446B-AB8A-B8203863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8A1BB-F699-40C2-8902-858223BE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64465-0FAF-4C2C-8F9B-DF20F1EB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10A81B-0C93-44DC-B658-4CE4D9FCD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1DD894-8A5A-48A9-ABB0-4E8255ECE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2E02B-FA13-4A69-9D70-2E5207AC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5CD40-E046-4EE5-92CE-E2D7A23F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96B5F3-607B-4A33-B43A-55886DC9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1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A0C81-4981-4F2E-BA37-FD9D4882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F49A9-A658-43EB-AD36-899B0D5D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3F298-8358-488F-AAE7-D2865D60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DD292-9530-46C5-A158-EE41FA2E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DC44B3-448C-4F88-9216-14F43FF2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8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D2205-A912-44AF-897A-9337A498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9BC2B-5465-4E84-BC36-3B2F72B3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BF127-33D7-43BD-A335-E3C2BA96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B5EBB-B69C-4521-9F16-F12ACB78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202C8-85EC-4538-A4B9-3AC05990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83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B3F0A-BB02-4823-97E1-BB72608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16CB3-B0A7-4E2B-849F-A39697B33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31D5AF-93EA-4DD7-A605-D576CE2A8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4B935-629C-4E80-961E-AC3715FC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163348-CCA4-468A-B7DD-ADDDACC4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777BA8-A9C9-41BB-981C-96012EE9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9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D7779-FB47-4CF7-BE68-378BEDBA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85161-D2D0-4EE4-9B7B-42781AFB3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490120-1407-48C9-B53E-370C138A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0F063-CAF3-4498-B995-C91A2E54B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22DC1D-2A6A-4581-B4F5-E62E9669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8797D2-8DCD-428F-8E6B-38ADF048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00F1BA-4A22-43D5-BC7C-A8AE2552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C79342-082D-4A9E-9AEE-C12381B0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1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52FC8-4A1C-4419-A869-5B5FED83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6B79AF-2950-4DA6-AC83-03F22467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CB45F-158B-4831-A7EB-0DDD8256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AE8405-4AC7-46D2-9C4C-6DC0C26A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9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EC5E36-67D7-4CA5-A894-24F932A9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371934-DA0A-425A-94E7-774A4A7D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7E603F-836E-4E71-927C-E064F847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1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5AA34-FEE4-4CA7-A630-D24C6389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683A0-78BE-430D-8C3F-85ADE6A06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83FA1-3C09-4F6C-A630-974F8212A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4341FE-9578-4A7F-9B02-CF22EEBA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9850A-52DD-4A08-BA46-3DB1B8B2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D2E315-66FB-432E-8BAC-30F743F3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6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48480-EFB3-4475-80B9-14117F8C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11059C-B32B-445D-B6C1-23A12A9BF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67EFB-E351-47F8-ABC3-339B36C6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9BEF8D-9510-420D-A0F4-2F5BDCB4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83B40-8DB4-4FBF-BB64-C91CDCC3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728BF1-3C04-4AED-BA8E-9EB5F0A8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6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F00AD0-4229-4D6D-97F4-93E7B23A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A0CF4F-9360-49FA-A44D-05701D96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EDF47-A87B-4D45-BA99-C4881E3B0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DA9F-7632-4040-9D47-34A7D110E60A}" type="datetimeFigureOut">
              <a:rPr lang="ko-KR" altLang="en-US" smtClean="0"/>
              <a:t>2017-09-15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756DB-3BCA-4723-B3C4-B45CEB43A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9E215-3750-4C5C-81DA-D4C0F8E0E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320B-A744-46BB-9F0A-336BC223B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33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1348033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</a:p>
          <a:p>
            <a:pPr algn="ctr"/>
            <a:endParaRPr lang="en-US" altLang="ko-KR" sz="40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Dom</a:t>
            </a:r>
            <a:r>
              <a:rPr lang="ko-KR" altLang="en-US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탐색을 통한 </a:t>
            </a:r>
            <a:r>
              <a:rPr lang="en-US" altLang="ko-KR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request caller </a:t>
            </a:r>
            <a:r>
              <a:rPr lang="ko-KR" altLang="en-US" sz="40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5184" y="6287678"/>
            <a:ext cx="3921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067B4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201121681 </a:t>
            </a:r>
            <a:r>
              <a:rPr lang="ko-KR" altLang="en-US" sz="1500" b="1" dirty="0">
                <a:solidFill>
                  <a:srgbClr val="0067B4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정보통신전자공학부 이승현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26" y="6127712"/>
            <a:ext cx="2057506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Main</a:t>
            </a:r>
            <a:r>
              <a:rPr lang="ko-KR" altLang="en-US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concept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2941164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390801"/>
            <a:ext cx="1231140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Background.js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로부터 전달 받은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dom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탐색을 수행하여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발견된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resource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의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caller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를 추적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&lt;html or div id=“COMPONENT_LINE”  title=“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해당 웹 컴포넌트의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url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”&gt;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Html 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태그의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attribute 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추가 및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div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태그를 추가하여 웹 컴포넌트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(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jsp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등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)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의 경계 설정</a:t>
            </a:r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 algn="ctr">
              <a:buAutoNum type="arabicPeriod"/>
            </a:pP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경계 태그의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attribute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를 참고하여 </a:t>
            </a:r>
            <a:r>
              <a:rPr lang="en-US" altLang="ko-KR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dfs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중 발견 된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resource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의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caller 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추적</a:t>
            </a:r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3.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Caller 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추적 방법은 리소스의 부모 태그가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COMPONENT_LINE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이라는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ID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를 갖는지를 통해 수행</a:t>
            </a:r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만약 부모가 위와 같은 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ID </a:t>
            </a:r>
            <a:r>
              <a:rPr lang="ko-KR" altLang="en-US" sz="23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어트리뷰트가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없다면 같은 과정이 계속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(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그 위의 조상으로</a:t>
            </a:r>
            <a:r>
              <a:rPr lang="en-US" altLang="ko-KR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)</a:t>
            </a:r>
            <a:r>
              <a:rPr lang="ko-KR" altLang="en-US" sz="23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전파됨</a:t>
            </a:r>
            <a:endParaRPr lang="en-US" altLang="ko-KR" sz="23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- 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일단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, &lt;script&gt;,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img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&gt;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태그 등에서 사용되는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src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attribute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와 </a:t>
            </a:r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&lt;link&gt;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태그에서 사용되는 </a:t>
            </a:r>
            <a:r>
              <a:rPr lang="en-US" altLang="ko-KR" sz="23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href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attribute</a:t>
            </a:r>
            <a:r>
              <a:rPr lang="ko-KR" altLang="en-US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만을 고려하여 구현하였음</a:t>
            </a:r>
            <a:r>
              <a:rPr lang="en-US" altLang="ko-KR" sz="23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.</a:t>
            </a: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algn="ctr"/>
            <a:endParaRPr lang="en-US" altLang="ko-KR" sz="23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7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  구조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58E9D7-3B08-4CEB-B7BF-75D9E3E6B8F3}"/>
              </a:ext>
            </a:extLst>
          </p:cNvPr>
          <p:cNvSpPr/>
          <p:nvPr/>
        </p:nvSpPr>
        <p:spPr>
          <a:xfrm>
            <a:off x="2455682" y="1074927"/>
            <a:ext cx="7153275" cy="5783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/>
              <a:t>JSP_A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1DE4A4-A85C-427F-B758-FC1C25AFA50C}"/>
              </a:ext>
            </a:extLst>
          </p:cNvPr>
          <p:cNvSpPr/>
          <p:nvPr/>
        </p:nvSpPr>
        <p:spPr>
          <a:xfrm>
            <a:off x="2936693" y="2095499"/>
            <a:ext cx="6191250" cy="885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JSP_B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5A1B11-BC12-4FED-B229-6004FB408ED5}"/>
              </a:ext>
            </a:extLst>
          </p:cNvPr>
          <p:cNvSpPr/>
          <p:nvPr/>
        </p:nvSpPr>
        <p:spPr>
          <a:xfrm>
            <a:off x="2936693" y="3552824"/>
            <a:ext cx="6191250" cy="1019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JSP_C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D7C2A-FF10-48A9-A2D3-27E877561C8A}"/>
              </a:ext>
            </a:extLst>
          </p:cNvPr>
          <p:cNvSpPr/>
          <p:nvPr/>
        </p:nvSpPr>
        <p:spPr>
          <a:xfrm>
            <a:off x="2936694" y="5368737"/>
            <a:ext cx="6191250" cy="1104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JSP_D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24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JSP_A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A0A9D-02FC-455B-A3DE-1A75F5BE100B}"/>
              </a:ext>
            </a:extLst>
          </p:cNvPr>
          <p:cNvSpPr txBox="1"/>
          <p:nvPr/>
        </p:nvSpPr>
        <p:spPr>
          <a:xfrm>
            <a:off x="0" y="1047751"/>
            <a:ext cx="119075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assets/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css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/main.css</a:t>
            </a: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assets/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/jquery.min.js</a:t>
            </a: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assets/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/jquery.scrollex.min.js</a:t>
            </a: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assets/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/jquery.scrolly.min.js</a:t>
            </a: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assets/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js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/skel.min.js</a:t>
            </a: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fr-FR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assets/js/util.js</a:t>
            </a:r>
          </a:p>
          <a:p>
            <a:endParaRPr lang="fr-FR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fr-FR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assets/js/main.js</a:t>
            </a:r>
          </a:p>
          <a:p>
            <a:endParaRPr lang="ko-KR" altLang="en-US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367DB6-D32F-4117-9F28-B609449C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64" y="828425"/>
            <a:ext cx="4791075" cy="685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7A0FEA-8876-4DF3-B6C8-7E184606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01" y="1713651"/>
            <a:ext cx="4343400" cy="38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585EB5-A57E-4F4B-ACD6-C38BFC79A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294" y="2246804"/>
            <a:ext cx="4905375" cy="495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DA02B-16BE-4FE5-8F93-B648078AC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3614" y="2893492"/>
            <a:ext cx="4781550" cy="419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A314FD-AB2B-435C-9D4A-2277EF21C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701" y="3482036"/>
            <a:ext cx="4124325" cy="323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F00387-79B6-41A6-B7EC-6EB62F06F1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635" y="3968324"/>
            <a:ext cx="4010025" cy="428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DC92BD-56CE-44EC-85D4-30A88D6A80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4864" y="4567549"/>
            <a:ext cx="40671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JSP_B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A0A9D-02FC-455B-A3DE-1A75F5BE100B}"/>
              </a:ext>
            </a:extLst>
          </p:cNvPr>
          <p:cNvSpPr txBox="1"/>
          <p:nvPr/>
        </p:nvSpPr>
        <p:spPr>
          <a:xfrm>
            <a:off x="0" y="1047751"/>
            <a:ext cx="113157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/test/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TempFilter?CALLSTATUS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=START</a:t>
            </a: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/test/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TempFilter?CALLSTATUS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=END</a:t>
            </a:r>
          </a:p>
          <a:p>
            <a:endParaRPr lang="ko-KR" altLang="en-US" sz="20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0B126B-E839-4583-B5AD-DA036B10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96" y="2616330"/>
            <a:ext cx="5534025" cy="5905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972FCAA-8174-45F0-BA0C-213ABA8E8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36" y="1338011"/>
            <a:ext cx="5305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JSP_C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A0A9D-02FC-455B-A3DE-1A75F5BE100B}"/>
              </a:ext>
            </a:extLst>
          </p:cNvPr>
          <p:cNvSpPr txBox="1"/>
          <p:nvPr/>
        </p:nvSpPr>
        <p:spPr>
          <a:xfrm>
            <a:off x="0" y="1047751"/>
            <a:ext cx="113157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/test/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TempFilter?CALLSTATUS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=START</a:t>
            </a: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/test/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TempFilter?CALLSTATUS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=END</a:t>
            </a: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fr-FR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images/pic01.jpg?TEMP=1</a:t>
            </a:r>
            <a:endParaRPr lang="ko-KR" altLang="en-US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02D2B1-0C56-4635-A91C-28C3ADA7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867" y="2924217"/>
            <a:ext cx="4533900" cy="552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0DF865-D5B2-4898-B0F7-230040620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547" y="1374457"/>
            <a:ext cx="5381625" cy="390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7E9112-F43D-43D9-B9A3-C466057F8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527" y="2155358"/>
            <a:ext cx="53054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JSP_D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A0A9D-02FC-455B-A3DE-1A75F5BE100B}"/>
              </a:ext>
            </a:extLst>
          </p:cNvPr>
          <p:cNvSpPr txBox="1"/>
          <p:nvPr/>
        </p:nvSpPr>
        <p:spPr>
          <a:xfrm>
            <a:off x="0" y="1047751"/>
            <a:ext cx="113157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/test/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TempFilter?CALLSTATUS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=START</a:t>
            </a: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/test/</a:t>
            </a: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TempFilter?CALLSTATUS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=END</a:t>
            </a: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fr-FR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images/pic02.jpg?TEMP=2</a:t>
            </a:r>
            <a:endParaRPr lang="ko-KR" altLang="en-US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EBC900-C45F-4174-A008-07FCB097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640" y="3088661"/>
            <a:ext cx="4572000" cy="390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0A0FD5-EB01-477A-9A80-41B6F7756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860" y="1347124"/>
            <a:ext cx="5257800" cy="276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8DC110D-3058-42ED-ACEC-C01977434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767" y="2198947"/>
            <a:ext cx="51530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255" y="282804"/>
            <a:ext cx="459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err="1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고려할점</a:t>
            </a:r>
            <a:endParaRPr lang="ko-KR" altLang="en-US" sz="3000" dirty="0">
              <a:solidFill>
                <a:srgbClr val="0070C0"/>
              </a:solidFill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160255" y="836802"/>
            <a:ext cx="1582820" cy="457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A0A9D-02FC-455B-A3DE-1A75F5BE100B}"/>
              </a:ext>
            </a:extLst>
          </p:cNvPr>
          <p:cNvSpPr txBox="1"/>
          <p:nvPr/>
        </p:nvSpPr>
        <p:spPr>
          <a:xfrm>
            <a:off x="0" y="1047751"/>
            <a:ext cx="113157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CSS</a:t>
            </a:r>
            <a:r>
              <a:rPr lang="ko-KR" altLang="en-US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내에서 </a:t>
            </a: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IMPORT</a:t>
            </a:r>
            <a:r>
              <a:rPr lang="ko-KR" altLang="en-US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한 </a:t>
            </a:r>
            <a:r>
              <a:rPr lang="en-US" altLang="ko-KR" sz="19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CSS</a:t>
            </a:r>
            <a:r>
              <a:rPr lang="ko-KR" altLang="en-US" sz="19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파일과 </a:t>
            </a:r>
            <a:r>
              <a:rPr lang="en-US" altLang="ko-KR" sz="19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FONT</a:t>
            </a:r>
            <a:r>
              <a:rPr lang="ko-KR" altLang="en-US" sz="1900" dirty="0">
                <a:solidFill>
                  <a:srgbClr val="0070C0"/>
                </a:solidFill>
                <a:latin typeface="a옛날목욕탕M" panose="02020600000000000000" pitchFamily="18" charset="-127"/>
                <a:ea typeface="a옛날목욕탕M" panose="02020600000000000000" pitchFamily="18" charset="-127"/>
              </a:rPr>
              <a:t>파일</a:t>
            </a:r>
            <a:r>
              <a:rPr lang="ko-KR" altLang="en-US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에 대한 처리 방법</a:t>
            </a:r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http referrer</a:t>
            </a:r>
            <a:r>
              <a:rPr lang="ko-KR" altLang="en-US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를 이용하여 추적</a:t>
            </a:r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>
              <a:buAutoNum type="arabicPeriod"/>
            </a:pPr>
            <a:endParaRPr lang="en-US" altLang="ko-KR" sz="1900" dirty="0">
              <a:latin typeface="a옛날목욕탕M" panose="02020600000000000000" pitchFamily="18" charset="-127"/>
              <a:ea typeface="a옛날목욕탕M" panose="02020600000000000000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900" dirty="0" err="1">
                <a:latin typeface="a옛날목욕탕M" panose="02020600000000000000" pitchFamily="18" charset="-127"/>
                <a:ea typeface="a옛날목욕탕M" panose="02020600000000000000" pitchFamily="18" charset="-127"/>
              </a:rPr>
              <a:t>Css</a:t>
            </a:r>
            <a:r>
              <a:rPr lang="ko-KR" altLang="en-US" sz="1900" dirty="0">
                <a:latin typeface="a옛날목욕탕M" panose="02020600000000000000" pitchFamily="18" charset="-127"/>
                <a:ea typeface="a옛날목욕탕M" panose="02020600000000000000" pitchFamily="18" charset="-127"/>
              </a:rPr>
              <a:t> 파일을 읽어서 추적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56ADFF-A0C6-403A-B6AD-0C7BD535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282" y="4048124"/>
            <a:ext cx="7305675" cy="123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8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307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a옛날목욕탕M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이승현</dc:creator>
  <cp:lastModifiedBy>이승현</cp:lastModifiedBy>
  <cp:revision>5</cp:revision>
  <dcterms:created xsi:type="dcterms:W3CDTF">2017-09-15T02:27:55Z</dcterms:created>
  <dcterms:modified xsi:type="dcterms:W3CDTF">2017-09-15T03:32:30Z</dcterms:modified>
</cp:coreProperties>
</file>