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574" r:id="rId2"/>
    <p:sldId id="538" r:id="rId3"/>
    <p:sldId id="561" r:id="rId4"/>
    <p:sldId id="562" r:id="rId5"/>
    <p:sldId id="563" r:id="rId6"/>
    <p:sldId id="564" r:id="rId7"/>
    <p:sldId id="565" r:id="rId8"/>
    <p:sldId id="576" r:id="rId9"/>
    <p:sldId id="575" r:id="rId10"/>
    <p:sldId id="577" r:id="rId11"/>
    <p:sldId id="578" r:id="rId12"/>
    <p:sldId id="580" r:id="rId13"/>
    <p:sldId id="581" r:id="rId14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B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94" autoAdjust="0"/>
  </p:normalViewPr>
  <p:slideViewPr>
    <p:cSldViewPr>
      <p:cViewPr varScale="1">
        <p:scale>
          <a:sx n="86" d="100"/>
          <a:sy n="86" d="100"/>
        </p:scale>
        <p:origin x="36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C4BD6685-3A3E-4BE4-8124-3B08FCD2D412}" type="datetimeFigureOut">
              <a:rPr lang="ko-KR" altLang="en-US" smtClean="0"/>
              <a:pPr/>
              <a:t>2019-07-29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D81DB323-8D33-4D6A-AAA3-B0EDDD288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0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895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DB323-8D33-4D6A-AAA3-B0EDDD28896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10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log(n!) = log(n</a:t>
            </a:r>
            <a:r>
              <a:rPr lang="en-US" altLang="ko-KR" dirty="0" smtClean="0">
                <a:sym typeface="Symbol"/>
              </a:rPr>
              <a:t></a:t>
            </a:r>
            <a:r>
              <a:rPr lang="en-US" altLang="ko-KR" dirty="0" smtClean="0"/>
              <a:t>(n-1)</a:t>
            </a:r>
            <a:r>
              <a:rPr lang="en-US" altLang="ko-KR" dirty="0" smtClean="0">
                <a:sym typeface="Symbol"/>
              </a:rPr>
              <a:t></a:t>
            </a:r>
            <a:r>
              <a:rPr lang="en-US" altLang="ko-KR" dirty="0" smtClean="0"/>
              <a:t>(n-2)…3</a:t>
            </a:r>
            <a:r>
              <a:rPr lang="en-US" altLang="ko-KR" dirty="0" smtClean="0">
                <a:sym typeface="Symbol"/>
              </a:rPr>
              <a:t></a:t>
            </a:r>
            <a:r>
              <a:rPr lang="en-US" altLang="ko-KR" dirty="0" smtClean="0"/>
              <a:t>2</a:t>
            </a:r>
            <a:r>
              <a:rPr lang="en-US" altLang="ko-KR" dirty="0" smtClean="0">
                <a:sym typeface="Symbol"/>
              </a:rPr>
              <a:t></a:t>
            </a:r>
            <a:r>
              <a:rPr lang="en-US" altLang="ko-KR" dirty="0" smtClean="0"/>
              <a:t>1)</a:t>
            </a:r>
          </a:p>
          <a:p>
            <a:r>
              <a:rPr lang="en-US" altLang="ko-KR" dirty="0" smtClean="0">
                <a:sym typeface="Symbol"/>
              </a:rPr>
              <a:t>          </a:t>
            </a:r>
            <a:r>
              <a:rPr lang="en-US" altLang="ko-KR" dirty="0" smtClean="0"/>
              <a:t> log(n</a:t>
            </a:r>
            <a:r>
              <a:rPr lang="en-US" altLang="ko-KR" dirty="0" smtClean="0">
                <a:sym typeface="Symbol"/>
              </a:rPr>
              <a:t></a:t>
            </a:r>
            <a:r>
              <a:rPr lang="en-US" altLang="ko-KR" dirty="0" smtClean="0"/>
              <a:t>(n-1)…n/2)</a:t>
            </a:r>
          </a:p>
          <a:p>
            <a:r>
              <a:rPr lang="en-US" altLang="ko-KR" dirty="0" smtClean="0"/>
              <a:t>          </a:t>
            </a:r>
            <a:r>
              <a:rPr lang="en-US" altLang="ko-KR" dirty="0" smtClean="0">
                <a:sym typeface="Symbol"/>
              </a:rPr>
              <a:t></a:t>
            </a:r>
            <a:r>
              <a:rPr lang="en-US" altLang="ko-KR" baseline="0" dirty="0" smtClean="0"/>
              <a:t> log(n/2</a:t>
            </a:r>
            <a:r>
              <a:rPr lang="en-US" altLang="ko-KR" dirty="0" smtClean="0">
                <a:sym typeface="Symbol"/>
              </a:rPr>
              <a:t></a:t>
            </a:r>
            <a:r>
              <a:rPr lang="en-US" altLang="ko-KR" baseline="0" dirty="0" smtClean="0"/>
              <a:t>n/2</a:t>
            </a:r>
            <a:r>
              <a:rPr lang="en-US" altLang="ko-KR" dirty="0" smtClean="0">
                <a:sym typeface="Symbol"/>
              </a:rPr>
              <a:t>…</a:t>
            </a:r>
            <a:r>
              <a:rPr lang="en-US" altLang="ko-KR" baseline="0" dirty="0" smtClean="0"/>
              <a:t>n/2) = log (n/2)</a:t>
            </a:r>
            <a:r>
              <a:rPr lang="en-US" altLang="ko-KR" baseline="30000" dirty="0" smtClean="0"/>
              <a:t>n/2</a:t>
            </a:r>
            <a:r>
              <a:rPr lang="en-US" altLang="ko-KR" baseline="0" dirty="0" smtClean="0"/>
              <a:t> = (n/2)log(n/2)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DB323-8D33-4D6A-AAA3-B0EDDD28896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88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2314564" cy="457200"/>
          </a:xfrm>
        </p:spPr>
        <p:txBody>
          <a:bodyPr/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ko-KR" altLang="en-US" smtClean="0"/>
              <a:t>정렬 일반</a:t>
            </a:r>
            <a:endParaRPr lang="en-US" altLang="ko-KR" dirty="0"/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600"/>
            </a:lvl1pPr>
          </a:lstStyle>
          <a:p>
            <a:fld id="{6B9D60A7-9522-4883-B997-6589402E6C7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정렬 일반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1070A-146C-4C4C-AC0D-998A49E4040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정렬 일반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82F24-F6C6-47B0-9543-33651EE3B98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91490" cy="1143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1148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800"/>
            </a:lvl4pPr>
            <a:lvl5pPr>
              <a:lnSpc>
                <a:spcPct val="90000"/>
              </a:lnSpc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정렬 일반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A651D-7D3B-4676-BAE2-5D42D331649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정렬 일반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F3279-B977-449F-8750-3140FB8EF4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정렬 일반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DB064-D342-4558-ACD5-72DA1F613A2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정렬 일반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5AF78-7534-4311-81A0-71CB7BA8EB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정렬 일반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7C989-A465-410E-8200-7D0DA47E671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정렬 일반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3B016-E312-4303-9F2E-F50302A09C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정렬 일반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DDB2-0EE9-4DA7-8C9B-D0E9280B3F6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정렬 일반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661F-7CE7-40EA-8732-1EF5DE36AC5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171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Tahoma" pitchFamily="34" charset="0"/>
                <a:ea typeface="굴림" charset="-127"/>
                <a:cs typeface="Tahoma" pitchFamily="34" charset="0"/>
              </a:defRPr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정렬 일반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F4C0EF22-9FB2-462A-854E-26D098490E70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정렬 일반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9221" name="날짜 개체 틀 134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2528888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l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2" name="슬라이드 번호 개체 틀 13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r"/>
            <a:fld id="{65A6F34A-31DD-4827-9CF2-9E71BE6DB9CF}" type="slidenum">
              <a:rPr lang="en-US" altLang="ko-KR" sz="1600" smtClean="0"/>
              <a:pPr algn="r"/>
              <a:t>1</a:t>
            </a:fld>
            <a:endParaRPr lang="en-US" altLang="ko-KR" sz="1600" dirty="0" smtClean="0"/>
          </a:p>
        </p:txBody>
      </p:sp>
      <p:sp>
        <p:nvSpPr>
          <p:cNvPr id="9223" name="바닥글 개체 틀 136"/>
          <p:cNvSpPr>
            <a:spLocks noGrp="1"/>
          </p:cNvSpPr>
          <p:nvPr>
            <p:ph type="ftr" sz="quarter" idx="4294967295"/>
          </p:nvPr>
        </p:nvSpPr>
        <p:spPr>
          <a:xfrm>
            <a:off x="3214688" y="6248400"/>
            <a:ext cx="2714625" cy="457200"/>
          </a:xfrm>
          <a:prstGeom prst="rect">
            <a:avLst/>
          </a:prstGeom>
          <a:noFill/>
        </p:spPr>
        <p:txBody>
          <a:bodyPr anchor="b" anchorCtr="0"/>
          <a:lstStyle/>
          <a:p>
            <a:r>
              <a:rPr lang="ko-KR" altLang="en-US" sz="1600" b="1" smtClean="0"/>
              <a:t>정렬 일반</a:t>
            </a:r>
            <a:endParaRPr lang="en-US" altLang="ko-KR" sz="1600" b="1" dirty="0"/>
          </a:p>
        </p:txBody>
      </p:sp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4572000" y="3284984"/>
          <a:ext cx="2967410" cy="2027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Clip" r:id="rId4" imgW="1845360" imgH="1258920" progId="">
                  <p:embed/>
                </p:oleObj>
              </mc:Choice>
              <mc:Fallback>
                <p:oleObj name="Clip" r:id="rId4" imgW="1845360" imgH="125892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84984"/>
                        <a:ext cx="2967410" cy="20270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응용문제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투표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089636"/>
          </a:xfrm>
        </p:spPr>
        <p:txBody>
          <a:bodyPr/>
          <a:lstStyle/>
          <a:p>
            <a:pPr latinLnBrk="0"/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/>
              <a:t>-</a:t>
            </a:r>
            <a:r>
              <a:rPr lang="ko-KR" altLang="en-US" dirty="0" smtClean="0"/>
              <a:t>원소 리스트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ko-KR" altLang="en-US" dirty="0" smtClean="0"/>
              <a:t>이 주어졌다고 가정하자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여기서</a:t>
            </a:r>
            <a:r>
              <a:rPr lang="en-US" altLang="ko-KR" dirty="0" smtClean="0"/>
              <a:t>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dirty="0" smtClean="0"/>
              <a:t>의 각 원소는 선거에서의 </a:t>
            </a:r>
            <a:r>
              <a:rPr lang="ko-KR" altLang="en-US" b="1" dirty="0" smtClean="0"/>
              <a:t>투표</a:t>
            </a:r>
            <a:r>
              <a:rPr lang="ko-KR" altLang="en-US" dirty="0" smtClean="0"/>
              <a:t>를 표현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각 투표는 선택된 후보자의 기호를 나타내는 </a:t>
            </a:r>
            <a:r>
              <a:rPr lang="ko-KR" altLang="en-US" b="1" dirty="0" smtClean="0"/>
              <a:t>정수</a:t>
            </a:r>
            <a:r>
              <a:rPr lang="ko-KR" altLang="en-US" dirty="0" smtClean="0"/>
              <a:t>로 주어진다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기호들은 </a:t>
            </a:r>
            <a:r>
              <a:rPr lang="ko-KR" altLang="en-US" dirty="0" err="1" smtClean="0"/>
              <a:t>정수지만</a:t>
            </a:r>
            <a:r>
              <a:rPr lang="ko-KR" altLang="en-US" dirty="0" smtClean="0"/>
              <a:t> 빠진 번호가 있을 수도 있다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어떤 번호가 빠졌는지 또는 후보자가 모두 몇 명이나 되는지에 대한 아무런 정보 없이</a:t>
            </a:r>
            <a:r>
              <a:rPr lang="en-US" altLang="ko-KR" dirty="0" smtClean="0"/>
              <a:t>,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dirty="0" smtClean="0"/>
              <a:t>이 나타내는 투표 내용에서 당선자를 찾아내는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log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dirty="0" smtClean="0"/>
              <a:t>-</a:t>
            </a:r>
            <a:r>
              <a:rPr lang="ko-KR" altLang="en-US" dirty="0" smtClean="0"/>
              <a:t>시간 </a:t>
            </a:r>
            <a:r>
              <a:rPr lang="ko-KR" altLang="en-US" dirty="0" err="1" smtClean="0"/>
              <a:t>메쏘드를</a:t>
            </a:r>
            <a:r>
              <a:rPr lang="ko-KR" altLang="en-US" dirty="0" smtClean="0"/>
              <a:t> 작성하라</a:t>
            </a:r>
            <a:endParaRPr lang="en-US" altLang="ko-KR" dirty="0" smtClean="0"/>
          </a:p>
          <a:p>
            <a:pPr latinLnBrk="0"/>
            <a:r>
              <a:rPr lang="ko-KR" altLang="en-US" b="1" dirty="0" smtClean="0"/>
              <a:t>전제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가장 많은 표를 획득한 후보자가 당선된다</a:t>
            </a:r>
            <a:endParaRPr lang="en-US" altLang="ko-KR" dirty="0" smtClean="0"/>
          </a:p>
          <a:p>
            <a:pPr latinLnBrk="0"/>
            <a:r>
              <a:rPr lang="ko-KR" altLang="en-US" b="1" dirty="0" smtClean="0"/>
              <a:t>예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아래 투표 리스트에서 기호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이 당선자다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정렬 일반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048988" y="5805264"/>
            <a:ext cx="4972078" cy="304800"/>
            <a:chOff x="2048988" y="5805264"/>
            <a:chExt cx="4972078" cy="304800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048988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en-US" altLang="ko-KR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715738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en-US" altLang="ko-KR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382488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049238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en-US" altLang="ko-KR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1" name="직선 연결선 10"/>
            <p:cNvCxnSpPr>
              <a:stCxn id="7" idx="6"/>
              <a:endCxn id="8" idx="2"/>
            </p:cNvCxnSpPr>
            <p:nvPr/>
          </p:nvCxnSpPr>
          <p:spPr bwMode="auto">
            <a:xfrm>
              <a:off x="2353788" y="5957664"/>
              <a:ext cx="3619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>
              <a:stCxn id="8" idx="6"/>
              <a:endCxn id="9" idx="2"/>
            </p:cNvCxnSpPr>
            <p:nvPr/>
          </p:nvCxnSpPr>
          <p:spPr bwMode="auto">
            <a:xfrm>
              <a:off x="3020538" y="5957664"/>
              <a:ext cx="3619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>
              <a:stCxn id="10" idx="6"/>
              <a:endCxn id="15" idx="2"/>
            </p:cNvCxnSpPr>
            <p:nvPr/>
          </p:nvCxnSpPr>
          <p:spPr bwMode="auto">
            <a:xfrm>
              <a:off x="4354038" y="5957664"/>
              <a:ext cx="36197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>
              <a:stCxn id="9" idx="6"/>
              <a:endCxn id="10" idx="2"/>
            </p:cNvCxnSpPr>
            <p:nvPr/>
          </p:nvCxnSpPr>
          <p:spPr bwMode="auto">
            <a:xfrm>
              <a:off x="3687288" y="5957664"/>
              <a:ext cx="3619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4716016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Oval 8"/>
            <p:cNvSpPr>
              <a:spLocks noChangeArrowheads="1"/>
            </p:cNvSpPr>
            <p:nvPr/>
          </p:nvSpPr>
          <p:spPr bwMode="auto">
            <a:xfrm>
              <a:off x="6716266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en-US" altLang="ko-KR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7" name="직선 연결선 16"/>
            <p:cNvCxnSpPr>
              <a:stCxn id="15" idx="6"/>
              <a:endCxn id="21" idx="2"/>
            </p:cNvCxnSpPr>
            <p:nvPr/>
          </p:nvCxnSpPr>
          <p:spPr bwMode="auto">
            <a:xfrm>
              <a:off x="5020816" y="5957664"/>
              <a:ext cx="3619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>
              <a:stCxn id="21" idx="6"/>
              <a:endCxn id="20" idx="2"/>
            </p:cNvCxnSpPr>
            <p:nvPr/>
          </p:nvCxnSpPr>
          <p:spPr bwMode="auto">
            <a:xfrm>
              <a:off x="5687566" y="5957664"/>
              <a:ext cx="3619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/>
            <p:cNvCxnSpPr>
              <a:stCxn id="20" idx="6"/>
              <a:endCxn id="16" idx="2"/>
            </p:cNvCxnSpPr>
            <p:nvPr/>
          </p:nvCxnSpPr>
          <p:spPr bwMode="auto">
            <a:xfrm>
              <a:off x="6354316" y="5957664"/>
              <a:ext cx="3619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6049516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5382766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en-US" altLang="ko-KR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098" name="Picture 2" descr="C:\Documents and Settings\Administrator\Local Settings\Temporary Internet Files\Content.IE5\AZWW28UO\MC90029752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88640"/>
            <a:ext cx="1964586" cy="13597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52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572428" cy="3786214"/>
          </a:xfrm>
        </p:spPr>
        <p:txBody>
          <a:bodyPr/>
          <a:lstStyle/>
          <a:p>
            <a:pPr latinLnBrk="0"/>
            <a:r>
              <a:rPr lang="ko-KR" altLang="en-US" dirty="0" err="1" smtClean="0"/>
              <a:t>메쏘드</a:t>
            </a:r>
            <a:endParaRPr lang="en-US" altLang="ko-KR" dirty="0" smtClean="0"/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dirty="0" smtClean="0"/>
              <a:t>먼저 리스트</a:t>
            </a:r>
            <a:r>
              <a:rPr lang="en-US" altLang="ko-KR" dirty="0" smtClean="0"/>
              <a:t>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dirty="0" smtClean="0"/>
              <a:t>을 후보자의 기호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순서로 정렬</a:t>
            </a:r>
            <a:endParaRPr lang="en-US" altLang="ko-KR" dirty="0" smtClean="0"/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dirty="0" smtClean="0"/>
              <a:t>정렬된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리스트를 순회하면서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현재까지 최대 득표한 기호와 득표수를 저장</a:t>
            </a:r>
            <a:endParaRPr lang="en-US" altLang="ko-KR" dirty="0" smtClean="0"/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dirty="0" smtClean="0"/>
              <a:t>각 기호에 대해</a:t>
            </a:r>
            <a:r>
              <a:rPr lang="en-US" altLang="ko-KR" dirty="0" smtClean="0"/>
              <a:t>,</a:t>
            </a:r>
            <a:r>
              <a:rPr lang="ko-KR" altLang="en-US" dirty="0" smtClean="0"/>
              <a:t> 현재까지의 최대 득표수와 비교하여 필요하다면 이를 갱신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실행시간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log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latinLnBrk="0"/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그러므로 총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log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정렬 일반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68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948264" y="188641"/>
            <a:ext cx="1751459" cy="1805734"/>
            <a:chOff x="6556375" y="182563"/>
            <a:chExt cx="1895475" cy="1954213"/>
          </a:xfrm>
        </p:grpSpPr>
        <p:sp>
          <p:nvSpPr>
            <p:cNvPr id="10246" name="Freeform 6"/>
            <p:cNvSpPr>
              <a:spLocks/>
            </p:cNvSpPr>
            <p:nvPr/>
          </p:nvSpPr>
          <p:spPr bwMode="auto">
            <a:xfrm>
              <a:off x="6556375" y="182563"/>
              <a:ext cx="1895475" cy="1954213"/>
            </a:xfrm>
            <a:custGeom>
              <a:avLst/>
              <a:gdLst/>
              <a:ahLst/>
              <a:cxnLst>
                <a:cxn ang="0">
                  <a:pos x="0" y="1764"/>
                </a:cxn>
                <a:cxn ang="0">
                  <a:pos x="956" y="1186"/>
                </a:cxn>
                <a:cxn ang="0">
                  <a:pos x="1219" y="1053"/>
                </a:cxn>
                <a:cxn ang="0">
                  <a:pos x="1329" y="1270"/>
                </a:cxn>
                <a:cxn ang="0">
                  <a:pos x="1186" y="1608"/>
                </a:cxn>
                <a:cxn ang="0">
                  <a:pos x="1198" y="1983"/>
                </a:cxn>
                <a:cxn ang="0">
                  <a:pos x="1137" y="2230"/>
                </a:cxn>
                <a:cxn ang="0">
                  <a:pos x="1547" y="2462"/>
                </a:cxn>
                <a:cxn ang="0">
                  <a:pos x="1897" y="1165"/>
                </a:cxn>
                <a:cxn ang="0">
                  <a:pos x="2386" y="610"/>
                </a:cxn>
                <a:cxn ang="0">
                  <a:pos x="2036" y="131"/>
                </a:cxn>
                <a:cxn ang="0">
                  <a:pos x="1610" y="51"/>
                </a:cxn>
                <a:cxn ang="0">
                  <a:pos x="1601" y="47"/>
                </a:cxn>
                <a:cxn ang="0">
                  <a:pos x="1584" y="43"/>
                </a:cxn>
                <a:cxn ang="0">
                  <a:pos x="1568" y="40"/>
                </a:cxn>
                <a:cxn ang="0">
                  <a:pos x="1559" y="38"/>
                </a:cxn>
                <a:cxn ang="0">
                  <a:pos x="1546" y="36"/>
                </a:cxn>
                <a:cxn ang="0">
                  <a:pos x="1532" y="32"/>
                </a:cxn>
                <a:cxn ang="0">
                  <a:pos x="1519" y="30"/>
                </a:cxn>
                <a:cxn ang="0">
                  <a:pos x="1506" y="26"/>
                </a:cxn>
                <a:cxn ang="0">
                  <a:pos x="1492" y="24"/>
                </a:cxn>
                <a:cxn ang="0">
                  <a:pos x="1479" y="21"/>
                </a:cxn>
                <a:cxn ang="0">
                  <a:pos x="1468" y="17"/>
                </a:cxn>
                <a:cxn ang="0">
                  <a:pos x="1456" y="15"/>
                </a:cxn>
                <a:cxn ang="0">
                  <a:pos x="1441" y="11"/>
                </a:cxn>
                <a:cxn ang="0">
                  <a:pos x="1420" y="5"/>
                </a:cxn>
                <a:cxn ang="0">
                  <a:pos x="1399" y="2"/>
                </a:cxn>
                <a:cxn ang="0">
                  <a:pos x="1376" y="0"/>
                </a:cxn>
                <a:cxn ang="0">
                  <a:pos x="1352" y="0"/>
                </a:cxn>
                <a:cxn ang="0">
                  <a:pos x="1327" y="0"/>
                </a:cxn>
                <a:cxn ang="0">
                  <a:pos x="1300" y="2"/>
                </a:cxn>
                <a:cxn ang="0">
                  <a:pos x="1274" y="5"/>
                </a:cxn>
                <a:cxn ang="0">
                  <a:pos x="1245" y="11"/>
                </a:cxn>
                <a:cxn ang="0">
                  <a:pos x="1219" y="17"/>
                </a:cxn>
                <a:cxn ang="0">
                  <a:pos x="1190" y="24"/>
                </a:cxn>
                <a:cxn ang="0">
                  <a:pos x="1161" y="34"/>
                </a:cxn>
                <a:cxn ang="0">
                  <a:pos x="1133" y="45"/>
                </a:cxn>
                <a:cxn ang="0">
                  <a:pos x="1106" y="57"/>
                </a:cxn>
                <a:cxn ang="0">
                  <a:pos x="1078" y="72"/>
                </a:cxn>
                <a:cxn ang="0">
                  <a:pos x="1051" y="89"/>
                </a:cxn>
                <a:cxn ang="0">
                  <a:pos x="1026" y="108"/>
                </a:cxn>
                <a:cxn ang="0">
                  <a:pos x="1002" y="127"/>
                </a:cxn>
                <a:cxn ang="0">
                  <a:pos x="977" y="150"/>
                </a:cxn>
                <a:cxn ang="0">
                  <a:pos x="954" y="175"/>
                </a:cxn>
                <a:cxn ang="0">
                  <a:pos x="933" y="199"/>
                </a:cxn>
                <a:cxn ang="0">
                  <a:pos x="914" y="230"/>
                </a:cxn>
                <a:cxn ang="0">
                  <a:pos x="895" y="260"/>
                </a:cxn>
                <a:cxn ang="0">
                  <a:pos x="880" y="292"/>
                </a:cxn>
                <a:cxn ang="0">
                  <a:pos x="867" y="329"/>
                </a:cxn>
                <a:cxn ang="0">
                  <a:pos x="853" y="365"/>
                </a:cxn>
                <a:cxn ang="0">
                  <a:pos x="844" y="405"/>
                </a:cxn>
                <a:cxn ang="0">
                  <a:pos x="838" y="446"/>
                </a:cxn>
                <a:cxn ang="0">
                  <a:pos x="834" y="490"/>
                </a:cxn>
                <a:cxn ang="0">
                  <a:pos x="834" y="538"/>
                </a:cxn>
                <a:cxn ang="0">
                  <a:pos x="836" y="587"/>
                </a:cxn>
                <a:cxn ang="0">
                  <a:pos x="842" y="640"/>
                </a:cxn>
                <a:cxn ang="0">
                  <a:pos x="671" y="867"/>
                </a:cxn>
                <a:cxn ang="0">
                  <a:pos x="490" y="931"/>
                </a:cxn>
                <a:cxn ang="0">
                  <a:pos x="131" y="1215"/>
                </a:cxn>
                <a:cxn ang="0">
                  <a:pos x="9" y="1445"/>
                </a:cxn>
              </a:cxnLst>
              <a:rect l="0" t="0" r="r" b="b"/>
              <a:pathLst>
                <a:path w="2386" h="2462">
                  <a:moveTo>
                    <a:pt x="9" y="1445"/>
                  </a:moveTo>
                  <a:lnTo>
                    <a:pt x="0" y="1764"/>
                  </a:lnTo>
                  <a:lnTo>
                    <a:pt x="176" y="1814"/>
                  </a:lnTo>
                  <a:lnTo>
                    <a:pt x="956" y="1186"/>
                  </a:lnTo>
                  <a:lnTo>
                    <a:pt x="1038" y="1180"/>
                  </a:lnTo>
                  <a:lnTo>
                    <a:pt x="1219" y="1053"/>
                  </a:lnTo>
                  <a:lnTo>
                    <a:pt x="1374" y="1154"/>
                  </a:lnTo>
                  <a:lnTo>
                    <a:pt x="1329" y="1270"/>
                  </a:lnTo>
                  <a:lnTo>
                    <a:pt x="1416" y="1410"/>
                  </a:lnTo>
                  <a:lnTo>
                    <a:pt x="1186" y="1608"/>
                  </a:lnTo>
                  <a:lnTo>
                    <a:pt x="1314" y="1817"/>
                  </a:lnTo>
                  <a:lnTo>
                    <a:pt x="1198" y="1983"/>
                  </a:lnTo>
                  <a:lnTo>
                    <a:pt x="1285" y="2127"/>
                  </a:lnTo>
                  <a:lnTo>
                    <a:pt x="1137" y="2230"/>
                  </a:lnTo>
                  <a:lnTo>
                    <a:pt x="1371" y="2452"/>
                  </a:lnTo>
                  <a:lnTo>
                    <a:pt x="1547" y="2462"/>
                  </a:lnTo>
                  <a:lnTo>
                    <a:pt x="1814" y="1192"/>
                  </a:lnTo>
                  <a:lnTo>
                    <a:pt x="1897" y="1165"/>
                  </a:lnTo>
                  <a:lnTo>
                    <a:pt x="1968" y="1024"/>
                  </a:lnTo>
                  <a:lnTo>
                    <a:pt x="2386" y="610"/>
                  </a:lnTo>
                  <a:lnTo>
                    <a:pt x="2074" y="382"/>
                  </a:lnTo>
                  <a:lnTo>
                    <a:pt x="2036" y="131"/>
                  </a:lnTo>
                  <a:lnTo>
                    <a:pt x="1612" y="51"/>
                  </a:lnTo>
                  <a:lnTo>
                    <a:pt x="1610" y="51"/>
                  </a:lnTo>
                  <a:lnTo>
                    <a:pt x="1606" y="49"/>
                  </a:lnTo>
                  <a:lnTo>
                    <a:pt x="1601" y="47"/>
                  </a:lnTo>
                  <a:lnTo>
                    <a:pt x="1595" y="47"/>
                  </a:lnTo>
                  <a:lnTo>
                    <a:pt x="1584" y="43"/>
                  </a:lnTo>
                  <a:lnTo>
                    <a:pt x="1576" y="41"/>
                  </a:lnTo>
                  <a:lnTo>
                    <a:pt x="1568" y="40"/>
                  </a:lnTo>
                  <a:lnTo>
                    <a:pt x="1565" y="40"/>
                  </a:lnTo>
                  <a:lnTo>
                    <a:pt x="1559" y="38"/>
                  </a:lnTo>
                  <a:lnTo>
                    <a:pt x="1553" y="38"/>
                  </a:lnTo>
                  <a:lnTo>
                    <a:pt x="1546" y="36"/>
                  </a:lnTo>
                  <a:lnTo>
                    <a:pt x="1538" y="34"/>
                  </a:lnTo>
                  <a:lnTo>
                    <a:pt x="1532" y="32"/>
                  </a:lnTo>
                  <a:lnTo>
                    <a:pt x="1527" y="32"/>
                  </a:lnTo>
                  <a:lnTo>
                    <a:pt x="1519" y="30"/>
                  </a:lnTo>
                  <a:lnTo>
                    <a:pt x="1513" y="28"/>
                  </a:lnTo>
                  <a:lnTo>
                    <a:pt x="1506" y="26"/>
                  </a:lnTo>
                  <a:lnTo>
                    <a:pt x="1500" y="26"/>
                  </a:lnTo>
                  <a:lnTo>
                    <a:pt x="1492" y="24"/>
                  </a:lnTo>
                  <a:lnTo>
                    <a:pt x="1487" y="22"/>
                  </a:lnTo>
                  <a:lnTo>
                    <a:pt x="1479" y="21"/>
                  </a:lnTo>
                  <a:lnTo>
                    <a:pt x="1473" y="21"/>
                  </a:lnTo>
                  <a:lnTo>
                    <a:pt x="1468" y="17"/>
                  </a:lnTo>
                  <a:lnTo>
                    <a:pt x="1462" y="17"/>
                  </a:lnTo>
                  <a:lnTo>
                    <a:pt x="1456" y="15"/>
                  </a:lnTo>
                  <a:lnTo>
                    <a:pt x="1450" y="13"/>
                  </a:lnTo>
                  <a:lnTo>
                    <a:pt x="1441" y="11"/>
                  </a:lnTo>
                  <a:lnTo>
                    <a:pt x="1431" y="7"/>
                  </a:lnTo>
                  <a:lnTo>
                    <a:pt x="1420" y="5"/>
                  </a:lnTo>
                  <a:lnTo>
                    <a:pt x="1411" y="3"/>
                  </a:lnTo>
                  <a:lnTo>
                    <a:pt x="1399" y="2"/>
                  </a:lnTo>
                  <a:lnTo>
                    <a:pt x="1388" y="0"/>
                  </a:lnTo>
                  <a:lnTo>
                    <a:pt x="1376" y="0"/>
                  </a:lnTo>
                  <a:lnTo>
                    <a:pt x="1365" y="0"/>
                  </a:lnTo>
                  <a:lnTo>
                    <a:pt x="1352" y="0"/>
                  </a:lnTo>
                  <a:lnTo>
                    <a:pt x="1340" y="0"/>
                  </a:lnTo>
                  <a:lnTo>
                    <a:pt x="1327" y="0"/>
                  </a:lnTo>
                  <a:lnTo>
                    <a:pt x="1314" y="2"/>
                  </a:lnTo>
                  <a:lnTo>
                    <a:pt x="1300" y="2"/>
                  </a:lnTo>
                  <a:lnTo>
                    <a:pt x="1287" y="3"/>
                  </a:lnTo>
                  <a:lnTo>
                    <a:pt x="1274" y="5"/>
                  </a:lnTo>
                  <a:lnTo>
                    <a:pt x="1260" y="9"/>
                  </a:lnTo>
                  <a:lnTo>
                    <a:pt x="1245" y="11"/>
                  </a:lnTo>
                  <a:lnTo>
                    <a:pt x="1232" y="13"/>
                  </a:lnTo>
                  <a:lnTo>
                    <a:pt x="1219" y="17"/>
                  </a:lnTo>
                  <a:lnTo>
                    <a:pt x="1205" y="21"/>
                  </a:lnTo>
                  <a:lnTo>
                    <a:pt x="1190" y="24"/>
                  </a:lnTo>
                  <a:lnTo>
                    <a:pt x="1177" y="28"/>
                  </a:lnTo>
                  <a:lnTo>
                    <a:pt x="1161" y="34"/>
                  </a:lnTo>
                  <a:lnTo>
                    <a:pt x="1148" y="40"/>
                  </a:lnTo>
                  <a:lnTo>
                    <a:pt x="1133" y="45"/>
                  </a:lnTo>
                  <a:lnTo>
                    <a:pt x="1120" y="51"/>
                  </a:lnTo>
                  <a:lnTo>
                    <a:pt x="1106" y="57"/>
                  </a:lnTo>
                  <a:lnTo>
                    <a:pt x="1093" y="66"/>
                  </a:lnTo>
                  <a:lnTo>
                    <a:pt x="1078" y="72"/>
                  </a:lnTo>
                  <a:lnTo>
                    <a:pt x="1064" y="81"/>
                  </a:lnTo>
                  <a:lnTo>
                    <a:pt x="1051" y="89"/>
                  </a:lnTo>
                  <a:lnTo>
                    <a:pt x="1040" y="99"/>
                  </a:lnTo>
                  <a:lnTo>
                    <a:pt x="1026" y="108"/>
                  </a:lnTo>
                  <a:lnTo>
                    <a:pt x="1013" y="118"/>
                  </a:lnTo>
                  <a:lnTo>
                    <a:pt x="1002" y="127"/>
                  </a:lnTo>
                  <a:lnTo>
                    <a:pt x="988" y="138"/>
                  </a:lnTo>
                  <a:lnTo>
                    <a:pt x="977" y="150"/>
                  </a:lnTo>
                  <a:lnTo>
                    <a:pt x="966" y="161"/>
                  </a:lnTo>
                  <a:lnTo>
                    <a:pt x="954" y="175"/>
                  </a:lnTo>
                  <a:lnTo>
                    <a:pt x="945" y="188"/>
                  </a:lnTo>
                  <a:lnTo>
                    <a:pt x="933" y="199"/>
                  </a:lnTo>
                  <a:lnTo>
                    <a:pt x="924" y="215"/>
                  </a:lnTo>
                  <a:lnTo>
                    <a:pt x="914" y="230"/>
                  </a:lnTo>
                  <a:lnTo>
                    <a:pt x="905" y="245"/>
                  </a:lnTo>
                  <a:lnTo>
                    <a:pt x="895" y="260"/>
                  </a:lnTo>
                  <a:lnTo>
                    <a:pt x="888" y="275"/>
                  </a:lnTo>
                  <a:lnTo>
                    <a:pt x="880" y="292"/>
                  </a:lnTo>
                  <a:lnTo>
                    <a:pt x="872" y="311"/>
                  </a:lnTo>
                  <a:lnTo>
                    <a:pt x="867" y="329"/>
                  </a:lnTo>
                  <a:lnTo>
                    <a:pt x="859" y="346"/>
                  </a:lnTo>
                  <a:lnTo>
                    <a:pt x="853" y="365"/>
                  </a:lnTo>
                  <a:lnTo>
                    <a:pt x="850" y="386"/>
                  </a:lnTo>
                  <a:lnTo>
                    <a:pt x="844" y="405"/>
                  </a:lnTo>
                  <a:lnTo>
                    <a:pt x="842" y="426"/>
                  </a:lnTo>
                  <a:lnTo>
                    <a:pt x="838" y="446"/>
                  </a:lnTo>
                  <a:lnTo>
                    <a:pt x="836" y="469"/>
                  </a:lnTo>
                  <a:lnTo>
                    <a:pt x="834" y="490"/>
                  </a:lnTo>
                  <a:lnTo>
                    <a:pt x="834" y="515"/>
                  </a:lnTo>
                  <a:lnTo>
                    <a:pt x="834" y="538"/>
                  </a:lnTo>
                  <a:lnTo>
                    <a:pt x="834" y="562"/>
                  </a:lnTo>
                  <a:lnTo>
                    <a:pt x="836" y="587"/>
                  </a:lnTo>
                  <a:lnTo>
                    <a:pt x="838" y="614"/>
                  </a:lnTo>
                  <a:lnTo>
                    <a:pt x="842" y="640"/>
                  </a:lnTo>
                  <a:lnTo>
                    <a:pt x="848" y="667"/>
                  </a:lnTo>
                  <a:lnTo>
                    <a:pt x="671" y="867"/>
                  </a:lnTo>
                  <a:lnTo>
                    <a:pt x="656" y="948"/>
                  </a:lnTo>
                  <a:lnTo>
                    <a:pt x="490" y="931"/>
                  </a:lnTo>
                  <a:lnTo>
                    <a:pt x="393" y="1192"/>
                  </a:lnTo>
                  <a:lnTo>
                    <a:pt x="131" y="1215"/>
                  </a:lnTo>
                  <a:lnTo>
                    <a:pt x="87" y="1454"/>
                  </a:lnTo>
                  <a:lnTo>
                    <a:pt x="9" y="1445"/>
                  </a:lnTo>
                  <a:lnTo>
                    <a:pt x="9" y="14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47" name="Freeform 7"/>
            <p:cNvSpPr>
              <a:spLocks/>
            </p:cNvSpPr>
            <p:nvPr/>
          </p:nvSpPr>
          <p:spPr bwMode="auto">
            <a:xfrm>
              <a:off x="7519988" y="258763"/>
              <a:ext cx="842962" cy="1852613"/>
            </a:xfrm>
            <a:custGeom>
              <a:avLst/>
              <a:gdLst/>
              <a:ahLst/>
              <a:cxnLst>
                <a:cxn ang="0">
                  <a:pos x="23" y="370"/>
                </a:cxn>
                <a:cxn ang="0">
                  <a:pos x="359" y="150"/>
                </a:cxn>
                <a:cxn ang="0">
                  <a:pos x="378" y="0"/>
                </a:cxn>
                <a:cxn ang="0">
                  <a:pos x="762" y="59"/>
                </a:cxn>
                <a:cxn ang="0">
                  <a:pos x="825" y="302"/>
                </a:cxn>
                <a:cxn ang="0">
                  <a:pos x="1063" y="543"/>
                </a:cxn>
                <a:cxn ang="0">
                  <a:pos x="643" y="967"/>
                </a:cxn>
                <a:cxn ang="0">
                  <a:pos x="625" y="1055"/>
                </a:cxn>
                <a:cxn ang="0">
                  <a:pos x="563" y="1055"/>
                </a:cxn>
                <a:cxn ang="0">
                  <a:pos x="295" y="2306"/>
                </a:cxn>
                <a:cxn ang="0">
                  <a:pos x="171" y="2333"/>
                </a:cxn>
                <a:cxn ang="0">
                  <a:pos x="0" y="2133"/>
                </a:cxn>
                <a:cxn ang="0">
                  <a:pos x="106" y="2023"/>
                </a:cxn>
                <a:cxn ang="0">
                  <a:pos x="38" y="1882"/>
                </a:cxn>
                <a:cxn ang="0">
                  <a:pos x="177" y="1758"/>
                </a:cxn>
                <a:cxn ang="0">
                  <a:pos x="45" y="1528"/>
                </a:cxn>
                <a:cxn ang="0">
                  <a:pos x="276" y="1367"/>
                </a:cxn>
                <a:cxn ang="0">
                  <a:pos x="222" y="1234"/>
                </a:cxn>
                <a:cxn ang="0">
                  <a:pos x="257" y="1066"/>
                </a:cxn>
                <a:cxn ang="0">
                  <a:pos x="23" y="370"/>
                </a:cxn>
                <a:cxn ang="0">
                  <a:pos x="23" y="370"/>
                </a:cxn>
              </a:cxnLst>
              <a:rect l="0" t="0" r="r" b="b"/>
              <a:pathLst>
                <a:path w="1063" h="2333">
                  <a:moveTo>
                    <a:pt x="23" y="370"/>
                  </a:moveTo>
                  <a:lnTo>
                    <a:pt x="359" y="150"/>
                  </a:lnTo>
                  <a:lnTo>
                    <a:pt x="378" y="0"/>
                  </a:lnTo>
                  <a:lnTo>
                    <a:pt x="762" y="59"/>
                  </a:lnTo>
                  <a:lnTo>
                    <a:pt x="825" y="302"/>
                  </a:lnTo>
                  <a:lnTo>
                    <a:pt x="1063" y="543"/>
                  </a:lnTo>
                  <a:lnTo>
                    <a:pt x="643" y="967"/>
                  </a:lnTo>
                  <a:lnTo>
                    <a:pt x="625" y="1055"/>
                  </a:lnTo>
                  <a:lnTo>
                    <a:pt x="563" y="1055"/>
                  </a:lnTo>
                  <a:lnTo>
                    <a:pt x="295" y="2306"/>
                  </a:lnTo>
                  <a:lnTo>
                    <a:pt x="171" y="2333"/>
                  </a:lnTo>
                  <a:lnTo>
                    <a:pt x="0" y="2133"/>
                  </a:lnTo>
                  <a:lnTo>
                    <a:pt x="106" y="2023"/>
                  </a:lnTo>
                  <a:lnTo>
                    <a:pt x="38" y="1882"/>
                  </a:lnTo>
                  <a:lnTo>
                    <a:pt x="177" y="1758"/>
                  </a:lnTo>
                  <a:lnTo>
                    <a:pt x="45" y="1528"/>
                  </a:lnTo>
                  <a:lnTo>
                    <a:pt x="276" y="1367"/>
                  </a:lnTo>
                  <a:lnTo>
                    <a:pt x="222" y="1234"/>
                  </a:lnTo>
                  <a:lnTo>
                    <a:pt x="257" y="1066"/>
                  </a:lnTo>
                  <a:lnTo>
                    <a:pt x="23" y="370"/>
                  </a:lnTo>
                  <a:lnTo>
                    <a:pt x="23" y="37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48" name="Freeform 8"/>
            <p:cNvSpPr>
              <a:spLocks/>
            </p:cNvSpPr>
            <p:nvPr/>
          </p:nvSpPr>
          <p:spPr bwMode="auto">
            <a:xfrm>
              <a:off x="7491413" y="207963"/>
              <a:ext cx="595312" cy="820738"/>
            </a:xfrm>
            <a:custGeom>
              <a:avLst/>
              <a:gdLst/>
              <a:ahLst/>
              <a:cxnLst>
                <a:cxn ang="0">
                  <a:pos x="76" y="1031"/>
                </a:cxn>
                <a:cxn ang="0">
                  <a:pos x="97" y="1032"/>
                </a:cxn>
                <a:cxn ang="0">
                  <a:pos x="127" y="1034"/>
                </a:cxn>
                <a:cxn ang="0">
                  <a:pos x="161" y="1032"/>
                </a:cxn>
                <a:cxn ang="0">
                  <a:pos x="203" y="1031"/>
                </a:cxn>
                <a:cxn ang="0">
                  <a:pos x="245" y="1025"/>
                </a:cxn>
                <a:cxn ang="0">
                  <a:pos x="294" y="1015"/>
                </a:cxn>
                <a:cxn ang="0">
                  <a:pos x="342" y="1000"/>
                </a:cxn>
                <a:cxn ang="0">
                  <a:pos x="391" y="981"/>
                </a:cxn>
                <a:cxn ang="0">
                  <a:pos x="441" y="956"/>
                </a:cxn>
                <a:cxn ang="0">
                  <a:pos x="490" y="924"/>
                </a:cxn>
                <a:cxn ang="0">
                  <a:pos x="536" y="884"/>
                </a:cxn>
                <a:cxn ang="0">
                  <a:pos x="580" y="837"/>
                </a:cxn>
                <a:cxn ang="0">
                  <a:pos x="618" y="778"/>
                </a:cxn>
                <a:cxn ang="0">
                  <a:pos x="652" y="711"/>
                </a:cxn>
                <a:cxn ang="0">
                  <a:pos x="661" y="688"/>
                </a:cxn>
                <a:cxn ang="0">
                  <a:pos x="667" y="665"/>
                </a:cxn>
                <a:cxn ang="0">
                  <a:pos x="673" y="639"/>
                </a:cxn>
                <a:cxn ang="0">
                  <a:pos x="679" y="616"/>
                </a:cxn>
                <a:cxn ang="0">
                  <a:pos x="680" y="589"/>
                </a:cxn>
                <a:cxn ang="0">
                  <a:pos x="682" y="563"/>
                </a:cxn>
                <a:cxn ang="0">
                  <a:pos x="684" y="538"/>
                </a:cxn>
                <a:cxn ang="0">
                  <a:pos x="684" y="513"/>
                </a:cxn>
                <a:cxn ang="0">
                  <a:pos x="682" y="489"/>
                </a:cxn>
                <a:cxn ang="0">
                  <a:pos x="682" y="464"/>
                </a:cxn>
                <a:cxn ang="0">
                  <a:pos x="680" y="441"/>
                </a:cxn>
                <a:cxn ang="0">
                  <a:pos x="673" y="399"/>
                </a:cxn>
                <a:cxn ang="0">
                  <a:pos x="665" y="367"/>
                </a:cxn>
                <a:cxn ang="0">
                  <a:pos x="751" y="190"/>
                </a:cxn>
                <a:cxn ang="0">
                  <a:pos x="524" y="156"/>
                </a:cxn>
                <a:cxn ang="0">
                  <a:pos x="492" y="120"/>
                </a:cxn>
                <a:cxn ang="0">
                  <a:pos x="460" y="91"/>
                </a:cxn>
                <a:cxn ang="0">
                  <a:pos x="429" y="68"/>
                </a:cxn>
                <a:cxn ang="0">
                  <a:pos x="399" y="46"/>
                </a:cxn>
                <a:cxn ang="0">
                  <a:pos x="370" y="29"/>
                </a:cxn>
                <a:cxn ang="0">
                  <a:pos x="344" y="15"/>
                </a:cxn>
                <a:cxn ang="0">
                  <a:pos x="319" y="2"/>
                </a:cxn>
                <a:cxn ang="0">
                  <a:pos x="300" y="48"/>
                </a:cxn>
                <a:cxn ang="0">
                  <a:pos x="279" y="112"/>
                </a:cxn>
                <a:cxn ang="0">
                  <a:pos x="258" y="179"/>
                </a:cxn>
                <a:cxn ang="0">
                  <a:pos x="239" y="241"/>
                </a:cxn>
                <a:cxn ang="0">
                  <a:pos x="218" y="306"/>
                </a:cxn>
                <a:cxn ang="0">
                  <a:pos x="199" y="371"/>
                </a:cxn>
                <a:cxn ang="0">
                  <a:pos x="180" y="435"/>
                </a:cxn>
                <a:cxn ang="0">
                  <a:pos x="161" y="500"/>
                </a:cxn>
                <a:cxn ang="0">
                  <a:pos x="140" y="563"/>
                </a:cxn>
                <a:cxn ang="0">
                  <a:pos x="121" y="626"/>
                </a:cxn>
                <a:cxn ang="0">
                  <a:pos x="102" y="690"/>
                </a:cxn>
                <a:cxn ang="0">
                  <a:pos x="83" y="755"/>
                </a:cxn>
                <a:cxn ang="0">
                  <a:pos x="62" y="819"/>
                </a:cxn>
                <a:cxn ang="0">
                  <a:pos x="43" y="884"/>
                </a:cxn>
                <a:cxn ang="0">
                  <a:pos x="22" y="949"/>
                </a:cxn>
                <a:cxn ang="0">
                  <a:pos x="3" y="1015"/>
                </a:cxn>
              </a:cxnLst>
              <a:rect l="0" t="0" r="r" b="b"/>
              <a:pathLst>
                <a:path w="751" h="1034">
                  <a:moveTo>
                    <a:pt x="59" y="1029"/>
                  </a:moveTo>
                  <a:lnTo>
                    <a:pt x="62" y="1029"/>
                  </a:lnTo>
                  <a:lnTo>
                    <a:pt x="66" y="1031"/>
                  </a:lnTo>
                  <a:lnTo>
                    <a:pt x="76" y="1031"/>
                  </a:lnTo>
                  <a:lnTo>
                    <a:pt x="80" y="1031"/>
                  </a:lnTo>
                  <a:lnTo>
                    <a:pt x="85" y="1031"/>
                  </a:lnTo>
                  <a:lnTo>
                    <a:pt x="91" y="1031"/>
                  </a:lnTo>
                  <a:lnTo>
                    <a:pt x="97" y="1032"/>
                  </a:lnTo>
                  <a:lnTo>
                    <a:pt x="104" y="1032"/>
                  </a:lnTo>
                  <a:lnTo>
                    <a:pt x="110" y="1032"/>
                  </a:lnTo>
                  <a:lnTo>
                    <a:pt x="118" y="1032"/>
                  </a:lnTo>
                  <a:lnTo>
                    <a:pt x="127" y="1034"/>
                  </a:lnTo>
                  <a:lnTo>
                    <a:pt x="135" y="1032"/>
                  </a:lnTo>
                  <a:lnTo>
                    <a:pt x="142" y="1032"/>
                  </a:lnTo>
                  <a:lnTo>
                    <a:pt x="152" y="1032"/>
                  </a:lnTo>
                  <a:lnTo>
                    <a:pt x="161" y="1032"/>
                  </a:lnTo>
                  <a:lnTo>
                    <a:pt x="171" y="1031"/>
                  </a:lnTo>
                  <a:lnTo>
                    <a:pt x="180" y="1031"/>
                  </a:lnTo>
                  <a:lnTo>
                    <a:pt x="192" y="1031"/>
                  </a:lnTo>
                  <a:lnTo>
                    <a:pt x="203" y="1031"/>
                  </a:lnTo>
                  <a:lnTo>
                    <a:pt x="213" y="1029"/>
                  </a:lnTo>
                  <a:lnTo>
                    <a:pt x="224" y="1027"/>
                  </a:lnTo>
                  <a:lnTo>
                    <a:pt x="234" y="1025"/>
                  </a:lnTo>
                  <a:lnTo>
                    <a:pt x="245" y="1025"/>
                  </a:lnTo>
                  <a:lnTo>
                    <a:pt x="256" y="1021"/>
                  </a:lnTo>
                  <a:lnTo>
                    <a:pt x="270" y="1019"/>
                  </a:lnTo>
                  <a:lnTo>
                    <a:pt x="281" y="1017"/>
                  </a:lnTo>
                  <a:lnTo>
                    <a:pt x="294" y="1015"/>
                  </a:lnTo>
                  <a:lnTo>
                    <a:pt x="306" y="1012"/>
                  </a:lnTo>
                  <a:lnTo>
                    <a:pt x="317" y="1008"/>
                  </a:lnTo>
                  <a:lnTo>
                    <a:pt x="329" y="1004"/>
                  </a:lnTo>
                  <a:lnTo>
                    <a:pt x="342" y="1000"/>
                  </a:lnTo>
                  <a:lnTo>
                    <a:pt x="353" y="996"/>
                  </a:lnTo>
                  <a:lnTo>
                    <a:pt x="367" y="991"/>
                  </a:lnTo>
                  <a:lnTo>
                    <a:pt x="380" y="985"/>
                  </a:lnTo>
                  <a:lnTo>
                    <a:pt x="391" y="981"/>
                  </a:lnTo>
                  <a:lnTo>
                    <a:pt x="405" y="975"/>
                  </a:lnTo>
                  <a:lnTo>
                    <a:pt x="416" y="970"/>
                  </a:lnTo>
                  <a:lnTo>
                    <a:pt x="429" y="962"/>
                  </a:lnTo>
                  <a:lnTo>
                    <a:pt x="441" y="956"/>
                  </a:lnTo>
                  <a:lnTo>
                    <a:pt x="452" y="949"/>
                  </a:lnTo>
                  <a:lnTo>
                    <a:pt x="466" y="941"/>
                  </a:lnTo>
                  <a:lnTo>
                    <a:pt x="477" y="934"/>
                  </a:lnTo>
                  <a:lnTo>
                    <a:pt x="490" y="924"/>
                  </a:lnTo>
                  <a:lnTo>
                    <a:pt x="502" y="915"/>
                  </a:lnTo>
                  <a:lnTo>
                    <a:pt x="513" y="905"/>
                  </a:lnTo>
                  <a:lnTo>
                    <a:pt x="524" y="894"/>
                  </a:lnTo>
                  <a:lnTo>
                    <a:pt x="536" y="884"/>
                  </a:lnTo>
                  <a:lnTo>
                    <a:pt x="547" y="871"/>
                  </a:lnTo>
                  <a:lnTo>
                    <a:pt x="559" y="861"/>
                  </a:lnTo>
                  <a:lnTo>
                    <a:pt x="568" y="848"/>
                  </a:lnTo>
                  <a:lnTo>
                    <a:pt x="580" y="837"/>
                  </a:lnTo>
                  <a:lnTo>
                    <a:pt x="589" y="821"/>
                  </a:lnTo>
                  <a:lnTo>
                    <a:pt x="599" y="808"/>
                  </a:lnTo>
                  <a:lnTo>
                    <a:pt x="608" y="793"/>
                  </a:lnTo>
                  <a:lnTo>
                    <a:pt x="618" y="778"/>
                  </a:lnTo>
                  <a:lnTo>
                    <a:pt x="625" y="762"/>
                  </a:lnTo>
                  <a:lnTo>
                    <a:pt x="635" y="745"/>
                  </a:lnTo>
                  <a:lnTo>
                    <a:pt x="642" y="728"/>
                  </a:lnTo>
                  <a:lnTo>
                    <a:pt x="652" y="711"/>
                  </a:lnTo>
                  <a:lnTo>
                    <a:pt x="654" y="705"/>
                  </a:lnTo>
                  <a:lnTo>
                    <a:pt x="656" y="700"/>
                  </a:lnTo>
                  <a:lnTo>
                    <a:pt x="658" y="694"/>
                  </a:lnTo>
                  <a:lnTo>
                    <a:pt x="661" y="688"/>
                  </a:lnTo>
                  <a:lnTo>
                    <a:pt x="661" y="683"/>
                  </a:lnTo>
                  <a:lnTo>
                    <a:pt x="663" y="677"/>
                  </a:lnTo>
                  <a:lnTo>
                    <a:pt x="665" y="669"/>
                  </a:lnTo>
                  <a:lnTo>
                    <a:pt x="667" y="665"/>
                  </a:lnTo>
                  <a:lnTo>
                    <a:pt x="669" y="658"/>
                  </a:lnTo>
                  <a:lnTo>
                    <a:pt x="669" y="652"/>
                  </a:lnTo>
                  <a:lnTo>
                    <a:pt x="671" y="646"/>
                  </a:lnTo>
                  <a:lnTo>
                    <a:pt x="673" y="639"/>
                  </a:lnTo>
                  <a:lnTo>
                    <a:pt x="673" y="633"/>
                  </a:lnTo>
                  <a:lnTo>
                    <a:pt x="675" y="627"/>
                  </a:lnTo>
                  <a:lnTo>
                    <a:pt x="677" y="622"/>
                  </a:lnTo>
                  <a:lnTo>
                    <a:pt x="679" y="616"/>
                  </a:lnTo>
                  <a:lnTo>
                    <a:pt x="679" y="608"/>
                  </a:lnTo>
                  <a:lnTo>
                    <a:pt x="679" y="603"/>
                  </a:lnTo>
                  <a:lnTo>
                    <a:pt x="679" y="595"/>
                  </a:lnTo>
                  <a:lnTo>
                    <a:pt x="680" y="589"/>
                  </a:lnTo>
                  <a:lnTo>
                    <a:pt x="680" y="582"/>
                  </a:lnTo>
                  <a:lnTo>
                    <a:pt x="680" y="576"/>
                  </a:lnTo>
                  <a:lnTo>
                    <a:pt x="682" y="570"/>
                  </a:lnTo>
                  <a:lnTo>
                    <a:pt x="682" y="563"/>
                  </a:lnTo>
                  <a:lnTo>
                    <a:pt x="682" y="557"/>
                  </a:lnTo>
                  <a:lnTo>
                    <a:pt x="682" y="549"/>
                  </a:lnTo>
                  <a:lnTo>
                    <a:pt x="682" y="544"/>
                  </a:lnTo>
                  <a:lnTo>
                    <a:pt x="684" y="538"/>
                  </a:lnTo>
                  <a:lnTo>
                    <a:pt x="684" y="532"/>
                  </a:lnTo>
                  <a:lnTo>
                    <a:pt x="684" y="527"/>
                  </a:lnTo>
                  <a:lnTo>
                    <a:pt x="684" y="519"/>
                  </a:lnTo>
                  <a:lnTo>
                    <a:pt x="684" y="513"/>
                  </a:lnTo>
                  <a:lnTo>
                    <a:pt x="684" y="506"/>
                  </a:lnTo>
                  <a:lnTo>
                    <a:pt x="684" y="500"/>
                  </a:lnTo>
                  <a:lnTo>
                    <a:pt x="682" y="494"/>
                  </a:lnTo>
                  <a:lnTo>
                    <a:pt x="682" y="489"/>
                  </a:lnTo>
                  <a:lnTo>
                    <a:pt x="682" y="483"/>
                  </a:lnTo>
                  <a:lnTo>
                    <a:pt x="682" y="475"/>
                  </a:lnTo>
                  <a:lnTo>
                    <a:pt x="682" y="470"/>
                  </a:lnTo>
                  <a:lnTo>
                    <a:pt x="682" y="464"/>
                  </a:lnTo>
                  <a:lnTo>
                    <a:pt x="680" y="458"/>
                  </a:lnTo>
                  <a:lnTo>
                    <a:pt x="680" y="451"/>
                  </a:lnTo>
                  <a:lnTo>
                    <a:pt x="680" y="445"/>
                  </a:lnTo>
                  <a:lnTo>
                    <a:pt x="680" y="441"/>
                  </a:lnTo>
                  <a:lnTo>
                    <a:pt x="679" y="430"/>
                  </a:lnTo>
                  <a:lnTo>
                    <a:pt x="679" y="420"/>
                  </a:lnTo>
                  <a:lnTo>
                    <a:pt x="677" y="411"/>
                  </a:lnTo>
                  <a:lnTo>
                    <a:pt x="673" y="399"/>
                  </a:lnTo>
                  <a:lnTo>
                    <a:pt x="671" y="390"/>
                  </a:lnTo>
                  <a:lnTo>
                    <a:pt x="669" y="382"/>
                  </a:lnTo>
                  <a:lnTo>
                    <a:pt x="667" y="375"/>
                  </a:lnTo>
                  <a:lnTo>
                    <a:pt x="665" y="367"/>
                  </a:lnTo>
                  <a:lnTo>
                    <a:pt x="663" y="359"/>
                  </a:lnTo>
                  <a:lnTo>
                    <a:pt x="661" y="356"/>
                  </a:lnTo>
                  <a:lnTo>
                    <a:pt x="724" y="361"/>
                  </a:lnTo>
                  <a:lnTo>
                    <a:pt x="751" y="190"/>
                  </a:lnTo>
                  <a:lnTo>
                    <a:pt x="551" y="186"/>
                  </a:lnTo>
                  <a:lnTo>
                    <a:pt x="542" y="175"/>
                  </a:lnTo>
                  <a:lnTo>
                    <a:pt x="534" y="165"/>
                  </a:lnTo>
                  <a:lnTo>
                    <a:pt x="524" y="156"/>
                  </a:lnTo>
                  <a:lnTo>
                    <a:pt x="519" y="146"/>
                  </a:lnTo>
                  <a:lnTo>
                    <a:pt x="509" y="137"/>
                  </a:lnTo>
                  <a:lnTo>
                    <a:pt x="502" y="127"/>
                  </a:lnTo>
                  <a:lnTo>
                    <a:pt x="492" y="120"/>
                  </a:lnTo>
                  <a:lnTo>
                    <a:pt x="486" y="114"/>
                  </a:lnTo>
                  <a:lnTo>
                    <a:pt x="477" y="106"/>
                  </a:lnTo>
                  <a:lnTo>
                    <a:pt x="469" y="99"/>
                  </a:lnTo>
                  <a:lnTo>
                    <a:pt x="460" y="91"/>
                  </a:lnTo>
                  <a:lnTo>
                    <a:pt x="452" y="86"/>
                  </a:lnTo>
                  <a:lnTo>
                    <a:pt x="445" y="80"/>
                  </a:lnTo>
                  <a:lnTo>
                    <a:pt x="439" y="72"/>
                  </a:lnTo>
                  <a:lnTo>
                    <a:pt x="429" y="68"/>
                  </a:lnTo>
                  <a:lnTo>
                    <a:pt x="422" y="63"/>
                  </a:lnTo>
                  <a:lnTo>
                    <a:pt x="414" y="57"/>
                  </a:lnTo>
                  <a:lnTo>
                    <a:pt x="407" y="51"/>
                  </a:lnTo>
                  <a:lnTo>
                    <a:pt x="399" y="46"/>
                  </a:lnTo>
                  <a:lnTo>
                    <a:pt x="391" y="42"/>
                  </a:lnTo>
                  <a:lnTo>
                    <a:pt x="384" y="38"/>
                  </a:lnTo>
                  <a:lnTo>
                    <a:pt x="376" y="34"/>
                  </a:lnTo>
                  <a:lnTo>
                    <a:pt x="370" y="29"/>
                  </a:lnTo>
                  <a:lnTo>
                    <a:pt x="363" y="27"/>
                  </a:lnTo>
                  <a:lnTo>
                    <a:pt x="357" y="23"/>
                  </a:lnTo>
                  <a:lnTo>
                    <a:pt x="350" y="19"/>
                  </a:lnTo>
                  <a:lnTo>
                    <a:pt x="344" y="15"/>
                  </a:lnTo>
                  <a:lnTo>
                    <a:pt x="338" y="11"/>
                  </a:lnTo>
                  <a:lnTo>
                    <a:pt x="331" y="9"/>
                  </a:lnTo>
                  <a:lnTo>
                    <a:pt x="325" y="6"/>
                  </a:lnTo>
                  <a:lnTo>
                    <a:pt x="319" y="2"/>
                  </a:lnTo>
                  <a:lnTo>
                    <a:pt x="315" y="0"/>
                  </a:lnTo>
                  <a:lnTo>
                    <a:pt x="310" y="15"/>
                  </a:lnTo>
                  <a:lnTo>
                    <a:pt x="306" y="30"/>
                  </a:lnTo>
                  <a:lnTo>
                    <a:pt x="300" y="48"/>
                  </a:lnTo>
                  <a:lnTo>
                    <a:pt x="294" y="65"/>
                  </a:lnTo>
                  <a:lnTo>
                    <a:pt x="289" y="80"/>
                  </a:lnTo>
                  <a:lnTo>
                    <a:pt x="285" y="97"/>
                  </a:lnTo>
                  <a:lnTo>
                    <a:pt x="279" y="112"/>
                  </a:lnTo>
                  <a:lnTo>
                    <a:pt x="273" y="129"/>
                  </a:lnTo>
                  <a:lnTo>
                    <a:pt x="268" y="144"/>
                  </a:lnTo>
                  <a:lnTo>
                    <a:pt x="264" y="162"/>
                  </a:lnTo>
                  <a:lnTo>
                    <a:pt x="258" y="179"/>
                  </a:lnTo>
                  <a:lnTo>
                    <a:pt x="254" y="194"/>
                  </a:lnTo>
                  <a:lnTo>
                    <a:pt x="249" y="209"/>
                  </a:lnTo>
                  <a:lnTo>
                    <a:pt x="243" y="226"/>
                  </a:lnTo>
                  <a:lnTo>
                    <a:pt x="239" y="241"/>
                  </a:lnTo>
                  <a:lnTo>
                    <a:pt x="235" y="259"/>
                  </a:lnTo>
                  <a:lnTo>
                    <a:pt x="228" y="274"/>
                  </a:lnTo>
                  <a:lnTo>
                    <a:pt x="224" y="291"/>
                  </a:lnTo>
                  <a:lnTo>
                    <a:pt x="218" y="306"/>
                  </a:lnTo>
                  <a:lnTo>
                    <a:pt x="215" y="323"/>
                  </a:lnTo>
                  <a:lnTo>
                    <a:pt x="209" y="338"/>
                  </a:lnTo>
                  <a:lnTo>
                    <a:pt x="205" y="356"/>
                  </a:lnTo>
                  <a:lnTo>
                    <a:pt x="199" y="371"/>
                  </a:lnTo>
                  <a:lnTo>
                    <a:pt x="196" y="388"/>
                  </a:lnTo>
                  <a:lnTo>
                    <a:pt x="190" y="403"/>
                  </a:lnTo>
                  <a:lnTo>
                    <a:pt x="186" y="418"/>
                  </a:lnTo>
                  <a:lnTo>
                    <a:pt x="180" y="435"/>
                  </a:lnTo>
                  <a:lnTo>
                    <a:pt x="177" y="451"/>
                  </a:lnTo>
                  <a:lnTo>
                    <a:pt x="171" y="466"/>
                  </a:lnTo>
                  <a:lnTo>
                    <a:pt x="167" y="483"/>
                  </a:lnTo>
                  <a:lnTo>
                    <a:pt x="161" y="500"/>
                  </a:lnTo>
                  <a:lnTo>
                    <a:pt x="157" y="515"/>
                  </a:lnTo>
                  <a:lnTo>
                    <a:pt x="152" y="530"/>
                  </a:lnTo>
                  <a:lnTo>
                    <a:pt x="148" y="548"/>
                  </a:lnTo>
                  <a:lnTo>
                    <a:pt x="140" y="563"/>
                  </a:lnTo>
                  <a:lnTo>
                    <a:pt x="137" y="578"/>
                  </a:lnTo>
                  <a:lnTo>
                    <a:pt x="133" y="593"/>
                  </a:lnTo>
                  <a:lnTo>
                    <a:pt x="127" y="610"/>
                  </a:lnTo>
                  <a:lnTo>
                    <a:pt x="121" y="626"/>
                  </a:lnTo>
                  <a:lnTo>
                    <a:pt x="118" y="643"/>
                  </a:lnTo>
                  <a:lnTo>
                    <a:pt x="112" y="658"/>
                  </a:lnTo>
                  <a:lnTo>
                    <a:pt x="108" y="675"/>
                  </a:lnTo>
                  <a:lnTo>
                    <a:pt x="102" y="690"/>
                  </a:lnTo>
                  <a:lnTo>
                    <a:pt x="99" y="707"/>
                  </a:lnTo>
                  <a:lnTo>
                    <a:pt x="93" y="722"/>
                  </a:lnTo>
                  <a:lnTo>
                    <a:pt x="89" y="738"/>
                  </a:lnTo>
                  <a:lnTo>
                    <a:pt x="83" y="755"/>
                  </a:lnTo>
                  <a:lnTo>
                    <a:pt x="80" y="772"/>
                  </a:lnTo>
                  <a:lnTo>
                    <a:pt x="74" y="787"/>
                  </a:lnTo>
                  <a:lnTo>
                    <a:pt x="68" y="804"/>
                  </a:lnTo>
                  <a:lnTo>
                    <a:pt x="62" y="819"/>
                  </a:lnTo>
                  <a:lnTo>
                    <a:pt x="59" y="837"/>
                  </a:lnTo>
                  <a:lnTo>
                    <a:pt x="55" y="852"/>
                  </a:lnTo>
                  <a:lnTo>
                    <a:pt x="49" y="867"/>
                  </a:lnTo>
                  <a:lnTo>
                    <a:pt x="43" y="884"/>
                  </a:lnTo>
                  <a:lnTo>
                    <a:pt x="40" y="899"/>
                  </a:lnTo>
                  <a:lnTo>
                    <a:pt x="34" y="915"/>
                  </a:lnTo>
                  <a:lnTo>
                    <a:pt x="30" y="934"/>
                  </a:lnTo>
                  <a:lnTo>
                    <a:pt x="22" y="949"/>
                  </a:lnTo>
                  <a:lnTo>
                    <a:pt x="19" y="966"/>
                  </a:lnTo>
                  <a:lnTo>
                    <a:pt x="15" y="981"/>
                  </a:lnTo>
                  <a:lnTo>
                    <a:pt x="9" y="998"/>
                  </a:lnTo>
                  <a:lnTo>
                    <a:pt x="3" y="1015"/>
                  </a:lnTo>
                  <a:lnTo>
                    <a:pt x="0" y="1032"/>
                  </a:lnTo>
                  <a:lnTo>
                    <a:pt x="59" y="1029"/>
                  </a:lnTo>
                  <a:lnTo>
                    <a:pt x="59" y="10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49" name="Freeform 9"/>
            <p:cNvSpPr>
              <a:spLocks/>
            </p:cNvSpPr>
            <p:nvPr/>
          </p:nvSpPr>
          <p:spPr bwMode="auto">
            <a:xfrm>
              <a:off x="6592888" y="234951"/>
              <a:ext cx="1397000" cy="1368425"/>
            </a:xfrm>
            <a:custGeom>
              <a:avLst/>
              <a:gdLst/>
              <a:ahLst/>
              <a:cxnLst>
                <a:cxn ang="0">
                  <a:pos x="1253" y="6"/>
                </a:cxn>
                <a:cxn ang="0">
                  <a:pos x="1333" y="0"/>
                </a:cxn>
                <a:cxn ang="0">
                  <a:pos x="1407" y="6"/>
                </a:cxn>
                <a:cxn ang="0">
                  <a:pos x="1474" y="27"/>
                </a:cxn>
                <a:cxn ang="0">
                  <a:pos x="1533" y="59"/>
                </a:cxn>
                <a:cxn ang="0">
                  <a:pos x="1584" y="99"/>
                </a:cxn>
                <a:cxn ang="0">
                  <a:pos x="1632" y="149"/>
                </a:cxn>
                <a:cxn ang="0">
                  <a:pos x="1670" y="206"/>
                </a:cxn>
                <a:cxn ang="0">
                  <a:pos x="1702" y="264"/>
                </a:cxn>
                <a:cxn ang="0">
                  <a:pos x="1727" y="325"/>
                </a:cxn>
                <a:cxn ang="0">
                  <a:pos x="1744" y="388"/>
                </a:cxn>
                <a:cxn ang="0">
                  <a:pos x="1755" y="453"/>
                </a:cxn>
                <a:cxn ang="0">
                  <a:pos x="1759" y="512"/>
                </a:cxn>
                <a:cxn ang="0">
                  <a:pos x="1757" y="569"/>
                </a:cxn>
                <a:cxn ang="0">
                  <a:pos x="1748" y="620"/>
                </a:cxn>
                <a:cxn ang="0">
                  <a:pos x="1733" y="664"/>
                </a:cxn>
                <a:cxn ang="0">
                  <a:pos x="1712" y="698"/>
                </a:cxn>
                <a:cxn ang="0">
                  <a:pos x="1691" y="730"/>
                </a:cxn>
                <a:cxn ang="0">
                  <a:pos x="1668" y="759"/>
                </a:cxn>
                <a:cxn ang="0">
                  <a:pos x="1643" y="787"/>
                </a:cxn>
                <a:cxn ang="0">
                  <a:pos x="1617" y="814"/>
                </a:cxn>
                <a:cxn ang="0">
                  <a:pos x="1588" y="837"/>
                </a:cxn>
                <a:cxn ang="0">
                  <a:pos x="1556" y="858"/>
                </a:cxn>
                <a:cxn ang="0">
                  <a:pos x="1523" y="879"/>
                </a:cxn>
                <a:cxn ang="0">
                  <a:pos x="1487" y="894"/>
                </a:cxn>
                <a:cxn ang="0">
                  <a:pos x="1447" y="909"/>
                </a:cxn>
                <a:cxn ang="0">
                  <a:pos x="1405" y="922"/>
                </a:cxn>
                <a:cxn ang="0">
                  <a:pos x="1364" y="932"/>
                </a:cxn>
                <a:cxn ang="0">
                  <a:pos x="1314" y="938"/>
                </a:cxn>
                <a:cxn ang="0">
                  <a:pos x="1263" y="943"/>
                </a:cxn>
                <a:cxn ang="0">
                  <a:pos x="1208" y="945"/>
                </a:cxn>
                <a:cxn ang="0">
                  <a:pos x="1151" y="945"/>
                </a:cxn>
                <a:cxn ang="0">
                  <a:pos x="120" y="1725"/>
                </a:cxn>
                <a:cxn ang="0">
                  <a:pos x="128" y="1154"/>
                </a:cxn>
                <a:cxn ang="0">
                  <a:pos x="668" y="835"/>
                </a:cxn>
                <a:cxn ang="0">
                  <a:pos x="860" y="649"/>
                </a:cxn>
                <a:cxn ang="0">
                  <a:pos x="852" y="622"/>
                </a:cxn>
                <a:cxn ang="0">
                  <a:pos x="846" y="592"/>
                </a:cxn>
                <a:cxn ang="0">
                  <a:pos x="839" y="554"/>
                </a:cxn>
                <a:cxn ang="0">
                  <a:pos x="835" y="510"/>
                </a:cxn>
                <a:cxn ang="0">
                  <a:pos x="833" y="464"/>
                </a:cxn>
                <a:cxn ang="0">
                  <a:pos x="837" y="413"/>
                </a:cxn>
                <a:cxn ang="0">
                  <a:pos x="845" y="358"/>
                </a:cxn>
                <a:cxn ang="0">
                  <a:pos x="858" y="304"/>
                </a:cxn>
                <a:cxn ang="0">
                  <a:pos x="883" y="251"/>
                </a:cxn>
                <a:cxn ang="0">
                  <a:pos x="915" y="200"/>
                </a:cxn>
                <a:cxn ang="0">
                  <a:pos x="959" y="150"/>
                </a:cxn>
                <a:cxn ang="0">
                  <a:pos x="1014" y="105"/>
                </a:cxn>
                <a:cxn ang="0">
                  <a:pos x="1082" y="63"/>
                </a:cxn>
                <a:cxn ang="0">
                  <a:pos x="1166" y="31"/>
                </a:cxn>
              </a:cxnLst>
              <a:rect l="0" t="0" r="r" b="b"/>
              <a:pathLst>
                <a:path w="1759" h="1725">
                  <a:moveTo>
                    <a:pt x="1191" y="23"/>
                  </a:moveTo>
                  <a:lnTo>
                    <a:pt x="1212" y="17"/>
                  </a:lnTo>
                  <a:lnTo>
                    <a:pt x="1232" y="12"/>
                  </a:lnTo>
                  <a:lnTo>
                    <a:pt x="1253" y="6"/>
                  </a:lnTo>
                  <a:lnTo>
                    <a:pt x="1274" y="4"/>
                  </a:lnTo>
                  <a:lnTo>
                    <a:pt x="1293" y="2"/>
                  </a:lnTo>
                  <a:lnTo>
                    <a:pt x="1314" y="0"/>
                  </a:lnTo>
                  <a:lnTo>
                    <a:pt x="1333" y="0"/>
                  </a:lnTo>
                  <a:lnTo>
                    <a:pt x="1354" y="0"/>
                  </a:lnTo>
                  <a:lnTo>
                    <a:pt x="1371" y="0"/>
                  </a:lnTo>
                  <a:lnTo>
                    <a:pt x="1390" y="4"/>
                  </a:lnTo>
                  <a:lnTo>
                    <a:pt x="1407" y="6"/>
                  </a:lnTo>
                  <a:lnTo>
                    <a:pt x="1426" y="12"/>
                  </a:lnTo>
                  <a:lnTo>
                    <a:pt x="1442" y="15"/>
                  </a:lnTo>
                  <a:lnTo>
                    <a:pt x="1459" y="21"/>
                  </a:lnTo>
                  <a:lnTo>
                    <a:pt x="1474" y="27"/>
                  </a:lnTo>
                  <a:lnTo>
                    <a:pt x="1491" y="34"/>
                  </a:lnTo>
                  <a:lnTo>
                    <a:pt x="1504" y="40"/>
                  </a:lnTo>
                  <a:lnTo>
                    <a:pt x="1520" y="50"/>
                  </a:lnTo>
                  <a:lnTo>
                    <a:pt x="1533" y="59"/>
                  </a:lnTo>
                  <a:lnTo>
                    <a:pt x="1548" y="69"/>
                  </a:lnTo>
                  <a:lnTo>
                    <a:pt x="1560" y="78"/>
                  </a:lnTo>
                  <a:lnTo>
                    <a:pt x="1573" y="90"/>
                  </a:lnTo>
                  <a:lnTo>
                    <a:pt x="1584" y="99"/>
                  </a:lnTo>
                  <a:lnTo>
                    <a:pt x="1598" y="112"/>
                  </a:lnTo>
                  <a:lnTo>
                    <a:pt x="1609" y="124"/>
                  </a:lnTo>
                  <a:lnTo>
                    <a:pt x="1620" y="135"/>
                  </a:lnTo>
                  <a:lnTo>
                    <a:pt x="1632" y="149"/>
                  </a:lnTo>
                  <a:lnTo>
                    <a:pt x="1641" y="164"/>
                  </a:lnTo>
                  <a:lnTo>
                    <a:pt x="1651" y="175"/>
                  </a:lnTo>
                  <a:lnTo>
                    <a:pt x="1662" y="190"/>
                  </a:lnTo>
                  <a:lnTo>
                    <a:pt x="1670" y="206"/>
                  </a:lnTo>
                  <a:lnTo>
                    <a:pt x="1679" y="221"/>
                  </a:lnTo>
                  <a:lnTo>
                    <a:pt x="1687" y="234"/>
                  </a:lnTo>
                  <a:lnTo>
                    <a:pt x="1695" y="249"/>
                  </a:lnTo>
                  <a:lnTo>
                    <a:pt x="1702" y="264"/>
                  </a:lnTo>
                  <a:lnTo>
                    <a:pt x="1710" y="280"/>
                  </a:lnTo>
                  <a:lnTo>
                    <a:pt x="1715" y="295"/>
                  </a:lnTo>
                  <a:lnTo>
                    <a:pt x="1721" y="310"/>
                  </a:lnTo>
                  <a:lnTo>
                    <a:pt x="1727" y="325"/>
                  </a:lnTo>
                  <a:lnTo>
                    <a:pt x="1733" y="342"/>
                  </a:lnTo>
                  <a:lnTo>
                    <a:pt x="1736" y="358"/>
                  </a:lnTo>
                  <a:lnTo>
                    <a:pt x="1740" y="373"/>
                  </a:lnTo>
                  <a:lnTo>
                    <a:pt x="1744" y="388"/>
                  </a:lnTo>
                  <a:lnTo>
                    <a:pt x="1748" y="405"/>
                  </a:lnTo>
                  <a:lnTo>
                    <a:pt x="1750" y="420"/>
                  </a:lnTo>
                  <a:lnTo>
                    <a:pt x="1753" y="438"/>
                  </a:lnTo>
                  <a:lnTo>
                    <a:pt x="1755" y="453"/>
                  </a:lnTo>
                  <a:lnTo>
                    <a:pt x="1757" y="468"/>
                  </a:lnTo>
                  <a:lnTo>
                    <a:pt x="1757" y="483"/>
                  </a:lnTo>
                  <a:lnTo>
                    <a:pt x="1759" y="498"/>
                  </a:lnTo>
                  <a:lnTo>
                    <a:pt x="1759" y="512"/>
                  </a:lnTo>
                  <a:lnTo>
                    <a:pt x="1759" y="527"/>
                  </a:lnTo>
                  <a:lnTo>
                    <a:pt x="1759" y="542"/>
                  </a:lnTo>
                  <a:lnTo>
                    <a:pt x="1757" y="555"/>
                  </a:lnTo>
                  <a:lnTo>
                    <a:pt x="1757" y="569"/>
                  </a:lnTo>
                  <a:lnTo>
                    <a:pt x="1755" y="584"/>
                  </a:lnTo>
                  <a:lnTo>
                    <a:pt x="1753" y="595"/>
                  </a:lnTo>
                  <a:lnTo>
                    <a:pt x="1752" y="607"/>
                  </a:lnTo>
                  <a:lnTo>
                    <a:pt x="1748" y="620"/>
                  </a:lnTo>
                  <a:lnTo>
                    <a:pt x="1744" y="631"/>
                  </a:lnTo>
                  <a:lnTo>
                    <a:pt x="1740" y="643"/>
                  </a:lnTo>
                  <a:lnTo>
                    <a:pt x="1736" y="654"/>
                  </a:lnTo>
                  <a:lnTo>
                    <a:pt x="1733" y="664"/>
                  </a:lnTo>
                  <a:lnTo>
                    <a:pt x="1729" y="673"/>
                  </a:lnTo>
                  <a:lnTo>
                    <a:pt x="1723" y="681"/>
                  </a:lnTo>
                  <a:lnTo>
                    <a:pt x="1717" y="690"/>
                  </a:lnTo>
                  <a:lnTo>
                    <a:pt x="1712" y="698"/>
                  </a:lnTo>
                  <a:lnTo>
                    <a:pt x="1708" y="706"/>
                  </a:lnTo>
                  <a:lnTo>
                    <a:pt x="1700" y="713"/>
                  </a:lnTo>
                  <a:lnTo>
                    <a:pt x="1696" y="721"/>
                  </a:lnTo>
                  <a:lnTo>
                    <a:pt x="1691" y="730"/>
                  </a:lnTo>
                  <a:lnTo>
                    <a:pt x="1685" y="738"/>
                  </a:lnTo>
                  <a:lnTo>
                    <a:pt x="1679" y="746"/>
                  </a:lnTo>
                  <a:lnTo>
                    <a:pt x="1674" y="753"/>
                  </a:lnTo>
                  <a:lnTo>
                    <a:pt x="1668" y="759"/>
                  </a:lnTo>
                  <a:lnTo>
                    <a:pt x="1662" y="766"/>
                  </a:lnTo>
                  <a:lnTo>
                    <a:pt x="1655" y="774"/>
                  </a:lnTo>
                  <a:lnTo>
                    <a:pt x="1649" y="780"/>
                  </a:lnTo>
                  <a:lnTo>
                    <a:pt x="1643" y="787"/>
                  </a:lnTo>
                  <a:lnTo>
                    <a:pt x="1637" y="795"/>
                  </a:lnTo>
                  <a:lnTo>
                    <a:pt x="1630" y="801"/>
                  </a:lnTo>
                  <a:lnTo>
                    <a:pt x="1622" y="806"/>
                  </a:lnTo>
                  <a:lnTo>
                    <a:pt x="1617" y="814"/>
                  </a:lnTo>
                  <a:lnTo>
                    <a:pt x="1609" y="820"/>
                  </a:lnTo>
                  <a:lnTo>
                    <a:pt x="1601" y="825"/>
                  </a:lnTo>
                  <a:lnTo>
                    <a:pt x="1594" y="831"/>
                  </a:lnTo>
                  <a:lnTo>
                    <a:pt x="1588" y="837"/>
                  </a:lnTo>
                  <a:lnTo>
                    <a:pt x="1580" y="844"/>
                  </a:lnTo>
                  <a:lnTo>
                    <a:pt x="1573" y="848"/>
                  </a:lnTo>
                  <a:lnTo>
                    <a:pt x="1563" y="854"/>
                  </a:lnTo>
                  <a:lnTo>
                    <a:pt x="1556" y="858"/>
                  </a:lnTo>
                  <a:lnTo>
                    <a:pt x="1548" y="863"/>
                  </a:lnTo>
                  <a:lnTo>
                    <a:pt x="1539" y="867"/>
                  </a:lnTo>
                  <a:lnTo>
                    <a:pt x="1531" y="873"/>
                  </a:lnTo>
                  <a:lnTo>
                    <a:pt x="1523" y="879"/>
                  </a:lnTo>
                  <a:lnTo>
                    <a:pt x="1516" y="884"/>
                  </a:lnTo>
                  <a:lnTo>
                    <a:pt x="1506" y="886"/>
                  </a:lnTo>
                  <a:lnTo>
                    <a:pt x="1497" y="890"/>
                  </a:lnTo>
                  <a:lnTo>
                    <a:pt x="1487" y="894"/>
                  </a:lnTo>
                  <a:lnTo>
                    <a:pt x="1478" y="900"/>
                  </a:lnTo>
                  <a:lnTo>
                    <a:pt x="1468" y="901"/>
                  </a:lnTo>
                  <a:lnTo>
                    <a:pt x="1459" y="905"/>
                  </a:lnTo>
                  <a:lnTo>
                    <a:pt x="1447" y="909"/>
                  </a:lnTo>
                  <a:lnTo>
                    <a:pt x="1440" y="913"/>
                  </a:lnTo>
                  <a:lnTo>
                    <a:pt x="1428" y="917"/>
                  </a:lnTo>
                  <a:lnTo>
                    <a:pt x="1417" y="919"/>
                  </a:lnTo>
                  <a:lnTo>
                    <a:pt x="1405" y="922"/>
                  </a:lnTo>
                  <a:lnTo>
                    <a:pt x="1396" y="924"/>
                  </a:lnTo>
                  <a:lnTo>
                    <a:pt x="1385" y="926"/>
                  </a:lnTo>
                  <a:lnTo>
                    <a:pt x="1373" y="930"/>
                  </a:lnTo>
                  <a:lnTo>
                    <a:pt x="1364" y="932"/>
                  </a:lnTo>
                  <a:lnTo>
                    <a:pt x="1352" y="934"/>
                  </a:lnTo>
                  <a:lnTo>
                    <a:pt x="1339" y="936"/>
                  </a:lnTo>
                  <a:lnTo>
                    <a:pt x="1328" y="938"/>
                  </a:lnTo>
                  <a:lnTo>
                    <a:pt x="1314" y="938"/>
                  </a:lnTo>
                  <a:lnTo>
                    <a:pt x="1303" y="939"/>
                  </a:lnTo>
                  <a:lnTo>
                    <a:pt x="1289" y="939"/>
                  </a:lnTo>
                  <a:lnTo>
                    <a:pt x="1276" y="943"/>
                  </a:lnTo>
                  <a:lnTo>
                    <a:pt x="1263" y="943"/>
                  </a:lnTo>
                  <a:lnTo>
                    <a:pt x="1251" y="945"/>
                  </a:lnTo>
                  <a:lnTo>
                    <a:pt x="1236" y="945"/>
                  </a:lnTo>
                  <a:lnTo>
                    <a:pt x="1223" y="945"/>
                  </a:lnTo>
                  <a:lnTo>
                    <a:pt x="1208" y="945"/>
                  </a:lnTo>
                  <a:lnTo>
                    <a:pt x="1194" y="945"/>
                  </a:lnTo>
                  <a:lnTo>
                    <a:pt x="1181" y="945"/>
                  </a:lnTo>
                  <a:lnTo>
                    <a:pt x="1166" y="945"/>
                  </a:lnTo>
                  <a:lnTo>
                    <a:pt x="1151" y="945"/>
                  </a:lnTo>
                  <a:lnTo>
                    <a:pt x="1137" y="945"/>
                  </a:lnTo>
                  <a:lnTo>
                    <a:pt x="981" y="1097"/>
                  </a:lnTo>
                  <a:lnTo>
                    <a:pt x="919" y="1040"/>
                  </a:lnTo>
                  <a:lnTo>
                    <a:pt x="120" y="1725"/>
                  </a:lnTo>
                  <a:lnTo>
                    <a:pt x="0" y="1670"/>
                  </a:lnTo>
                  <a:lnTo>
                    <a:pt x="4" y="1441"/>
                  </a:lnTo>
                  <a:lnTo>
                    <a:pt x="101" y="1417"/>
                  </a:lnTo>
                  <a:lnTo>
                    <a:pt x="128" y="1154"/>
                  </a:lnTo>
                  <a:lnTo>
                    <a:pt x="384" y="1166"/>
                  </a:lnTo>
                  <a:lnTo>
                    <a:pt x="453" y="919"/>
                  </a:lnTo>
                  <a:lnTo>
                    <a:pt x="702" y="947"/>
                  </a:lnTo>
                  <a:lnTo>
                    <a:pt x="668" y="835"/>
                  </a:lnTo>
                  <a:lnTo>
                    <a:pt x="867" y="662"/>
                  </a:lnTo>
                  <a:lnTo>
                    <a:pt x="865" y="660"/>
                  </a:lnTo>
                  <a:lnTo>
                    <a:pt x="864" y="656"/>
                  </a:lnTo>
                  <a:lnTo>
                    <a:pt x="860" y="649"/>
                  </a:lnTo>
                  <a:lnTo>
                    <a:pt x="858" y="641"/>
                  </a:lnTo>
                  <a:lnTo>
                    <a:pt x="856" y="635"/>
                  </a:lnTo>
                  <a:lnTo>
                    <a:pt x="854" y="630"/>
                  </a:lnTo>
                  <a:lnTo>
                    <a:pt x="852" y="622"/>
                  </a:lnTo>
                  <a:lnTo>
                    <a:pt x="852" y="616"/>
                  </a:lnTo>
                  <a:lnTo>
                    <a:pt x="850" y="607"/>
                  </a:lnTo>
                  <a:lnTo>
                    <a:pt x="848" y="599"/>
                  </a:lnTo>
                  <a:lnTo>
                    <a:pt x="846" y="592"/>
                  </a:lnTo>
                  <a:lnTo>
                    <a:pt x="845" y="584"/>
                  </a:lnTo>
                  <a:lnTo>
                    <a:pt x="843" y="573"/>
                  </a:lnTo>
                  <a:lnTo>
                    <a:pt x="841" y="563"/>
                  </a:lnTo>
                  <a:lnTo>
                    <a:pt x="839" y="554"/>
                  </a:lnTo>
                  <a:lnTo>
                    <a:pt x="839" y="544"/>
                  </a:lnTo>
                  <a:lnTo>
                    <a:pt x="837" y="533"/>
                  </a:lnTo>
                  <a:lnTo>
                    <a:pt x="835" y="521"/>
                  </a:lnTo>
                  <a:lnTo>
                    <a:pt x="835" y="510"/>
                  </a:lnTo>
                  <a:lnTo>
                    <a:pt x="835" y="500"/>
                  </a:lnTo>
                  <a:lnTo>
                    <a:pt x="835" y="487"/>
                  </a:lnTo>
                  <a:lnTo>
                    <a:pt x="833" y="476"/>
                  </a:lnTo>
                  <a:lnTo>
                    <a:pt x="833" y="464"/>
                  </a:lnTo>
                  <a:lnTo>
                    <a:pt x="835" y="451"/>
                  </a:lnTo>
                  <a:lnTo>
                    <a:pt x="835" y="438"/>
                  </a:lnTo>
                  <a:lnTo>
                    <a:pt x="835" y="426"/>
                  </a:lnTo>
                  <a:lnTo>
                    <a:pt x="837" y="413"/>
                  </a:lnTo>
                  <a:lnTo>
                    <a:pt x="839" y="399"/>
                  </a:lnTo>
                  <a:lnTo>
                    <a:pt x="841" y="386"/>
                  </a:lnTo>
                  <a:lnTo>
                    <a:pt x="843" y="373"/>
                  </a:lnTo>
                  <a:lnTo>
                    <a:pt x="845" y="358"/>
                  </a:lnTo>
                  <a:lnTo>
                    <a:pt x="848" y="346"/>
                  </a:lnTo>
                  <a:lnTo>
                    <a:pt x="852" y="333"/>
                  </a:lnTo>
                  <a:lnTo>
                    <a:pt x="854" y="320"/>
                  </a:lnTo>
                  <a:lnTo>
                    <a:pt x="858" y="304"/>
                  </a:lnTo>
                  <a:lnTo>
                    <a:pt x="865" y="293"/>
                  </a:lnTo>
                  <a:lnTo>
                    <a:pt x="869" y="278"/>
                  </a:lnTo>
                  <a:lnTo>
                    <a:pt x="877" y="264"/>
                  </a:lnTo>
                  <a:lnTo>
                    <a:pt x="883" y="251"/>
                  </a:lnTo>
                  <a:lnTo>
                    <a:pt x="890" y="238"/>
                  </a:lnTo>
                  <a:lnTo>
                    <a:pt x="898" y="225"/>
                  </a:lnTo>
                  <a:lnTo>
                    <a:pt x="907" y="211"/>
                  </a:lnTo>
                  <a:lnTo>
                    <a:pt x="915" y="200"/>
                  </a:lnTo>
                  <a:lnTo>
                    <a:pt x="926" y="188"/>
                  </a:lnTo>
                  <a:lnTo>
                    <a:pt x="936" y="175"/>
                  </a:lnTo>
                  <a:lnTo>
                    <a:pt x="947" y="162"/>
                  </a:lnTo>
                  <a:lnTo>
                    <a:pt x="959" y="150"/>
                  </a:lnTo>
                  <a:lnTo>
                    <a:pt x="972" y="139"/>
                  </a:lnTo>
                  <a:lnTo>
                    <a:pt x="985" y="126"/>
                  </a:lnTo>
                  <a:lnTo>
                    <a:pt x="999" y="116"/>
                  </a:lnTo>
                  <a:lnTo>
                    <a:pt x="1014" y="105"/>
                  </a:lnTo>
                  <a:lnTo>
                    <a:pt x="1031" y="93"/>
                  </a:lnTo>
                  <a:lnTo>
                    <a:pt x="1046" y="82"/>
                  </a:lnTo>
                  <a:lnTo>
                    <a:pt x="1063" y="72"/>
                  </a:lnTo>
                  <a:lnTo>
                    <a:pt x="1082" y="63"/>
                  </a:lnTo>
                  <a:lnTo>
                    <a:pt x="1103" y="55"/>
                  </a:lnTo>
                  <a:lnTo>
                    <a:pt x="1122" y="46"/>
                  </a:lnTo>
                  <a:lnTo>
                    <a:pt x="1145" y="38"/>
                  </a:lnTo>
                  <a:lnTo>
                    <a:pt x="1166" y="31"/>
                  </a:lnTo>
                  <a:lnTo>
                    <a:pt x="1191" y="23"/>
                  </a:lnTo>
                  <a:lnTo>
                    <a:pt x="1191" y="2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50" name="Freeform 10"/>
            <p:cNvSpPr>
              <a:spLocks/>
            </p:cNvSpPr>
            <p:nvPr/>
          </p:nvSpPr>
          <p:spPr bwMode="auto">
            <a:xfrm>
              <a:off x="7572375" y="377826"/>
              <a:ext cx="327025" cy="330200"/>
            </a:xfrm>
            <a:custGeom>
              <a:avLst/>
              <a:gdLst/>
              <a:ahLst/>
              <a:cxnLst>
                <a:cxn ang="0">
                  <a:pos x="360" y="352"/>
                </a:cxn>
                <a:cxn ang="0">
                  <a:pos x="377" y="329"/>
                </a:cxn>
                <a:cxn ang="0">
                  <a:pos x="392" y="304"/>
                </a:cxn>
                <a:cxn ang="0">
                  <a:pos x="402" y="276"/>
                </a:cxn>
                <a:cxn ang="0">
                  <a:pos x="407" y="247"/>
                </a:cxn>
                <a:cxn ang="0">
                  <a:pos x="411" y="217"/>
                </a:cxn>
                <a:cxn ang="0">
                  <a:pos x="409" y="188"/>
                </a:cxn>
                <a:cxn ang="0">
                  <a:pos x="402" y="158"/>
                </a:cxn>
                <a:cxn ang="0">
                  <a:pos x="392" y="129"/>
                </a:cxn>
                <a:cxn ang="0">
                  <a:pos x="377" y="103"/>
                </a:cxn>
                <a:cxn ang="0">
                  <a:pos x="360" y="78"/>
                </a:cxn>
                <a:cxn ang="0">
                  <a:pos x="337" y="53"/>
                </a:cxn>
                <a:cxn ang="0">
                  <a:pos x="310" y="34"/>
                </a:cxn>
                <a:cxn ang="0">
                  <a:pos x="284" y="19"/>
                </a:cxn>
                <a:cxn ang="0">
                  <a:pos x="255" y="9"/>
                </a:cxn>
                <a:cxn ang="0">
                  <a:pos x="227" y="2"/>
                </a:cxn>
                <a:cxn ang="0">
                  <a:pos x="196" y="0"/>
                </a:cxn>
                <a:cxn ang="0">
                  <a:pos x="166" y="2"/>
                </a:cxn>
                <a:cxn ang="0">
                  <a:pos x="137" y="9"/>
                </a:cxn>
                <a:cxn ang="0">
                  <a:pos x="111" y="19"/>
                </a:cxn>
                <a:cxn ang="0">
                  <a:pos x="84" y="34"/>
                </a:cxn>
                <a:cxn ang="0">
                  <a:pos x="59" y="55"/>
                </a:cxn>
                <a:cxn ang="0">
                  <a:pos x="40" y="76"/>
                </a:cxn>
                <a:cxn ang="0">
                  <a:pos x="23" y="103"/>
                </a:cxn>
                <a:cxn ang="0">
                  <a:pos x="12" y="129"/>
                </a:cxn>
                <a:cxn ang="0">
                  <a:pos x="4" y="158"/>
                </a:cxn>
                <a:cxn ang="0">
                  <a:pos x="2" y="188"/>
                </a:cxn>
                <a:cxn ang="0">
                  <a:pos x="2" y="217"/>
                </a:cxn>
                <a:cxn ang="0">
                  <a:pos x="6" y="245"/>
                </a:cxn>
                <a:cxn ang="0">
                  <a:pos x="16" y="276"/>
                </a:cxn>
                <a:cxn ang="0">
                  <a:pos x="31" y="302"/>
                </a:cxn>
                <a:cxn ang="0">
                  <a:pos x="48" y="329"/>
                </a:cxn>
                <a:cxn ang="0">
                  <a:pos x="69" y="352"/>
                </a:cxn>
                <a:cxn ang="0">
                  <a:pos x="94" y="373"/>
                </a:cxn>
                <a:cxn ang="0">
                  <a:pos x="120" y="390"/>
                </a:cxn>
                <a:cxn ang="0">
                  <a:pos x="149" y="401"/>
                </a:cxn>
                <a:cxn ang="0">
                  <a:pos x="177" y="409"/>
                </a:cxn>
                <a:cxn ang="0">
                  <a:pos x="206" y="414"/>
                </a:cxn>
                <a:cxn ang="0">
                  <a:pos x="236" y="412"/>
                </a:cxn>
                <a:cxn ang="0">
                  <a:pos x="265" y="407"/>
                </a:cxn>
                <a:cxn ang="0">
                  <a:pos x="291" y="399"/>
                </a:cxn>
                <a:cxn ang="0">
                  <a:pos x="318" y="386"/>
                </a:cxn>
                <a:cxn ang="0">
                  <a:pos x="345" y="367"/>
                </a:cxn>
              </a:cxnLst>
              <a:rect l="0" t="0" r="r" b="b"/>
              <a:pathLst>
                <a:path w="411" h="414">
                  <a:moveTo>
                    <a:pt x="345" y="367"/>
                  </a:moveTo>
                  <a:lnTo>
                    <a:pt x="352" y="359"/>
                  </a:lnTo>
                  <a:lnTo>
                    <a:pt x="360" y="352"/>
                  </a:lnTo>
                  <a:lnTo>
                    <a:pt x="365" y="344"/>
                  </a:lnTo>
                  <a:lnTo>
                    <a:pt x="371" y="336"/>
                  </a:lnTo>
                  <a:lnTo>
                    <a:pt x="377" y="329"/>
                  </a:lnTo>
                  <a:lnTo>
                    <a:pt x="383" y="319"/>
                  </a:lnTo>
                  <a:lnTo>
                    <a:pt x="388" y="312"/>
                  </a:lnTo>
                  <a:lnTo>
                    <a:pt x="392" y="304"/>
                  </a:lnTo>
                  <a:lnTo>
                    <a:pt x="396" y="293"/>
                  </a:lnTo>
                  <a:lnTo>
                    <a:pt x="400" y="285"/>
                  </a:lnTo>
                  <a:lnTo>
                    <a:pt x="402" y="276"/>
                  </a:lnTo>
                  <a:lnTo>
                    <a:pt x="405" y="266"/>
                  </a:lnTo>
                  <a:lnTo>
                    <a:pt x="405" y="257"/>
                  </a:lnTo>
                  <a:lnTo>
                    <a:pt x="407" y="247"/>
                  </a:lnTo>
                  <a:lnTo>
                    <a:pt x="409" y="236"/>
                  </a:lnTo>
                  <a:lnTo>
                    <a:pt x="411" y="228"/>
                  </a:lnTo>
                  <a:lnTo>
                    <a:pt x="411" y="217"/>
                  </a:lnTo>
                  <a:lnTo>
                    <a:pt x="411" y="207"/>
                  </a:lnTo>
                  <a:lnTo>
                    <a:pt x="409" y="198"/>
                  </a:lnTo>
                  <a:lnTo>
                    <a:pt x="409" y="188"/>
                  </a:lnTo>
                  <a:lnTo>
                    <a:pt x="407" y="177"/>
                  </a:lnTo>
                  <a:lnTo>
                    <a:pt x="405" y="167"/>
                  </a:lnTo>
                  <a:lnTo>
                    <a:pt x="402" y="158"/>
                  </a:lnTo>
                  <a:lnTo>
                    <a:pt x="400" y="148"/>
                  </a:lnTo>
                  <a:lnTo>
                    <a:pt x="396" y="139"/>
                  </a:lnTo>
                  <a:lnTo>
                    <a:pt x="392" y="129"/>
                  </a:lnTo>
                  <a:lnTo>
                    <a:pt x="388" y="120"/>
                  </a:lnTo>
                  <a:lnTo>
                    <a:pt x="384" y="112"/>
                  </a:lnTo>
                  <a:lnTo>
                    <a:pt x="377" y="103"/>
                  </a:lnTo>
                  <a:lnTo>
                    <a:pt x="373" y="93"/>
                  </a:lnTo>
                  <a:lnTo>
                    <a:pt x="367" y="85"/>
                  </a:lnTo>
                  <a:lnTo>
                    <a:pt x="360" y="78"/>
                  </a:lnTo>
                  <a:lnTo>
                    <a:pt x="352" y="68"/>
                  </a:lnTo>
                  <a:lnTo>
                    <a:pt x="345" y="61"/>
                  </a:lnTo>
                  <a:lnTo>
                    <a:pt x="337" y="53"/>
                  </a:lnTo>
                  <a:lnTo>
                    <a:pt x="327" y="47"/>
                  </a:lnTo>
                  <a:lnTo>
                    <a:pt x="318" y="40"/>
                  </a:lnTo>
                  <a:lnTo>
                    <a:pt x="310" y="34"/>
                  </a:lnTo>
                  <a:lnTo>
                    <a:pt x="301" y="28"/>
                  </a:lnTo>
                  <a:lnTo>
                    <a:pt x="293" y="25"/>
                  </a:lnTo>
                  <a:lnTo>
                    <a:pt x="284" y="19"/>
                  </a:lnTo>
                  <a:lnTo>
                    <a:pt x="274" y="15"/>
                  </a:lnTo>
                  <a:lnTo>
                    <a:pt x="265" y="11"/>
                  </a:lnTo>
                  <a:lnTo>
                    <a:pt x="255" y="9"/>
                  </a:lnTo>
                  <a:lnTo>
                    <a:pt x="246" y="6"/>
                  </a:lnTo>
                  <a:lnTo>
                    <a:pt x="236" y="4"/>
                  </a:lnTo>
                  <a:lnTo>
                    <a:pt x="227" y="2"/>
                  </a:lnTo>
                  <a:lnTo>
                    <a:pt x="217" y="2"/>
                  </a:lnTo>
                  <a:lnTo>
                    <a:pt x="206" y="0"/>
                  </a:lnTo>
                  <a:lnTo>
                    <a:pt x="196" y="0"/>
                  </a:lnTo>
                  <a:lnTo>
                    <a:pt x="185" y="0"/>
                  </a:lnTo>
                  <a:lnTo>
                    <a:pt x="177" y="0"/>
                  </a:lnTo>
                  <a:lnTo>
                    <a:pt x="166" y="2"/>
                  </a:lnTo>
                  <a:lnTo>
                    <a:pt x="156" y="4"/>
                  </a:lnTo>
                  <a:lnTo>
                    <a:pt x="147" y="6"/>
                  </a:lnTo>
                  <a:lnTo>
                    <a:pt x="137" y="9"/>
                  </a:lnTo>
                  <a:lnTo>
                    <a:pt x="130" y="11"/>
                  </a:lnTo>
                  <a:lnTo>
                    <a:pt x="120" y="15"/>
                  </a:lnTo>
                  <a:lnTo>
                    <a:pt x="111" y="19"/>
                  </a:lnTo>
                  <a:lnTo>
                    <a:pt x="101" y="25"/>
                  </a:lnTo>
                  <a:lnTo>
                    <a:pt x="92" y="28"/>
                  </a:lnTo>
                  <a:lnTo>
                    <a:pt x="84" y="34"/>
                  </a:lnTo>
                  <a:lnTo>
                    <a:pt x="76" y="42"/>
                  </a:lnTo>
                  <a:lnTo>
                    <a:pt x="69" y="47"/>
                  </a:lnTo>
                  <a:lnTo>
                    <a:pt x="59" y="55"/>
                  </a:lnTo>
                  <a:lnTo>
                    <a:pt x="52" y="61"/>
                  </a:lnTo>
                  <a:lnTo>
                    <a:pt x="46" y="68"/>
                  </a:lnTo>
                  <a:lnTo>
                    <a:pt x="40" y="76"/>
                  </a:lnTo>
                  <a:lnTo>
                    <a:pt x="35" y="83"/>
                  </a:lnTo>
                  <a:lnTo>
                    <a:pt x="29" y="93"/>
                  </a:lnTo>
                  <a:lnTo>
                    <a:pt x="23" y="103"/>
                  </a:lnTo>
                  <a:lnTo>
                    <a:pt x="19" y="112"/>
                  </a:lnTo>
                  <a:lnTo>
                    <a:pt x="16" y="120"/>
                  </a:lnTo>
                  <a:lnTo>
                    <a:pt x="12" y="129"/>
                  </a:lnTo>
                  <a:lnTo>
                    <a:pt x="8" y="139"/>
                  </a:lnTo>
                  <a:lnTo>
                    <a:pt x="6" y="148"/>
                  </a:lnTo>
                  <a:lnTo>
                    <a:pt x="4" y="158"/>
                  </a:lnTo>
                  <a:lnTo>
                    <a:pt x="2" y="167"/>
                  </a:lnTo>
                  <a:lnTo>
                    <a:pt x="2" y="177"/>
                  </a:lnTo>
                  <a:lnTo>
                    <a:pt x="2" y="188"/>
                  </a:lnTo>
                  <a:lnTo>
                    <a:pt x="0" y="198"/>
                  </a:lnTo>
                  <a:lnTo>
                    <a:pt x="0" y="207"/>
                  </a:lnTo>
                  <a:lnTo>
                    <a:pt x="2" y="217"/>
                  </a:lnTo>
                  <a:lnTo>
                    <a:pt x="2" y="226"/>
                  </a:lnTo>
                  <a:lnTo>
                    <a:pt x="4" y="236"/>
                  </a:lnTo>
                  <a:lnTo>
                    <a:pt x="6" y="245"/>
                  </a:lnTo>
                  <a:lnTo>
                    <a:pt x="8" y="257"/>
                  </a:lnTo>
                  <a:lnTo>
                    <a:pt x="14" y="266"/>
                  </a:lnTo>
                  <a:lnTo>
                    <a:pt x="16" y="276"/>
                  </a:lnTo>
                  <a:lnTo>
                    <a:pt x="19" y="285"/>
                  </a:lnTo>
                  <a:lnTo>
                    <a:pt x="23" y="293"/>
                  </a:lnTo>
                  <a:lnTo>
                    <a:pt x="31" y="302"/>
                  </a:lnTo>
                  <a:lnTo>
                    <a:pt x="35" y="312"/>
                  </a:lnTo>
                  <a:lnTo>
                    <a:pt x="40" y="319"/>
                  </a:lnTo>
                  <a:lnTo>
                    <a:pt x="48" y="329"/>
                  </a:lnTo>
                  <a:lnTo>
                    <a:pt x="55" y="338"/>
                  </a:lnTo>
                  <a:lnTo>
                    <a:pt x="61" y="346"/>
                  </a:lnTo>
                  <a:lnTo>
                    <a:pt x="69" y="352"/>
                  </a:lnTo>
                  <a:lnTo>
                    <a:pt x="76" y="359"/>
                  </a:lnTo>
                  <a:lnTo>
                    <a:pt x="84" y="367"/>
                  </a:lnTo>
                  <a:lnTo>
                    <a:pt x="94" y="373"/>
                  </a:lnTo>
                  <a:lnTo>
                    <a:pt x="103" y="378"/>
                  </a:lnTo>
                  <a:lnTo>
                    <a:pt x="111" y="382"/>
                  </a:lnTo>
                  <a:lnTo>
                    <a:pt x="120" y="390"/>
                  </a:lnTo>
                  <a:lnTo>
                    <a:pt x="130" y="393"/>
                  </a:lnTo>
                  <a:lnTo>
                    <a:pt x="139" y="397"/>
                  </a:lnTo>
                  <a:lnTo>
                    <a:pt x="149" y="401"/>
                  </a:lnTo>
                  <a:lnTo>
                    <a:pt x="156" y="405"/>
                  </a:lnTo>
                  <a:lnTo>
                    <a:pt x="166" y="407"/>
                  </a:lnTo>
                  <a:lnTo>
                    <a:pt x="177" y="409"/>
                  </a:lnTo>
                  <a:lnTo>
                    <a:pt x="187" y="411"/>
                  </a:lnTo>
                  <a:lnTo>
                    <a:pt x="196" y="414"/>
                  </a:lnTo>
                  <a:lnTo>
                    <a:pt x="206" y="414"/>
                  </a:lnTo>
                  <a:lnTo>
                    <a:pt x="215" y="414"/>
                  </a:lnTo>
                  <a:lnTo>
                    <a:pt x="225" y="412"/>
                  </a:lnTo>
                  <a:lnTo>
                    <a:pt x="236" y="412"/>
                  </a:lnTo>
                  <a:lnTo>
                    <a:pt x="244" y="411"/>
                  </a:lnTo>
                  <a:lnTo>
                    <a:pt x="255" y="409"/>
                  </a:lnTo>
                  <a:lnTo>
                    <a:pt x="265" y="407"/>
                  </a:lnTo>
                  <a:lnTo>
                    <a:pt x="274" y="405"/>
                  </a:lnTo>
                  <a:lnTo>
                    <a:pt x="284" y="401"/>
                  </a:lnTo>
                  <a:lnTo>
                    <a:pt x="291" y="399"/>
                  </a:lnTo>
                  <a:lnTo>
                    <a:pt x="301" y="393"/>
                  </a:lnTo>
                  <a:lnTo>
                    <a:pt x="310" y="390"/>
                  </a:lnTo>
                  <a:lnTo>
                    <a:pt x="318" y="386"/>
                  </a:lnTo>
                  <a:lnTo>
                    <a:pt x="327" y="380"/>
                  </a:lnTo>
                  <a:lnTo>
                    <a:pt x="337" y="374"/>
                  </a:lnTo>
                  <a:lnTo>
                    <a:pt x="345" y="367"/>
                  </a:lnTo>
                  <a:lnTo>
                    <a:pt x="345" y="3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51" name="Freeform 11"/>
            <p:cNvSpPr>
              <a:spLocks/>
            </p:cNvSpPr>
            <p:nvPr/>
          </p:nvSpPr>
          <p:spPr bwMode="auto">
            <a:xfrm>
              <a:off x="6567488" y="889001"/>
              <a:ext cx="739775" cy="687388"/>
            </a:xfrm>
            <a:custGeom>
              <a:avLst/>
              <a:gdLst/>
              <a:ahLst/>
              <a:cxnLst>
                <a:cxn ang="0">
                  <a:pos x="19" y="868"/>
                </a:cxn>
                <a:cxn ang="0">
                  <a:pos x="924" y="90"/>
                </a:cxn>
                <a:cxn ang="0">
                  <a:pos x="932" y="0"/>
                </a:cxn>
                <a:cxn ang="0">
                  <a:pos x="0" y="803"/>
                </a:cxn>
                <a:cxn ang="0">
                  <a:pos x="19" y="868"/>
                </a:cxn>
                <a:cxn ang="0">
                  <a:pos x="19" y="868"/>
                </a:cxn>
              </a:cxnLst>
              <a:rect l="0" t="0" r="r" b="b"/>
              <a:pathLst>
                <a:path w="932" h="868">
                  <a:moveTo>
                    <a:pt x="19" y="868"/>
                  </a:moveTo>
                  <a:lnTo>
                    <a:pt x="924" y="90"/>
                  </a:lnTo>
                  <a:lnTo>
                    <a:pt x="932" y="0"/>
                  </a:lnTo>
                  <a:lnTo>
                    <a:pt x="0" y="803"/>
                  </a:lnTo>
                  <a:lnTo>
                    <a:pt x="19" y="868"/>
                  </a:lnTo>
                  <a:lnTo>
                    <a:pt x="19" y="8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52" name="Freeform 12"/>
            <p:cNvSpPr>
              <a:spLocks/>
            </p:cNvSpPr>
            <p:nvPr/>
          </p:nvSpPr>
          <p:spPr bwMode="auto">
            <a:xfrm>
              <a:off x="7629525" y="434976"/>
              <a:ext cx="239712" cy="238125"/>
            </a:xfrm>
            <a:custGeom>
              <a:avLst/>
              <a:gdLst/>
              <a:ahLst/>
              <a:cxnLst>
                <a:cxn ang="0">
                  <a:pos x="258" y="253"/>
                </a:cxn>
                <a:cxn ang="0">
                  <a:pos x="273" y="236"/>
                </a:cxn>
                <a:cxn ang="0">
                  <a:pos x="285" y="217"/>
                </a:cxn>
                <a:cxn ang="0">
                  <a:pos x="292" y="196"/>
                </a:cxn>
                <a:cxn ang="0">
                  <a:pos x="298" y="175"/>
                </a:cxn>
                <a:cxn ang="0">
                  <a:pos x="300" y="154"/>
                </a:cxn>
                <a:cxn ang="0">
                  <a:pos x="298" y="131"/>
                </a:cxn>
                <a:cxn ang="0">
                  <a:pos x="294" y="110"/>
                </a:cxn>
                <a:cxn ang="0">
                  <a:pos x="287" y="90"/>
                </a:cxn>
                <a:cxn ang="0">
                  <a:pos x="275" y="71"/>
                </a:cxn>
                <a:cxn ang="0">
                  <a:pos x="264" y="53"/>
                </a:cxn>
                <a:cxn ang="0">
                  <a:pos x="247" y="36"/>
                </a:cxn>
                <a:cxn ang="0">
                  <a:pos x="230" y="21"/>
                </a:cxn>
                <a:cxn ang="0">
                  <a:pos x="211" y="12"/>
                </a:cxn>
                <a:cxn ang="0">
                  <a:pos x="188" y="4"/>
                </a:cxn>
                <a:cxn ang="0">
                  <a:pos x="167" y="0"/>
                </a:cxn>
                <a:cxn ang="0">
                  <a:pos x="146" y="0"/>
                </a:cxn>
                <a:cxn ang="0">
                  <a:pos x="123" y="0"/>
                </a:cxn>
                <a:cxn ang="0">
                  <a:pos x="104" y="6"/>
                </a:cxn>
                <a:cxn ang="0">
                  <a:pos x="81" y="15"/>
                </a:cxn>
                <a:cxn ang="0">
                  <a:pos x="64" y="27"/>
                </a:cxn>
                <a:cxn ang="0">
                  <a:pos x="47" y="40"/>
                </a:cxn>
                <a:cxn ang="0">
                  <a:pos x="30" y="57"/>
                </a:cxn>
                <a:cxn ang="0">
                  <a:pos x="19" y="76"/>
                </a:cxn>
                <a:cxn ang="0">
                  <a:pos x="9" y="95"/>
                </a:cxn>
                <a:cxn ang="0">
                  <a:pos x="3" y="116"/>
                </a:cxn>
                <a:cxn ang="0">
                  <a:pos x="2" y="139"/>
                </a:cxn>
                <a:cxn ang="0">
                  <a:pos x="0" y="160"/>
                </a:cxn>
                <a:cxn ang="0">
                  <a:pos x="3" y="181"/>
                </a:cxn>
                <a:cxn ang="0">
                  <a:pos x="9" y="202"/>
                </a:cxn>
                <a:cxn ang="0">
                  <a:pos x="19" y="223"/>
                </a:cxn>
                <a:cxn ang="0">
                  <a:pos x="32" y="242"/>
                </a:cxn>
                <a:cxn ang="0">
                  <a:pos x="47" y="259"/>
                </a:cxn>
                <a:cxn ang="0">
                  <a:pos x="64" y="274"/>
                </a:cxn>
                <a:cxn ang="0">
                  <a:pos x="83" y="285"/>
                </a:cxn>
                <a:cxn ang="0">
                  <a:pos x="102" y="293"/>
                </a:cxn>
                <a:cxn ang="0">
                  <a:pos x="123" y="297"/>
                </a:cxn>
                <a:cxn ang="0">
                  <a:pos x="144" y="301"/>
                </a:cxn>
                <a:cxn ang="0">
                  <a:pos x="167" y="301"/>
                </a:cxn>
                <a:cxn ang="0">
                  <a:pos x="188" y="295"/>
                </a:cxn>
                <a:cxn ang="0">
                  <a:pos x="209" y="287"/>
                </a:cxn>
                <a:cxn ang="0">
                  <a:pos x="230" y="278"/>
                </a:cxn>
                <a:cxn ang="0">
                  <a:pos x="249" y="264"/>
                </a:cxn>
              </a:cxnLst>
              <a:rect l="0" t="0" r="r" b="b"/>
              <a:pathLst>
                <a:path w="300" h="301">
                  <a:moveTo>
                    <a:pt x="249" y="264"/>
                  </a:moveTo>
                  <a:lnTo>
                    <a:pt x="254" y="259"/>
                  </a:lnTo>
                  <a:lnTo>
                    <a:pt x="258" y="253"/>
                  </a:lnTo>
                  <a:lnTo>
                    <a:pt x="264" y="247"/>
                  </a:lnTo>
                  <a:lnTo>
                    <a:pt x="270" y="242"/>
                  </a:lnTo>
                  <a:lnTo>
                    <a:pt x="273" y="236"/>
                  </a:lnTo>
                  <a:lnTo>
                    <a:pt x="277" y="230"/>
                  </a:lnTo>
                  <a:lnTo>
                    <a:pt x="281" y="223"/>
                  </a:lnTo>
                  <a:lnTo>
                    <a:pt x="285" y="217"/>
                  </a:lnTo>
                  <a:lnTo>
                    <a:pt x="287" y="209"/>
                  </a:lnTo>
                  <a:lnTo>
                    <a:pt x="291" y="204"/>
                  </a:lnTo>
                  <a:lnTo>
                    <a:pt x="292" y="196"/>
                  </a:lnTo>
                  <a:lnTo>
                    <a:pt x="294" y="188"/>
                  </a:lnTo>
                  <a:lnTo>
                    <a:pt x="296" y="181"/>
                  </a:lnTo>
                  <a:lnTo>
                    <a:pt x="298" y="175"/>
                  </a:lnTo>
                  <a:lnTo>
                    <a:pt x="298" y="168"/>
                  </a:lnTo>
                  <a:lnTo>
                    <a:pt x="300" y="162"/>
                  </a:lnTo>
                  <a:lnTo>
                    <a:pt x="300" y="154"/>
                  </a:lnTo>
                  <a:lnTo>
                    <a:pt x="300" y="147"/>
                  </a:lnTo>
                  <a:lnTo>
                    <a:pt x="298" y="139"/>
                  </a:lnTo>
                  <a:lnTo>
                    <a:pt x="298" y="131"/>
                  </a:lnTo>
                  <a:lnTo>
                    <a:pt x="296" y="126"/>
                  </a:lnTo>
                  <a:lnTo>
                    <a:pt x="296" y="118"/>
                  </a:lnTo>
                  <a:lnTo>
                    <a:pt x="294" y="110"/>
                  </a:lnTo>
                  <a:lnTo>
                    <a:pt x="292" y="105"/>
                  </a:lnTo>
                  <a:lnTo>
                    <a:pt x="289" y="97"/>
                  </a:lnTo>
                  <a:lnTo>
                    <a:pt x="287" y="90"/>
                  </a:lnTo>
                  <a:lnTo>
                    <a:pt x="283" y="84"/>
                  </a:lnTo>
                  <a:lnTo>
                    <a:pt x="281" y="76"/>
                  </a:lnTo>
                  <a:lnTo>
                    <a:pt x="275" y="71"/>
                  </a:lnTo>
                  <a:lnTo>
                    <a:pt x="272" y="65"/>
                  </a:lnTo>
                  <a:lnTo>
                    <a:pt x="268" y="59"/>
                  </a:lnTo>
                  <a:lnTo>
                    <a:pt x="264" y="53"/>
                  </a:lnTo>
                  <a:lnTo>
                    <a:pt x="258" y="48"/>
                  </a:lnTo>
                  <a:lnTo>
                    <a:pt x="253" y="42"/>
                  </a:lnTo>
                  <a:lnTo>
                    <a:pt x="247" y="36"/>
                  </a:lnTo>
                  <a:lnTo>
                    <a:pt x="241" y="31"/>
                  </a:lnTo>
                  <a:lnTo>
                    <a:pt x="235" y="27"/>
                  </a:lnTo>
                  <a:lnTo>
                    <a:pt x="230" y="21"/>
                  </a:lnTo>
                  <a:lnTo>
                    <a:pt x="224" y="19"/>
                  </a:lnTo>
                  <a:lnTo>
                    <a:pt x="216" y="15"/>
                  </a:lnTo>
                  <a:lnTo>
                    <a:pt x="211" y="12"/>
                  </a:lnTo>
                  <a:lnTo>
                    <a:pt x="203" y="8"/>
                  </a:lnTo>
                  <a:lnTo>
                    <a:pt x="195" y="6"/>
                  </a:lnTo>
                  <a:lnTo>
                    <a:pt x="188" y="4"/>
                  </a:lnTo>
                  <a:lnTo>
                    <a:pt x="182" y="2"/>
                  </a:lnTo>
                  <a:lnTo>
                    <a:pt x="175" y="2"/>
                  </a:lnTo>
                  <a:lnTo>
                    <a:pt x="167" y="0"/>
                  </a:lnTo>
                  <a:lnTo>
                    <a:pt x="161" y="0"/>
                  </a:lnTo>
                  <a:lnTo>
                    <a:pt x="154" y="0"/>
                  </a:lnTo>
                  <a:lnTo>
                    <a:pt x="146" y="0"/>
                  </a:lnTo>
                  <a:lnTo>
                    <a:pt x="138" y="0"/>
                  </a:lnTo>
                  <a:lnTo>
                    <a:pt x="133" y="0"/>
                  </a:lnTo>
                  <a:lnTo>
                    <a:pt x="123" y="0"/>
                  </a:lnTo>
                  <a:lnTo>
                    <a:pt x="118" y="2"/>
                  </a:lnTo>
                  <a:lnTo>
                    <a:pt x="110" y="4"/>
                  </a:lnTo>
                  <a:lnTo>
                    <a:pt x="104" y="6"/>
                  </a:lnTo>
                  <a:lnTo>
                    <a:pt x="97" y="8"/>
                  </a:lnTo>
                  <a:lnTo>
                    <a:pt x="89" y="12"/>
                  </a:lnTo>
                  <a:lnTo>
                    <a:pt x="81" y="15"/>
                  </a:lnTo>
                  <a:lnTo>
                    <a:pt x="76" y="17"/>
                  </a:lnTo>
                  <a:lnTo>
                    <a:pt x="70" y="21"/>
                  </a:lnTo>
                  <a:lnTo>
                    <a:pt x="64" y="27"/>
                  </a:lnTo>
                  <a:lnTo>
                    <a:pt x="59" y="31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0" y="46"/>
                  </a:lnTo>
                  <a:lnTo>
                    <a:pt x="36" y="52"/>
                  </a:lnTo>
                  <a:lnTo>
                    <a:pt x="30" y="57"/>
                  </a:lnTo>
                  <a:lnTo>
                    <a:pt x="24" y="63"/>
                  </a:lnTo>
                  <a:lnTo>
                    <a:pt x="21" y="71"/>
                  </a:lnTo>
                  <a:lnTo>
                    <a:pt x="19" y="76"/>
                  </a:lnTo>
                  <a:lnTo>
                    <a:pt x="15" y="84"/>
                  </a:lnTo>
                  <a:lnTo>
                    <a:pt x="11" y="90"/>
                  </a:lnTo>
                  <a:lnTo>
                    <a:pt x="9" y="95"/>
                  </a:lnTo>
                  <a:lnTo>
                    <a:pt x="5" y="103"/>
                  </a:lnTo>
                  <a:lnTo>
                    <a:pt x="5" y="109"/>
                  </a:lnTo>
                  <a:lnTo>
                    <a:pt x="3" y="116"/>
                  </a:lnTo>
                  <a:lnTo>
                    <a:pt x="2" y="124"/>
                  </a:lnTo>
                  <a:lnTo>
                    <a:pt x="2" y="131"/>
                  </a:lnTo>
                  <a:lnTo>
                    <a:pt x="2" y="139"/>
                  </a:lnTo>
                  <a:lnTo>
                    <a:pt x="0" y="145"/>
                  </a:lnTo>
                  <a:lnTo>
                    <a:pt x="0" y="154"/>
                  </a:lnTo>
                  <a:lnTo>
                    <a:pt x="0" y="160"/>
                  </a:lnTo>
                  <a:lnTo>
                    <a:pt x="2" y="168"/>
                  </a:lnTo>
                  <a:lnTo>
                    <a:pt x="2" y="173"/>
                  </a:lnTo>
                  <a:lnTo>
                    <a:pt x="3" y="181"/>
                  </a:lnTo>
                  <a:lnTo>
                    <a:pt x="3" y="188"/>
                  </a:lnTo>
                  <a:lnTo>
                    <a:pt x="7" y="196"/>
                  </a:lnTo>
                  <a:lnTo>
                    <a:pt x="9" y="202"/>
                  </a:lnTo>
                  <a:lnTo>
                    <a:pt x="11" y="209"/>
                  </a:lnTo>
                  <a:lnTo>
                    <a:pt x="15" y="217"/>
                  </a:lnTo>
                  <a:lnTo>
                    <a:pt x="19" y="223"/>
                  </a:lnTo>
                  <a:lnTo>
                    <a:pt x="22" y="230"/>
                  </a:lnTo>
                  <a:lnTo>
                    <a:pt x="28" y="236"/>
                  </a:lnTo>
                  <a:lnTo>
                    <a:pt x="32" y="242"/>
                  </a:lnTo>
                  <a:lnTo>
                    <a:pt x="38" y="249"/>
                  </a:lnTo>
                  <a:lnTo>
                    <a:pt x="41" y="253"/>
                  </a:lnTo>
                  <a:lnTo>
                    <a:pt x="47" y="259"/>
                  </a:lnTo>
                  <a:lnTo>
                    <a:pt x="53" y="264"/>
                  </a:lnTo>
                  <a:lnTo>
                    <a:pt x="59" y="268"/>
                  </a:lnTo>
                  <a:lnTo>
                    <a:pt x="64" y="274"/>
                  </a:lnTo>
                  <a:lnTo>
                    <a:pt x="70" y="278"/>
                  </a:lnTo>
                  <a:lnTo>
                    <a:pt x="76" y="282"/>
                  </a:lnTo>
                  <a:lnTo>
                    <a:pt x="83" y="285"/>
                  </a:lnTo>
                  <a:lnTo>
                    <a:pt x="89" y="287"/>
                  </a:lnTo>
                  <a:lnTo>
                    <a:pt x="95" y="291"/>
                  </a:lnTo>
                  <a:lnTo>
                    <a:pt x="102" y="293"/>
                  </a:lnTo>
                  <a:lnTo>
                    <a:pt x="110" y="295"/>
                  </a:lnTo>
                  <a:lnTo>
                    <a:pt x="118" y="295"/>
                  </a:lnTo>
                  <a:lnTo>
                    <a:pt x="123" y="297"/>
                  </a:lnTo>
                  <a:lnTo>
                    <a:pt x="131" y="299"/>
                  </a:lnTo>
                  <a:lnTo>
                    <a:pt x="138" y="301"/>
                  </a:lnTo>
                  <a:lnTo>
                    <a:pt x="144" y="301"/>
                  </a:lnTo>
                  <a:lnTo>
                    <a:pt x="154" y="301"/>
                  </a:lnTo>
                  <a:lnTo>
                    <a:pt x="159" y="301"/>
                  </a:lnTo>
                  <a:lnTo>
                    <a:pt x="167" y="301"/>
                  </a:lnTo>
                  <a:lnTo>
                    <a:pt x="173" y="297"/>
                  </a:lnTo>
                  <a:lnTo>
                    <a:pt x="182" y="297"/>
                  </a:lnTo>
                  <a:lnTo>
                    <a:pt x="188" y="295"/>
                  </a:lnTo>
                  <a:lnTo>
                    <a:pt x="195" y="293"/>
                  </a:lnTo>
                  <a:lnTo>
                    <a:pt x="201" y="291"/>
                  </a:lnTo>
                  <a:lnTo>
                    <a:pt x="209" y="287"/>
                  </a:lnTo>
                  <a:lnTo>
                    <a:pt x="216" y="285"/>
                  </a:lnTo>
                  <a:lnTo>
                    <a:pt x="224" y="282"/>
                  </a:lnTo>
                  <a:lnTo>
                    <a:pt x="230" y="278"/>
                  </a:lnTo>
                  <a:lnTo>
                    <a:pt x="235" y="274"/>
                  </a:lnTo>
                  <a:lnTo>
                    <a:pt x="241" y="268"/>
                  </a:lnTo>
                  <a:lnTo>
                    <a:pt x="249" y="264"/>
                  </a:lnTo>
                  <a:lnTo>
                    <a:pt x="249" y="264"/>
                  </a:lnTo>
                  <a:close/>
                </a:path>
              </a:pathLst>
            </a:custGeom>
            <a:solidFill>
              <a:srgbClr val="9491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53" name="Freeform 13"/>
            <p:cNvSpPr>
              <a:spLocks/>
            </p:cNvSpPr>
            <p:nvPr/>
          </p:nvSpPr>
          <p:spPr bwMode="auto">
            <a:xfrm>
              <a:off x="7727950" y="292101"/>
              <a:ext cx="587375" cy="758825"/>
            </a:xfrm>
            <a:custGeom>
              <a:avLst/>
              <a:gdLst/>
              <a:ahLst/>
              <a:cxnLst>
                <a:cxn ang="0">
                  <a:pos x="337" y="921"/>
                </a:cxn>
                <a:cxn ang="0">
                  <a:pos x="498" y="232"/>
                </a:cxn>
                <a:cxn ang="0">
                  <a:pos x="209" y="0"/>
                </a:cxn>
                <a:cxn ang="0">
                  <a:pos x="474" y="80"/>
                </a:cxn>
                <a:cxn ang="0">
                  <a:pos x="405" y="301"/>
                </a:cxn>
                <a:cxn ang="0">
                  <a:pos x="409" y="308"/>
                </a:cxn>
                <a:cxn ang="0">
                  <a:pos x="411" y="316"/>
                </a:cxn>
                <a:cxn ang="0">
                  <a:pos x="415" y="327"/>
                </a:cxn>
                <a:cxn ang="0">
                  <a:pos x="419" y="341"/>
                </a:cxn>
                <a:cxn ang="0">
                  <a:pos x="422" y="358"/>
                </a:cxn>
                <a:cxn ang="0">
                  <a:pos x="426" y="377"/>
                </a:cxn>
                <a:cxn ang="0">
                  <a:pos x="428" y="386"/>
                </a:cxn>
                <a:cxn ang="0">
                  <a:pos x="430" y="400"/>
                </a:cxn>
                <a:cxn ang="0">
                  <a:pos x="430" y="409"/>
                </a:cxn>
                <a:cxn ang="0">
                  <a:pos x="432" y="423"/>
                </a:cxn>
                <a:cxn ang="0">
                  <a:pos x="432" y="434"/>
                </a:cxn>
                <a:cxn ang="0">
                  <a:pos x="432" y="445"/>
                </a:cxn>
                <a:cxn ang="0">
                  <a:pos x="432" y="459"/>
                </a:cxn>
                <a:cxn ang="0">
                  <a:pos x="432" y="470"/>
                </a:cxn>
                <a:cxn ang="0">
                  <a:pos x="430" y="483"/>
                </a:cxn>
                <a:cxn ang="0">
                  <a:pos x="430" y="499"/>
                </a:cxn>
                <a:cxn ang="0">
                  <a:pos x="428" y="510"/>
                </a:cxn>
                <a:cxn ang="0">
                  <a:pos x="426" y="523"/>
                </a:cxn>
                <a:cxn ang="0">
                  <a:pos x="422" y="537"/>
                </a:cxn>
                <a:cxn ang="0">
                  <a:pos x="419" y="552"/>
                </a:cxn>
                <a:cxn ang="0">
                  <a:pos x="415" y="563"/>
                </a:cxn>
                <a:cxn ang="0">
                  <a:pos x="409" y="578"/>
                </a:cxn>
                <a:cxn ang="0">
                  <a:pos x="403" y="592"/>
                </a:cxn>
                <a:cxn ang="0">
                  <a:pos x="398" y="605"/>
                </a:cxn>
                <a:cxn ang="0">
                  <a:pos x="388" y="618"/>
                </a:cxn>
                <a:cxn ang="0">
                  <a:pos x="382" y="630"/>
                </a:cxn>
                <a:cxn ang="0">
                  <a:pos x="375" y="643"/>
                </a:cxn>
                <a:cxn ang="0">
                  <a:pos x="369" y="655"/>
                </a:cxn>
                <a:cxn ang="0">
                  <a:pos x="362" y="666"/>
                </a:cxn>
                <a:cxn ang="0">
                  <a:pos x="356" y="677"/>
                </a:cxn>
                <a:cxn ang="0">
                  <a:pos x="342" y="698"/>
                </a:cxn>
                <a:cxn ang="0">
                  <a:pos x="331" y="717"/>
                </a:cxn>
                <a:cxn ang="0">
                  <a:pos x="320" y="734"/>
                </a:cxn>
                <a:cxn ang="0">
                  <a:pos x="306" y="751"/>
                </a:cxn>
                <a:cxn ang="0">
                  <a:pos x="295" y="769"/>
                </a:cxn>
                <a:cxn ang="0">
                  <a:pos x="282" y="780"/>
                </a:cxn>
                <a:cxn ang="0">
                  <a:pos x="270" y="795"/>
                </a:cxn>
                <a:cxn ang="0">
                  <a:pos x="255" y="807"/>
                </a:cxn>
                <a:cxn ang="0">
                  <a:pos x="242" y="820"/>
                </a:cxn>
                <a:cxn ang="0">
                  <a:pos x="226" y="831"/>
                </a:cxn>
                <a:cxn ang="0">
                  <a:pos x="213" y="843"/>
                </a:cxn>
                <a:cxn ang="0">
                  <a:pos x="196" y="852"/>
                </a:cxn>
                <a:cxn ang="0">
                  <a:pos x="181" y="864"/>
                </a:cxn>
                <a:cxn ang="0">
                  <a:pos x="162" y="873"/>
                </a:cxn>
                <a:cxn ang="0">
                  <a:pos x="145" y="881"/>
                </a:cxn>
                <a:cxn ang="0">
                  <a:pos x="128" y="890"/>
                </a:cxn>
                <a:cxn ang="0">
                  <a:pos x="112" y="896"/>
                </a:cxn>
                <a:cxn ang="0">
                  <a:pos x="95" y="902"/>
                </a:cxn>
                <a:cxn ang="0">
                  <a:pos x="82" y="907"/>
                </a:cxn>
                <a:cxn ang="0">
                  <a:pos x="69" y="911"/>
                </a:cxn>
                <a:cxn ang="0">
                  <a:pos x="55" y="917"/>
                </a:cxn>
                <a:cxn ang="0">
                  <a:pos x="44" y="919"/>
                </a:cxn>
                <a:cxn ang="0">
                  <a:pos x="33" y="923"/>
                </a:cxn>
                <a:cxn ang="0">
                  <a:pos x="17" y="926"/>
                </a:cxn>
                <a:cxn ang="0">
                  <a:pos x="6" y="928"/>
                </a:cxn>
                <a:cxn ang="0">
                  <a:pos x="2" y="930"/>
                </a:cxn>
                <a:cxn ang="0">
                  <a:pos x="0" y="957"/>
                </a:cxn>
              </a:cxnLst>
              <a:rect l="0" t="0" r="r" b="b"/>
              <a:pathLst>
                <a:path w="740" h="957">
                  <a:moveTo>
                    <a:pt x="0" y="957"/>
                  </a:moveTo>
                  <a:lnTo>
                    <a:pt x="337" y="921"/>
                  </a:lnTo>
                  <a:lnTo>
                    <a:pt x="740" y="523"/>
                  </a:lnTo>
                  <a:lnTo>
                    <a:pt x="498" y="232"/>
                  </a:lnTo>
                  <a:lnTo>
                    <a:pt x="491" y="59"/>
                  </a:lnTo>
                  <a:lnTo>
                    <a:pt x="209" y="0"/>
                  </a:lnTo>
                  <a:lnTo>
                    <a:pt x="268" y="69"/>
                  </a:lnTo>
                  <a:lnTo>
                    <a:pt x="474" y="80"/>
                  </a:lnTo>
                  <a:lnTo>
                    <a:pt x="458" y="307"/>
                  </a:lnTo>
                  <a:lnTo>
                    <a:pt x="405" y="301"/>
                  </a:lnTo>
                  <a:lnTo>
                    <a:pt x="405" y="301"/>
                  </a:lnTo>
                  <a:lnTo>
                    <a:pt x="409" y="308"/>
                  </a:lnTo>
                  <a:lnTo>
                    <a:pt x="409" y="310"/>
                  </a:lnTo>
                  <a:lnTo>
                    <a:pt x="411" y="316"/>
                  </a:lnTo>
                  <a:lnTo>
                    <a:pt x="413" y="322"/>
                  </a:lnTo>
                  <a:lnTo>
                    <a:pt x="415" y="327"/>
                  </a:lnTo>
                  <a:lnTo>
                    <a:pt x="417" y="335"/>
                  </a:lnTo>
                  <a:lnTo>
                    <a:pt x="419" y="341"/>
                  </a:lnTo>
                  <a:lnTo>
                    <a:pt x="420" y="350"/>
                  </a:lnTo>
                  <a:lnTo>
                    <a:pt x="422" y="358"/>
                  </a:lnTo>
                  <a:lnTo>
                    <a:pt x="424" y="367"/>
                  </a:lnTo>
                  <a:lnTo>
                    <a:pt x="426" y="377"/>
                  </a:lnTo>
                  <a:lnTo>
                    <a:pt x="426" y="383"/>
                  </a:lnTo>
                  <a:lnTo>
                    <a:pt x="428" y="386"/>
                  </a:lnTo>
                  <a:lnTo>
                    <a:pt x="428" y="394"/>
                  </a:lnTo>
                  <a:lnTo>
                    <a:pt x="430" y="400"/>
                  </a:lnTo>
                  <a:lnTo>
                    <a:pt x="430" y="404"/>
                  </a:lnTo>
                  <a:lnTo>
                    <a:pt x="430" y="409"/>
                  </a:lnTo>
                  <a:lnTo>
                    <a:pt x="430" y="415"/>
                  </a:lnTo>
                  <a:lnTo>
                    <a:pt x="432" y="423"/>
                  </a:lnTo>
                  <a:lnTo>
                    <a:pt x="432" y="428"/>
                  </a:lnTo>
                  <a:lnTo>
                    <a:pt x="432" y="434"/>
                  </a:lnTo>
                  <a:lnTo>
                    <a:pt x="432" y="440"/>
                  </a:lnTo>
                  <a:lnTo>
                    <a:pt x="432" y="445"/>
                  </a:lnTo>
                  <a:lnTo>
                    <a:pt x="432" y="453"/>
                  </a:lnTo>
                  <a:lnTo>
                    <a:pt x="432" y="459"/>
                  </a:lnTo>
                  <a:lnTo>
                    <a:pt x="432" y="464"/>
                  </a:lnTo>
                  <a:lnTo>
                    <a:pt x="432" y="470"/>
                  </a:lnTo>
                  <a:lnTo>
                    <a:pt x="430" y="476"/>
                  </a:lnTo>
                  <a:lnTo>
                    <a:pt x="430" y="483"/>
                  </a:lnTo>
                  <a:lnTo>
                    <a:pt x="430" y="491"/>
                  </a:lnTo>
                  <a:lnTo>
                    <a:pt x="430" y="499"/>
                  </a:lnTo>
                  <a:lnTo>
                    <a:pt x="428" y="504"/>
                  </a:lnTo>
                  <a:lnTo>
                    <a:pt x="428" y="510"/>
                  </a:lnTo>
                  <a:lnTo>
                    <a:pt x="426" y="516"/>
                  </a:lnTo>
                  <a:lnTo>
                    <a:pt x="426" y="523"/>
                  </a:lnTo>
                  <a:lnTo>
                    <a:pt x="424" y="529"/>
                  </a:lnTo>
                  <a:lnTo>
                    <a:pt x="422" y="537"/>
                  </a:lnTo>
                  <a:lnTo>
                    <a:pt x="420" y="544"/>
                  </a:lnTo>
                  <a:lnTo>
                    <a:pt x="419" y="552"/>
                  </a:lnTo>
                  <a:lnTo>
                    <a:pt x="417" y="558"/>
                  </a:lnTo>
                  <a:lnTo>
                    <a:pt x="415" y="563"/>
                  </a:lnTo>
                  <a:lnTo>
                    <a:pt x="411" y="571"/>
                  </a:lnTo>
                  <a:lnTo>
                    <a:pt x="409" y="578"/>
                  </a:lnTo>
                  <a:lnTo>
                    <a:pt x="405" y="584"/>
                  </a:lnTo>
                  <a:lnTo>
                    <a:pt x="403" y="592"/>
                  </a:lnTo>
                  <a:lnTo>
                    <a:pt x="400" y="599"/>
                  </a:lnTo>
                  <a:lnTo>
                    <a:pt x="398" y="605"/>
                  </a:lnTo>
                  <a:lnTo>
                    <a:pt x="394" y="613"/>
                  </a:lnTo>
                  <a:lnTo>
                    <a:pt x="388" y="618"/>
                  </a:lnTo>
                  <a:lnTo>
                    <a:pt x="384" y="624"/>
                  </a:lnTo>
                  <a:lnTo>
                    <a:pt x="382" y="630"/>
                  </a:lnTo>
                  <a:lnTo>
                    <a:pt x="379" y="637"/>
                  </a:lnTo>
                  <a:lnTo>
                    <a:pt x="375" y="643"/>
                  </a:lnTo>
                  <a:lnTo>
                    <a:pt x="371" y="649"/>
                  </a:lnTo>
                  <a:lnTo>
                    <a:pt x="369" y="655"/>
                  </a:lnTo>
                  <a:lnTo>
                    <a:pt x="365" y="660"/>
                  </a:lnTo>
                  <a:lnTo>
                    <a:pt x="362" y="666"/>
                  </a:lnTo>
                  <a:lnTo>
                    <a:pt x="358" y="672"/>
                  </a:lnTo>
                  <a:lnTo>
                    <a:pt x="356" y="677"/>
                  </a:lnTo>
                  <a:lnTo>
                    <a:pt x="350" y="687"/>
                  </a:lnTo>
                  <a:lnTo>
                    <a:pt x="342" y="698"/>
                  </a:lnTo>
                  <a:lnTo>
                    <a:pt x="337" y="708"/>
                  </a:lnTo>
                  <a:lnTo>
                    <a:pt x="331" y="717"/>
                  </a:lnTo>
                  <a:lnTo>
                    <a:pt x="325" y="727"/>
                  </a:lnTo>
                  <a:lnTo>
                    <a:pt x="320" y="734"/>
                  </a:lnTo>
                  <a:lnTo>
                    <a:pt x="312" y="744"/>
                  </a:lnTo>
                  <a:lnTo>
                    <a:pt x="306" y="751"/>
                  </a:lnTo>
                  <a:lnTo>
                    <a:pt x="301" y="759"/>
                  </a:lnTo>
                  <a:lnTo>
                    <a:pt x="295" y="769"/>
                  </a:lnTo>
                  <a:lnTo>
                    <a:pt x="289" y="774"/>
                  </a:lnTo>
                  <a:lnTo>
                    <a:pt x="282" y="780"/>
                  </a:lnTo>
                  <a:lnTo>
                    <a:pt x="276" y="788"/>
                  </a:lnTo>
                  <a:lnTo>
                    <a:pt x="270" y="795"/>
                  </a:lnTo>
                  <a:lnTo>
                    <a:pt x="263" y="801"/>
                  </a:lnTo>
                  <a:lnTo>
                    <a:pt x="255" y="807"/>
                  </a:lnTo>
                  <a:lnTo>
                    <a:pt x="249" y="814"/>
                  </a:lnTo>
                  <a:lnTo>
                    <a:pt x="242" y="820"/>
                  </a:lnTo>
                  <a:lnTo>
                    <a:pt x="234" y="826"/>
                  </a:lnTo>
                  <a:lnTo>
                    <a:pt x="226" y="831"/>
                  </a:lnTo>
                  <a:lnTo>
                    <a:pt x="221" y="835"/>
                  </a:lnTo>
                  <a:lnTo>
                    <a:pt x="213" y="843"/>
                  </a:lnTo>
                  <a:lnTo>
                    <a:pt x="206" y="847"/>
                  </a:lnTo>
                  <a:lnTo>
                    <a:pt x="196" y="852"/>
                  </a:lnTo>
                  <a:lnTo>
                    <a:pt x="188" y="858"/>
                  </a:lnTo>
                  <a:lnTo>
                    <a:pt x="181" y="864"/>
                  </a:lnTo>
                  <a:lnTo>
                    <a:pt x="171" y="867"/>
                  </a:lnTo>
                  <a:lnTo>
                    <a:pt x="162" y="873"/>
                  </a:lnTo>
                  <a:lnTo>
                    <a:pt x="152" y="877"/>
                  </a:lnTo>
                  <a:lnTo>
                    <a:pt x="145" y="881"/>
                  </a:lnTo>
                  <a:lnTo>
                    <a:pt x="135" y="886"/>
                  </a:lnTo>
                  <a:lnTo>
                    <a:pt x="128" y="890"/>
                  </a:lnTo>
                  <a:lnTo>
                    <a:pt x="118" y="892"/>
                  </a:lnTo>
                  <a:lnTo>
                    <a:pt x="112" y="896"/>
                  </a:lnTo>
                  <a:lnTo>
                    <a:pt x="103" y="898"/>
                  </a:lnTo>
                  <a:lnTo>
                    <a:pt x="95" y="902"/>
                  </a:lnTo>
                  <a:lnTo>
                    <a:pt x="88" y="906"/>
                  </a:lnTo>
                  <a:lnTo>
                    <a:pt x="82" y="907"/>
                  </a:lnTo>
                  <a:lnTo>
                    <a:pt x="74" y="909"/>
                  </a:lnTo>
                  <a:lnTo>
                    <a:pt x="69" y="911"/>
                  </a:lnTo>
                  <a:lnTo>
                    <a:pt x="61" y="915"/>
                  </a:lnTo>
                  <a:lnTo>
                    <a:pt x="55" y="917"/>
                  </a:lnTo>
                  <a:lnTo>
                    <a:pt x="50" y="919"/>
                  </a:lnTo>
                  <a:lnTo>
                    <a:pt x="44" y="919"/>
                  </a:lnTo>
                  <a:lnTo>
                    <a:pt x="38" y="921"/>
                  </a:lnTo>
                  <a:lnTo>
                    <a:pt x="33" y="923"/>
                  </a:lnTo>
                  <a:lnTo>
                    <a:pt x="25" y="925"/>
                  </a:lnTo>
                  <a:lnTo>
                    <a:pt x="17" y="926"/>
                  </a:lnTo>
                  <a:lnTo>
                    <a:pt x="10" y="928"/>
                  </a:lnTo>
                  <a:lnTo>
                    <a:pt x="6" y="928"/>
                  </a:lnTo>
                  <a:lnTo>
                    <a:pt x="2" y="928"/>
                  </a:lnTo>
                  <a:lnTo>
                    <a:pt x="2" y="930"/>
                  </a:lnTo>
                  <a:lnTo>
                    <a:pt x="0" y="957"/>
                  </a:lnTo>
                  <a:lnTo>
                    <a:pt x="0" y="957"/>
                  </a:lnTo>
                  <a:close/>
                </a:path>
              </a:pathLst>
            </a:custGeom>
            <a:solidFill>
              <a:srgbClr val="9491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54" name="Freeform 14"/>
            <p:cNvSpPr>
              <a:spLocks/>
            </p:cNvSpPr>
            <p:nvPr/>
          </p:nvSpPr>
          <p:spPr bwMode="auto">
            <a:xfrm>
              <a:off x="7685088" y="1008063"/>
              <a:ext cx="255587" cy="1063625"/>
            </a:xfrm>
            <a:custGeom>
              <a:avLst/>
              <a:gdLst/>
              <a:ahLst/>
              <a:cxnLst>
                <a:cxn ang="0">
                  <a:pos x="323" y="15"/>
                </a:cxn>
                <a:cxn ang="0">
                  <a:pos x="55" y="1310"/>
                </a:cxn>
                <a:cxn ang="0">
                  <a:pos x="0" y="1340"/>
                </a:cxn>
                <a:cxn ang="0">
                  <a:pos x="249" y="0"/>
                </a:cxn>
                <a:cxn ang="0">
                  <a:pos x="323" y="15"/>
                </a:cxn>
                <a:cxn ang="0">
                  <a:pos x="323" y="15"/>
                </a:cxn>
              </a:cxnLst>
              <a:rect l="0" t="0" r="r" b="b"/>
              <a:pathLst>
                <a:path w="323" h="1340">
                  <a:moveTo>
                    <a:pt x="323" y="15"/>
                  </a:moveTo>
                  <a:lnTo>
                    <a:pt x="55" y="1310"/>
                  </a:lnTo>
                  <a:lnTo>
                    <a:pt x="0" y="1340"/>
                  </a:lnTo>
                  <a:lnTo>
                    <a:pt x="249" y="0"/>
                  </a:lnTo>
                  <a:lnTo>
                    <a:pt x="323" y="15"/>
                  </a:lnTo>
                  <a:lnTo>
                    <a:pt x="323" y="15"/>
                  </a:lnTo>
                  <a:close/>
                </a:path>
              </a:pathLst>
            </a:custGeom>
            <a:solidFill>
              <a:srgbClr val="9491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55" name="Freeform 15"/>
            <p:cNvSpPr>
              <a:spLocks/>
            </p:cNvSpPr>
            <p:nvPr/>
          </p:nvSpPr>
          <p:spPr bwMode="auto">
            <a:xfrm>
              <a:off x="7613650" y="1054101"/>
              <a:ext cx="242887" cy="1069975"/>
            </a:xfrm>
            <a:custGeom>
              <a:avLst/>
              <a:gdLst/>
              <a:ahLst/>
              <a:cxnLst>
                <a:cxn ang="0">
                  <a:pos x="47" y="1348"/>
                </a:cxn>
                <a:cxn ang="0">
                  <a:pos x="306" y="0"/>
                </a:cxn>
                <a:cxn ang="0">
                  <a:pos x="266" y="11"/>
                </a:cxn>
                <a:cxn ang="0">
                  <a:pos x="0" y="1319"/>
                </a:cxn>
                <a:cxn ang="0">
                  <a:pos x="47" y="1348"/>
                </a:cxn>
                <a:cxn ang="0">
                  <a:pos x="47" y="1348"/>
                </a:cxn>
              </a:cxnLst>
              <a:rect l="0" t="0" r="r" b="b"/>
              <a:pathLst>
                <a:path w="306" h="1348">
                  <a:moveTo>
                    <a:pt x="47" y="1348"/>
                  </a:moveTo>
                  <a:lnTo>
                    <a:pt x="306" y="0"/>
                  </a:lnTo>
                  <a:lnTo>
                    <a:pt x="266" y="11"/>
                  </a:lnTo>
                  <a:lnTo>
                    <a:pt x="0" y="1319"/>
                  </a:lnTo>
                  <a:lnTo>
                    <a:pt x="47" y="1348"/>
                  </a:lnTo>
                  <a:lnTo>
                    <a:pt x="47" y="13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56" name="Freeform 16"/>
            <p:cNvSpPr>
              <a:spLocks/>
            </p:cNvSpPr>
            <p:nvPr/>
          </p:nvSpPr>
          <p:spPr bwMode="auto">
            <a:xfrm>
              <a:off x="7278688" y="593726"/>
              <a:ext cx="695325" cy="242888"/>
            </a:xfrm>
            <a:custGeom>
              <a:avLst/>
              <a:gdLst/>
              <a:ahLst/>
              <a:cxnLst>
                <a:cxn ang="0">
                  <a:pos x="363" y="28"/>
                </a:cxn>
                <a:cxn ang="0">
                  <a:pos x="372" y="42"/>
                </a:cxn>
                <a:cxn ang="0">
                  <a:pos x="384" y="59"/>
                </a:cxn>
                <a:cxn ang="0">
                  <a:pos x="401" y="80"/>
                </a:cxn>
                <a:cxn ang="0">
                  <a:pos x="422" y="102"/>
                </a:cxn>
                <a:cxn ang="0">
                  <a:pos x="448" y="123"/>
                </a:cxn>
                <a:cxn ang="0">
                  <a:pos x="477" y="144"/>
                </a:cxn>
                <a:cxn ang="0">
                  <a:pos x="498" y="154"/>
                </a:cxn>
                <a:cxn ang="0">
                  <a:pos x="515" y="161"/>
                </a:cxn>
                <a:cxn ang="0">
                  <a:pos x="532" y="167"/>
                </a:cxn>
                <a:cxn ang="0">
                  <a:pos x="551" y="171"/>
                </a:cxn>
                <a:cxn ang="0">
                  <a:pos x="568" y="173"/>
                </a:cxn>
                <a:cxn ang="0">
                  <a:pos x="587" y="171"/>
                </a:cxn>
                <a:cxn ang="0">
                  <a:pos x="610" y="169"/>
                </a:cxn>
                <a:cxn ang="0">
                  <a:pos x="627" y="161"/>
                </a:cxn>
                <a:cxn ang="0">
                  <a:pos x="646" y="154"/>
                </a:cxn>
                <a:cxn ang="0">
                  <a:pos x="669" y="144"/>
                </a:cxn>
                <a:cxn ang="0">
                  <a:pos x="697" y="129"/>
                </a:cxn>
                <a:cxn ang="0">
                  <a:pos x="722" y="106"/>
                </a:cxn>
                <a:cxn ang="0">
                  <a:pos x="743" y="87"/>
                </a:cxn>
                <a:cxn ang="0">
                  <a:pos x="760" y="66"/>
                </a:cxn>
                <a:cxn ang="0">
                  <a:pos x="773" y="47"/>
                </a:cxn>
                <a:cxn ang="0">
                  <a:pos x="789" y="19"/>
                </a:cxn>
                <a:cxn ang="0">
                  <a:pos x="794" y="7"/>
                </a:cxn>
                <a:cxn ang="0">
                  <a:pos x="874" y="19"/>
                </a:cxn>
                <a:cxn ang="0">
                  <a:pos x="874" y="34"/>
                </a:cxn>
                <a:cxn ang="0">
                  <a:pos x="874" y="55"/>
                </a:cxn>
                <a:cxn ang="0">
                  <a:pos x="874" y="83"/>
                </a:cxn>
                <a:cxn ang="0">
                  <a:pos x="872" y="104"/>
                </a:cxn>
                <a:cxn ang="0">
                  <a:pos x="869" y="121"/>
                </a:cxn>
                <a:cxn ang="0">
                  <a:pos x="867" y="139"/>
                </a:cxn>
                <a:cxn ang="0">
                  <a:pos x="863" y="156"/>
                </a:cxn>
                <a:cxn ang="0">
                  <a:pos x="857" y="175"/>
                </a:cxn>
                <a:cxn ang="0">
                  <a:pos x="851" y="192"/>
                </a:cxn>
                <a:cxn ang="0">
                  <a:pos x="846" y="213"/>
                </a:cxn>
                <a:cxn ang="0">
                  <a:pos x="836" y="230"/>
                </a:cxn>
                <a:cxn ang="0">
                  <a:pos x="825" y="249"/>
                </a:cxn>
                <a:cxn ang="0">
                  <a:pos x="813" y="266"/>
                </a:cxn>
                <a:cxn ang="0">
                  <a:pos x="800" y="283"/>
                </a:cxn>
                <a:cxn ang="0">
                  <a:pos x="785" y="300"/>
                </a:cxn>
                <a:cxn ang="0">
                  <a:pos x="45" y="247"/>
                </a:cxn>
                <a:cxn ang="0">
                  <a:pos x="38" y="228"/>
                </a:cxn>
                <a:cxn ang="0">
                  <a:pos x="24" y="196"/>
                </a:cxn>
                <a:cxn ang="0">
                  <a:pos x="17" y="171"/>
                </a:cxn>
                <a:cxn ang="0">
                  <a:pos x="9" y="144"/>
                </a:cxn>
                <a:cxn ang="0">
                  <a:pos x="5" y="121"/>
                </a:cxn>
                <a:cxn ang="0">
                  <a:pos x="1" y="102"/>
                </a:cxn>
                <a:cxn ang="0">
                  <a:pos x="0" y="81"/>
                </a:cxn>
                <a:cxn ang="0">
                  <a:pos x="0" y="61"/>
                </a:cxn>
                <a:cxn ang="0">
                  <a:pos x="0" y="42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876" h="306">
                  <a:moveTo>
                    <a:pt x="0" y="0"/>
                  </a:moveTo>
                  <a:lnTo>
                    <a:pt x="363" y="26"/>
                  </a:lnTo>
                  <a:lnTo>
                    <a:pt x="363" y="28"/>
                  </a:lnTo>
                  <a:lnTo>
                    <a:pt x="367" y="34"/>
                  </a:lnTo>
                  <a:lnTo>
                    <a:pt x="368" y="36"/>
                  </a:lnTo>
                  <a:lnTo>
                    <a:pt x="372" y="42"/>
                  </a:lnTo>
                  <a:lnTo>
                    <a:pt x="374" y="47"/>
                  </a:lnTo>
                  <a:lnTo>
                    <a:pt x="380" y="53"/>
                  </a:lnTo>
                  <a:lnTo>
                    <a:pt x="384" y="59"/>
                  </a:lnTo>
                  <a:lnTo>
                    <a:pt x="389" y="64"/>
                  </a:lnTo>
                  <a:lnTo>
                    <a:pt x="395" y="72"/>
                  </a:lnTo>
                  <a:lnTo>
                    <a:pt x="401" y="80"/>
                  </a:lnTo>
                  <a:lnTo>
                    <a:pt x="406" y="87"/>
                  </a:lnTo>
                  <a:lnTo>
                    <a:pt x="416" y="95"/>
                  </a:lnTo>
                  <a:lnTo>
                    <a:pt x="422" y="102"/>
                  </a:lnTo>
                  <a:lnTo>
                    <a:pt x="431" y="110"/>
                  </a:lnTo>
                  <a:lnTo>
                    <a:pt x="439" y="116"/>
                  </a:lnTo>
                  <a:lnTo>
                    <a:pt x="448" y="123"/>
                  </a:lnTo>
                  <a:lnTo>
                    <a:pt x="458" y="131"/>
                  </a:lnTo>
                  <a:lnTo>
                    <a:pt x="467" y="137"/>
                  </a:lnTo>
                  <a:lnTo>
                    <a:pt x="477" y="144"/>
                  </a:lnTo>
                  <a:lnTo>
                    <a:pt x="488" y="150"/>
                  </a:lnTo>
                  <a:lnTo>
                    <a:pt x="492" y="152"/>
                  </a:lnTo>
                  <a:lnTo>
                    <a:pt x="498" y="154"/>
                  </a:lnTo>
                  <a:lnTo>
                    <a:pt x="503" y="158"/>
                  </a:lnTo>
                  <a:lnTo>
                    <a:pt x="509" y="159"/>
                  </a:lnTo>
                  <a:lnTo>
                    <a:pt x="515" y="161"/>
                  </a:lnTo>
                  <a:lnTo>
                    <a:pt x="521" y="163"/>
                  </a:lnTo>
                  <a:lnTo>
                    <a:pt x="526" y="165"/>
                  </a:lnTo>
                  <a:lnTo>
                    <a:pt x="532" y="167"/>
                  </a:lnTo>
                  <a:lnTo>
                    <a:pt x="538" y="167"/>
                  </a:lnTo>
                  <a:lnTo>
                    <a:pt x="545" y="169"/>
                  </a:lnTo>
                  <a:lnTo>
                    <a:pt x="551" y="171"/>
                  </a:lnTo>
                  <a:lnTo>
                    <a:pt x="557" y="173"/>
                  </a:lnTo>
                  <a:lnTo>
                    <a:pt x="562" y="173"/>
                  </a:lnTo>
                  <a:lnTo>
                    <a:pt x="568" y="173"/>
                  </a:lnTo>
                  <a:lnTo>
                    <a:pt x="576" y="173"/>
                  </a:lnTo>
                  <a:lnTo>
                    <a:pt x="581" y="173"/>
                  </a:lnTo>
                  <a:lnTo>
                    <a:pt x="587" y="171"/>
                  </a:lnTo>
                  <a:lnTo>
                    <a:pt x="595" y="171"/>
                  </a:lnTo>
                  <a:lnTo>
                    <a:pt x="602" y="171"/>
                  </a:lnTo>
                  <a:lnTo>
                    <a:pt x="610" y="169"/>
                  </a:lnTo>
                  <a:lnTo>
                    <a:pt x="616" y="165"/>
                  </a:lnTo>
                  <a:lnTo>
                    <a:pt x="621" y="163"/>
                  </a:lnTo>
                  <a:lnTo>
                    <a:pt x="627" y="161"/>
                  </a:lnTo>
                  <a:lnTo>
                    <a:pt x="635" y="159"/>
                  </a:lnTo>
                  <a:lnTo>
                    <a:pt x="640" y="158"/>
                  </a:lnTo>
                  <a:lnTo>
                    <a:pt x="646" y="154"/>
                  </a:lnTo>
                  <a:lnTo>
                    <a:pt x="652" y="152"/>
                  </a:lnTo>
                  <a:lnTo>
                    <a:pt x="657" y="150"/>
                  </a:lnTo>
                  <a:lnTo>
                    <a:pt x="669" y="144"/>
                  </a:lnTo>
                  <a:lnTo>
                    <a:pt x="678" y="139"/>
                  </a:lnTo>
                  <a:lnTo>
                    <a:pt x="688" y="133"/>
                  </a:lnTo>
                  <a:lnTo>
                    <a:pt x="697" y="129"/>
                  </a:lnTo>
                  <a:lnTo>
                    <a:pt x="707" y="121"/>
                  </a:lnTo>
                  <a:lnTo>
                    <a:pt x="715" y="114"/>
                  </a:lnTo>
                  <a:lnTo>
                    <a:pt x="722" y="106"/>
                  </a:lnTo>
                  <a:lnTo>
                    <a:pt x="730" y="101"/>
                  </a:lnTo>
                  <a:lnTo>
                    <a:pt x="737" y="93"/>
                  </a:lnTo>
                  <a:lnTo>
                    <a:pt x="743" y="87"/>
                  </a:lnTo>
                  <a:lnTo>
                    <a:pt x="751" y="80"/>
                  </a:lnTo>
                  <a:lnTo>
                    <a:pt x="756" y="74"/>
                  </a:lnTo>
                  <a:lnTo>
                    <a:pt x="760" y="66"/>
                  </a:lnTo>
                  <a:lnTo>
                    <a:pt x="764" y="61"/>
                  </a:lnTo>
                  <a:lnTo>
                    <a:pt x="770" y="55"/>
                  </a:lnTo>
                  <a:lnTo>
                    <a:pt x="773" y="47"/>
                  </a:lnTo>
                  <a:lnTo>
                    <a:pt x="779" y="36"/>
                  </a:lnTo>
                  <a:lnTo>
                    <a:pt x="787" y="28"/>
                  </a:lnTo>
                  <a:lnTo>
                    <a:pt x="789" y="19"/>
                  </a:lnTo>
                  <a:lnTo>
                    <a:pt x="792" y="13"/>
                  </a:lnTo>
                  <a:lnTo>
                    <a:pt x="794" y="9"/>
                  </a:lnTo>
                  <a:lnTo>
                    <a:pt x="794" y="7"/>
                  </a:lnTo>
                  <a:lnTo>
                    <a:pt x="874" y="11"/>
                  </a:lnTo>
                  <a:lnTo>
                    <a:pt x="874" y="13"/>
                  </a:lnTo>
                  <a:lnTo>
                    <a:pt x="874" y="19"/>
                  </a:lnTo>
                  <a:lnTo>
                    <a:pt x="874" y="21"/>
                  </a:lnTo>
                  <a:lnTo>
                    <a:pt x="874" y="28"/>
                  </a:lnTo>
                  <a:lnTo>
                    <a:pt x="874" y="34"/>
                  </a:lnTo>
                  <a:lnTo>
                    <a:pt x="876" y="42"/>
                  </a:lnTo>
                  <a:lnTo>
                    <a:pt x="874" y="47"/>
                  </a:lnTo>
                  <a:lnTo>
                    <a:pt x="874" y="55"/>
                  </a:lnTo>
                  <a:lnTo>
                    <a:pt x="874" y="64"/>
                  </a:lnTo>
                  <a:lnTo>
                    <a:pt x="874" y="74"/>
                  </a:lnTo>
                  <a:lnTo>
                    <a:pt x="874" y="83"/>
                  </a:lnTo>
                  <a:lnTo>
                    <a:pt x="874" y="93"/>
                  </a:lnTo>
                  <a:lnTo>
                    <a:pt x="872" y="99"/>
                  </a:lnTo>
                  <a:lnTo>
                    <a:pt x="872" y="104"/>
                  </a:lnTo>
                  <a:lnTo>
                    <a:pt x="872" y="110"/>
                  </a:lnTo>
                  <a:lnTo>
                    <a:pt x="872" y="116"/>
                  </a:lnTo>
                  <a:lnTo>
                    <a:pt x="869" y="121"/>
                  </a:lnTo>
                  <a:lnTo>
                    <a:pt x="869" y="127"/>
                  </a:lnTo>
                  <a:lnTo>
                    <a:pt x="867" y="133"/>
                  </a:lnTo>
                  <a:lnTo>
                    <a:pt x="867" y="139"/>
                  </a:lnTo>
                  <a:lnTo>
                    <a:pt x="865" y="144"/>
                  </a:lnTo>
                  <a:lnTo>
                    <a:pt x="865" y="150"/>
                  </a:lnTo>
                  <a:lnTo>
                    <a:pt x="863" y="156"/>
                  </a:lnTo>
                  <a:lnTo>
                    <a:pt x="861" y="161"/>
                  </a:lnTo>
                  <a:lnTo>
                    <a:pt x="859" y="167"/>
                  </a:lnTo>
                  <a:lnTo>
                    <a:pt x="857" y="175"/>
                  </a:lnTo>
                  <a:lnTo>
                    <a:pt x="855" y="180"/>
                  </a:lnTo>
                  <a:lnTo>
                    <a:pt x="855" y="186"/>
                  </a:lnTo>
                  <a:lnTo>
                    <a:pt x="851" y="192"/>
                  </a:lnTo>
                  <a:lnTo>
                    <a:pt x="850" y="199"/>
                  </a:lnTo>
                  <a:lnTo>
                    <a:pt x="848" y="205"/>
                  </a:lnTo>
                  <a:lnTo>
                    <a:pt x="846" y="213"/>
                  </a:lnTo>
                  <a:lnTo>
                    <a:pt x="842" y="218"/>
                  </a:lnTo>
                  <a:lnTo>
                    <a:pt x="838" y="224"/>
                  </a:lnTo>
                  <a:lnTo>
                    <a:pt x="836" y="230"/>
                  </a:lnTo>
                  <a:lnTo>
                    <a:pt x="832" y="235"/>
                  </a:lnTo>
                  <a:lnTo>
                    <a:pt x="829" y="243"/>
                  </a:lnTo>
                  <a:lnTo>
                    <a:pt x="825" y="249"/>
                  </a:lnTo>
                  <a:lnTo>
                    <a:pt x="821" y="255"/>
                  </a:lnTo>
                  <a:lnTo>
                    <a:pt x="817" y="260"/>
                  </a:lnTo>
                  <a:lnTo>
                    <a:pt x="813" y="266"/>
                  </a:lnTo>
                  <a:lnTo>
                    <a:pt x="808" y="272"/>
                  </a:lnTo>
                  <a:lnTo>
                    <a:pt x="804" y="277"/>
                  </a:lnTo>
                  <a:lnTo>
                    <a:pt x="800" y="283"/>
                  </a:lnTo>
                  <a:lnTo>
                    <a:pt x="794" y="289"/>
                  </a:lnTo>
                  <a:lnTo>
                    <a:pt x="791" y="294"/>
                  </a:lnTo>
                  <a:lnTo>
                    <a:pt x="785" y="300"/>
                  </a:lnTo>
                  <a:lnTo>
                    <a:pt x="781" y="306"/>
                  </a:lnTo>
                  <a:lnTo>
                    <a:pt x="49" y="253"/>
                  </a:lnTo>
                  <a:lnTo>
                    <a:pt x="45" y="247"/>
                  </a:lnTo>
                  <a:lnTo>
                    <a:pt x="43" y="239"/>
                  </a:lnTo>
                  <a:lnTo>
                    <a:pt x="41" y="234"/>
                  </a:lnTo>
                  <a:lnTo>
                    <a:pt x="38" y="228"/>
                  </a:lnTo>
                  <a:lnTo>
                    <a:pt x="34" y="216"/>
                  </a:lnTo>
                  <a:lnTo>
                    <a:pt x="30" y="207"/>
                  </a:lnTo>
                  <a:lnTo>
                    <a:pt x="24" y="196"/>
                  </a:lnTo>
                  <a:lnTo>
                    <a:pt x="22" y="188"/>
                  </a:lnTo>
                  <a:lnTo>
                    <a:pt x="19" y="178"/>
                  </a:lnTo>
                  <a:lnTo>
                    <a:pt x="17" y="171"/>
                  </a:lnTo>
                  <a:lnTo>
                    <a:pt x="15" y="161"/>
                  </a:lnTo>
                  <a:lnTo>
                    <a:pt x="11" y="152"/>
                  </a:lnTo>
                  <a:lnTo>
                    <a:pt x="9" y="144"/>
                  </a:lnTo>
                  <a:lnTo>
                    <a:pt x="7" y="137"/>
                  </a:lnTo>
                  <a:lnTo>
                    <a:pt x="5" y="129"/>
                  </a:lnTo>
                  <a:lnTo>
                    <a:pt x="5" y="121"/>
                  </a:lnTo>
                  <a:lnTo>
                    <a:pt x="3" y="116"/>
                  </a:lnTo>
                  <a:lnTo>
                    <a:pt x="3" y="108"/>
                  </a:lnTo>
                  <a:lnTo>
                    <a:pt x="1" y="102"/>
                  </a:lnTo>
                  <a:lnTo>
                    <a:pt x="1" y="95"/>
                  </a:lnTo>
                  <a:lnTo>
                    <a:pt x="0" y="87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0" y="61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57" name="Freeform 17"/>
            <p:cNvSpPr>
              <a:spLocks/>
            </p:cNvSpPr>
            <p:nvPr/>
          </p:nvSpPr>
          <p:spPr bwMode="auto">
            <a:xfrm>
              <a:off x="6640513" y="981076"/>
              <a:ext cx="669925" cy="595313"/>
            </a:xfrm>
            <a:custGeom>
              <a:avLst/>
              <a:gdLst/>
              <a:ahLst/>
              <a:cxnLst>
                <a:cxn ang="0">
                  <a:pos x="0" y="731"/>
                </a:cxn>
                <a:cxn ang="0">
                  <a:pos x="844" y="0"/>
                </a:cxn>
                <a:cxn ang="0">
                  <a:pos x="839" y="80"/>
                </a:cxn>
                <a:cxn ang="0">
                  <a:pos x="59" y="752"/>
                </a:cxn>
                <a:cxn ang="0">
                  <a:pos x="0" y="731"/>
                </a:cxn>
                <a:cxn ang="0">
                  <a:pos x="0" y="731"/>
                </a:cxn>
              </a:cxnLst>
              <a:rect l="0" t="0" r="r" b="b"/>
              <a:pathLst>
                <a:path w="844" h="752">
                  <a:moveTo>
                    <a:pt x="0" y="731"/>
                  </a:moveTo>
                  <a:lnTo>
                    <a:pt x="844" y="0"/>
                  </a:lnTo>
                  <a:lnTo>
                    <a:pt x="839" y="80"/>
                  </a:lnTo>
                  <a:lnTo>
                    <a:pt x="59" y="752"/>
                  </a:lnTo>
                  <a:lnTo>
                    <a:pt x="0" y="731"/>
                  </a:lnTo>
                  <a:lnTo>
                    <a:pt x="0" y="731"/>
                  </a:lnTo>
                  <a:close/>
                </a:path>
              </a:pathLst>
            </a:custGeom>
            <a:solidFill>
              <a:srgbClr val="FFFF8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58" name="Freeform 18"/>
            <p:cNvSpPr>
              <a:spLocks/>
            </p:cNvSpPr>
            <p:nvPr/>
          </p:nvSpPr>
          <p:spPr bwMode="auto">
            <a:xfrm>
              <a:off x="7734300" y="411163"/>
              <a:ext cx="141287" cy="92075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0" y="114"/>
                </a:cxn>
                <a:cxn ang="0">
                  <a:pos x="179" y="116"/>
                </a:cxn>
                <a:cxn ang="0">
                  <a:pos x="76" y="0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179" h="116">
                  <a:moveTo>
                    <a:pt x="2" y="5"/>
                  </a:moveTo>
                  <a:lnTo>
                    <a:pt x="0" y="114"/>
                  </a:lnTo>
                  <a:lnTo>
                    <a:pt x="179" y="116"/>
                  </a:lnTo>
                  <a:lnTo>
                    <a:pt x="76" y="0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59" name="Freeform 19"/>
            <p:cNvSpPr>
              <a:spLocks/>
            </p:cNvSpPr>
            <p:nvPr/>
          </p:nvSpPr>
          <p:spPr bwMode="auto">
            <a:xfrm>
              <a:off x="7307263" y="704851"/>
              <a:ext cx="620712" cy="1079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1" y="66"/>
                </a:cxn>
                <a:cxn ang="0">
                  <a:pos x="739" y="136"/>
                </a:cxn>
                <a:cxn ang="0">
                  <a:pos x="19" y="6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81" h="136">
                  <a:moveTo>
                    <a:pt x="0" y="0"/>
                  </a:moveTo>
                  <a:lnTo>
                    <a:pt x="781" y="66"/>
                  </a:lnTo>
                  <a:lnTo>
                    <a:pt x="739" y="136"/>
                  </a:lnTo>
                  <a:lnTo>
                    <a:pt x="19" y="6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8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60" name="Freeform 20"/>
            <p:cNvSpPr>
              <a:spLocks/>
            </p:cNvSpPr>
            <p:nvPr/>
          </p:nvSpPr>
          <p:spPr bwMode="auto">
            <a:xfrm>
              <a:off x="6692900" y="1169988"/>
              <a:ext cx="47625" cy="161925"/>
            </a:xfrm>
            <a:custGeom>
              <a:avLst/>
              <a:gdLst/>
              <a:ahLst/>
              <a:cxnLst>
                <a:cxn ang="0">
                  <a:pos x="0" y="205"/>
                </a:cxn>
                <a:cxn ang="0">
                  <a:pos x="36" y="175"/>
                </a:cxn>
                <a:cxn ang="0">
                  <a:pos x="61" y="8"/>
                </a:cxn>
                <a:cxn ang="0">
                  <a:pos x="19" y="0"/>
                </a:cxn>
                <a:cxn ang="0">
                  <a:pos x="0" y="205"/>
                </a:cxn>
                <a:cxn ang="0">
                  <a:pos x="0" y="205"/>
                </a:cxn>
              </a:cxnLst>
              <a:rect l="0" t="0" r="r" b="b"/>
              <a:pathLst>
                <a:path w="61" h="205">
                  <a:moveTo>
                    <a:pt x="0" y="205"/>
                  </a:moveTo>
                  <a:lnTo>
                    <a:pt x="36" y="175"/>
                  </a:lnTo>
                  <a:lnTo>
                    <a:pt x="61" y="8"/>
                  </a:lnTo>
                  <a:lnTo>
                    <a:pt x="19" y="0"/>
                  </a:lnTo>
                  <a:lnTo>
                    <a:pt x="0" y="205"/>
                  </a:lnTo>
                  <a:lnTo>
                    <a:pt x="0" y="205"/>
                  </a:lnTo>
                  <a:close/>
                </a:path>
              </a:pathLst>
            </a:custGeom>
            <a:solidFill>
              <a:srgbClr val="FFFF8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61" name="Freeform 21"/>
            <p:cNvSpPr>
              <a:spLocks/>
            </p:cNvSpPr>
            <p:nvPr/>
          </p:nvSpPr>
          <p:spPr bwMode="auto">
            <a:xfrm>
              <a:off x="6931025" y="976313"/>
              <a:ext cx="55562" cy="152400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31" y="167"/>
                </a:cxn>
                <a:cxn ang="0">
                  <a:pos x="71" y="11"/>
                </a:cxn>
                <a:cxn ang="0">
                  <a:pos x="40" y="0"/>
                </a:cxn>
                <a:cxn ang="0">
                  <a:pos x="0" y="192"/>
                </a:cxn>
                <a:cxn ang="0">
                  <a:pos x="0" y="192"/>
                </a:cxn>
              </a:cxnLst>
              <a:rect l="0" t="0" r="r" b="b"/>
              <a:pathLst>
                <a:path w="71" h="192">
                  <a:moveTo>
                    <a:pt x="0" y="192"/>
                  </a:moveTo>
                  <a:lnTo>
                    <a:pt x="31" y="167"/>
                  </a:lnTo>
                  <a:lnTo>
                    <a:pt x="71" y="11"/>
                  </a:lnTo>
                  <a:lnTo>
                    <a:pt x="40" y="0"/>
                  </a:lnTo>
                  <a:lnTo>
                    <a:pt x="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8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74" name="Freeform 34"/>
            <p:cNvSpPr>
              <a:spLocks/>
            </p:cNvSpPr>
            <p:nvPr/>
          </p:nvSpPr>
          <p:spPr bwMode="auto">
            <a:xfrm>
              <a:off x="8008938" y="612776"/>
              <a:ext cx="334962" cy="20478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331" y="15"/>
                </a:cxn>
                <a:cxn ang="0">
                  <a:pos x="422" y="106"/>
                </a:cxn>
                <a:cxn ang="0">
                  <a:pos x="266" y="258"/>
                </a:cxn>
                <a:cxn ang="0">
                  <a:pos x="0" y="258"/>
                </a:cxn>
                <a:cxn ang="0">
                  <a:pos x="55" y="108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422" h="258">
                  <a:moveTo>
                    <a:pt x="49" y="0"/>
                  </a:moveTo>
                  <a:lnTo>
                    <a:pt x="331" y="15"/>
                  </a:lnTo>
                  <a:lnTo>
                    <a:pt x="422" y="106"/>
                  </a:lnTo>
                  <a:lnTo>
                    <a:pt x="266" y="258"/>
                  </a:lnTo>
                  <a:lnTo>
                    <a:pt x="0" y="258"/>
                  </a:lnTo>
                  <a:lnTo>
                    <a:pt x="55" y="108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r>
              <a:rPr lang="ko-KR" altLang="en-US" dirty="0" smtClean="0"/>
              <a:t>응용문제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키로 정렬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4752528" cy="4536504"/>
          </a:xfrm>
        </p:spPr>
        <p:txBody>
          <a:bodyPr/>
          <a:lstStyle/>
          <a:p>
            <a:pPr latinLnBrk="0"/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000" dirty="0" smtClean="0"/>
              <a:t>개의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학생 이름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점수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쌍으로 구성된 </a:t>
            </a:r>
            <a:r>
              <a:rPr lang="ko-KR" altLang="en-US" sz="2000" b="1" dirty="0" smtClean="0"/>
              <a:t>무순</a:t>
            </a:r>
            <a:r>
              <a:rPr lang="ko-KR" altLang="en-US" sz="2000" dirty="0" smtClean="0"/>
              <a:t>의 리스트가 있다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여기서 </a:t>
            </a:r>
            <a:r>
              <a:rPr lang="ko-KR" altLang="en-US" sz="2000" b="1" dirty="0" smtClean="0"/>
              <a:t>점수</a:t>
            </a:r>
            <a:r>
              <a:rPr lang="ko-KR" altLang="en-US" sz="2000" dirty="0" smtClean="0"/>
              <a:t>는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100 </a:t>
            </a:r>
            <a:r>
              <a:rPr lang="ko-KR" altLang="en-US" sz="2000" dirty="0" smtClean="0"/>
              <a:t>사이의 정수며 </a:t>
            </a:r>
            <a:r>
              <a:rPr lang="ko-KR" altLang="en-US" sz="2000" b="1" dirty="0" smtClean="0"/>
              <a:t>학생 이름</a:t>
            </a:r>
            <a:r>
              <a:rPr lang="ko-KR" altLang="en-US" sz="2000" dirty="0" smtClean="0"/>
              <a:t>은 문자열로 표현되어 있다</a:t>
            </a:r>
            <a:endParaRPr lang="en-US" altLang="ko-KR" sz="2000" dirty="0" smtClean="0"/>
          </a:p>
          <a:p>
            <a:pPr latinLnBrk="0"/>
            <a:r>
              <a:rPr lang="ko-KR" altLang="en-US" sz="2000" dirty="0" smtClean="0"/>
              <a:t>이 데이터를 </a:t>
            </a:r>
            <a:r>
              <a:rPr lang="ko-KR" altLang="en-US" sz="2000" b="1" dirty="0" smtClean="0"/>
              <a:t>점수</a:t>
            </a:r>
            <a:r>
              <a:rPr lang="ko-KR" altLang="en-US" sz="2000" dirty="0" smtClean="0"/>
              <a:t>의 내림차순으로 정렬하되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점수가 같은 경우 </a:t>
            </a:r>
            <a:r>
              <a:rPr lang="ko-KR" altLang="en-US" sz="2000" b="1" dirty="0" smtClean="0"/>
              <a:t>학생 이름</a:t>
            </a:r>
            <a:r>
              <a:rPr lang="ko-KR" altLang="en-US" sz="2000" dirty="0" smtClean="0"/>
              <a:t>의 오름차순으로 정렬하고자 한다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오른쪽 표 참고</a:t>
            </a:r>
            <a:r>
              <a:rPr lang="en-US" altLang="ko-KR" sz="2000" dirty="0" smtClean="0"/>
              <a:t>)</a:t>
            </a:r>
          </a:p>
          <a:p>
            <a:pPr latinLnBrk="0"/>
            <a:r>
              <a:rPr lang="ko-KR" altLang="en-US" sz="2000" dirty="0" smtClean="0"/>
              <a:t>이와 같이 정렬하기 위해 각 정렬 키에 대해 어떤 순서로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어떤 </a:t>
            </a:r>
            <a:r>
              <a:rPr lang="ko-KR" altLang="en-US" sz="2000" b="1" dirty="0" smtClean="0"/>
              <a:t>비교정렬</a:t>
            </a:r>
            <a:r>
              <a:rPr lang="ko-KR" altLang="en-US" sz="2000" dirty="0" smtClean="0"/>
              <a:t> 알고리즘을 사용할지 설명하라</a:t>
            </a:r>
            <a:endParaRPr lang="en-US" altLang="ko-KR" sz="2000" dirty="0" smtClean="0"/>
          </a:p>
          <a:p>
            <a:pPr latinLnBrk="0"/>
            <a:r>
              <a:rPr lang="ko-KR" altLang="en-US" sz="2000" b="1" dirty="0" smtClean="0"/>
              <a:t>전제</a:t>
            </a:r>
            <a:r>
              <a:rPr lang="en-US" altLang="ko-KR" sz="2000" b="1" dirty="0" smtClean="0"/>
              <a:t>: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전체 정렬 작업은 최악의 경우 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log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sz="2000" dirty="0" smtClean="0"/>
              <a:t>시간에 수행되어야 한다</a:t>
            </a:r>
            <a:endParaRPr lang="en-US" altLang="ko-KR" sz="20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정렬 일반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376500"/>
              </p:ext>
            </p:extLst>
          </p:nvPr>
        </p:nvGraphicFramePr>
        <p:xfrm>
          <a:off x="5680431" y="2492896"/>
          <a:ext cx="2831976" cy="36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심청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95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콩쥐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90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장화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홍련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연흥부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74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배비장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연놀부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팥쥐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변학도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0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정렬 일반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4104456"/>
          </a:xfrm>
        </p:spPr>
        <p:txBody>
          <a:bodyPr/>
          <a:lstStyle/>
          <a:p>
            <a:pPr latinLnBrk="0"/>
            <a:r>
              <a:rPr lang="ko-KR" altLang="en-US" dirty="0" smtClean="0"/>
              <a:t>다음 </a:t>
            </a:r>
            <a:r>
              <a:rPr lang="en-US" altLang="ko-KR" dirty="0" smtClean="0"/>
              <a:t>1, 2</a:t>
            </a:r>
            <a:r>
              <a:rPr lang="ko-KR" altLang="en-US" dirty="0" smtClean="0"/>
              <a:t> 단계로 나누어 진행</a:t>
            </a:r>
            <a:endParaRPr lang="en-US" altLang="ko-KR" dirty="0" smtClean="0"/>
          </a:p>
          <a:p>
            <a:pPr latinLnBrk="0"/>
            <a:endParaRPr lang="en-US" altLang="ko-KR" dirty="0" smtClean="0"/>
          </a:p>
          <a:p>
            <a:pPr marL="457200" indent="-457200" latinLnBrk="0">
              <a:buFont typeface="+mj-lt"/>
              <a:buAutoNum type="arabicPeriod"/>
            </a:pPr>
            <a:r>
              <a:rPr lang="ko-KR" altLang="en-US" b="1" dirty="0" smtClean="0"/>
              <a:t>학생 이름</a:t>
            </a:r>
            <a:r>
              <a:rPr lang="ko-KR" altLang="en-US" dirty="0" smtClean="0"/>
              <a:t>을 정렬 키로 사용하여 오름차순 </a:t>
            </a:r>
            <a:r>
              <a:rPr lang="ko-KR" altLang="en-US" b="1" dirty="0" err="1" smtClean="0"/>
              <a:t>힙</a:t>
            </a:r>
            <a:r>
              <a:rPr lang="ko-KR" altLang="en-US" b="1" dirty="0" smtClean="0"/>
              <a:t> 정렬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</a:t>
            </a:r>
            <a:r>
              <a:rPr lang="ko-KR" altLang="en-US" b="1" dirty="0" smtClean="0"/>
              <a:t>합병 정렬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수행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 단계에서 정렬의 안전성은 중요하지 않다</a:t>
            </a:r>
            <a:endParaRPr lang="en-US" altLang="ko-KR" dirty="0" smtClean="0"/>
          </a:p>
          <a:p>
            <a:pPr marL="457200" indent="-457200" latinLnBrk="0">
              <a:buFont typeface="+mj-lt"/>
              <a:buAutoNum type="arabicPeriod"/>
            </a:pPr>
            <a:r>
              <a:rPr lang="ko-KR" altLang="en-US" b="1" dirty="0" smtClean="0"/>
              <a:t>정렬의 안정성</a:t>
            </a:r>
            <a:r>
              <a:rPr lang="ko-KR" altLang="en-US" dirty="0" smtClean="0"/>
              <a:t>을 고려하여 알고리즘을 선택 </a:t>
            </a:r>
            <a:r>
              <a:rPr lang="en-US" altLang="ko-KR" dirty="0" smtClean="0"/>
              <a:t>– 1</a:t>
            </a:r>
            <a:r>
              <a:rPr lang="ko-KR" altLang="en-US" dirty="0" smtClean="0"/>
              <a:t>단계의 정렬 결과에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점수</a:t>
            </a:r>
            <a:r>
              <a:rPr lang="ko-KR" altLang="en-US" dirty="0" smtClean="0"/>
              <a:t>를 키로 사용하여 내림차순 </a:t>
            </a:r>
            <a:r>
              <a:rPr lang="ko-KR" altLang="en-US" b="1" dirty="0" smtClean="0"/>
              <a:t>합병 정렬</a:t>
            </a:r>
            <a:r>
              <a:rPr lang="ko-KR" altLang="en-US" dirty="0" smtClean="0"/>
              <a:t>을 수행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2075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9.1 </a:t>
            </a:r>
            <a:r>
              <a:rPr lang="ko-KR" altLang="en-US" b="1" dirty="0" smtClean="0"/>
              <a:t>비교정렬의 하한</a:t>
            </a:r>
            <a:endParaRPr lang="en-US" altLang="ko-KR" dirty="0" smtClean="0"/>
          </a:p>
          <a:p>
            <a:r>
              <a:rPr lang="en-US" altLang="ko-KR" b="1" dirty="0" smtClean="0"/>
              <a:t>9.2 </a:t>
            </a:r>
            <a:r>
              <a:rPr lang="ko-KR" altLang="en-US" b="1" dirty="0" smtClean="0"/>
              <a:t>정렬의 안정성</a:t>
            </a:r>
            <a:endParaRPr lang="en-US" altLang="ko-KR" dirty="0" smtClean="0"/>
          </a:p>
          <a:p>
            <a:r>
              <a:rPr lang="en-US" altLang="ko-KR" b="1" dirty="0" smtClean="0"/>
              <a:t>9.3 </a:t>
            </a:r>
            <a:r>
              <a:rPr lang="ko-KR" altLang="en-US" b="1" dirty="0" smtClean="0"/>
              <a:t>비교정렬 알고리즘 비교</a:t>
            </a:r>
            <a:endParaRPr lang="en-US" altLang="ko-KR" b="1" dirty="0" smtClean="0"/>
          </a:p>
          <a:p>
            <a:r>
              <a:rPr lang="en-US" altLang="ko-KR" b="1" dirty="0" smtClean="0"/>
              <a:t>9.4 </a:t>
            </a:r>
            <a:r>
              <a:rPr lang="ko-KR" altLang="en-US" b="1" smtClean="0"/>
              <a:t>응용문제</a:t>
            </a:r>
            <a:endParaRPr lang="en-US" altLang="ko-KR" b="1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정렬 일반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타원 53"/>
          <p:cNvSpPr/>
          <p:nvPr/>
        </p:nvSpPr>
        <p:spPr>
          <a:xfrm>
            <a:off x="3707904" y="5013176"/>
            <a:ext cx="428628" cy="42862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US" altLang="ko-KR" sz="20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b="1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ko-KR" altLang="en-US" sz="2000" b="1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004048" y="5013176"/>
            <a:ext cx="428628" cy="42862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US" altLang="ko-KR" sz="20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b="1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lang="ko-KR" altLang="en-US" sz="2000" b="1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비교정렬의 하한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1"/>
            <a:ext cx="7643866" cy="2801519"/>
          </a:xfrm>
        </p:spPr>
        <p:txBody>
          <a:bodyPr/>
          <a:lstStyle/>
          <a:p>
            <a:pPr latinLnBrk="0"/>
            <a:r>
              <a:rPr lang="ko-KR" altLang="en-US" b="1" dirty="0" err="1" smtClean="0"/>
              <a:t>비교정렬</a:t>
            </a:r>
            <a:endParaRPr lang="en-US" altLang="ko-KR" b="1" dirty="0" smtClean="0"/>
          </a:p>
          <a:p>
            <a:pPr lvl="1" latinLnBrk="0"/>
            <a:r>
              <a:rPr lang="ko-KR" altLang="en-US" b="1" dirty="0" smtClean="0"/>
              <a:t>비교에 기초한 정렬</a:t>
            </a:r>
            <a:r>
              <a:rPr lang="en-US" altLang="ko-KR" dirty="0" smtClean="0"/>
              <a:t>(comparison-based sorting)</a:t>
            </a:r>
          </a:p>
          <a:p>
            <a:pPr lvl="1" latinLnBrk="0"/>
            <a:r>
              <a:rPr lang="ko-KR" altLang="en-US" dirty="0" smtClean="0"/>
              <a:t>개체 쌍을 </a:t>
            </a:r>
            <a:r>
              <a:rPr lang="ko-KR" altLang="en-US" b="1" dirty="0" smtClean="0"/>
              <a:t>비교</a:t>
            </a:r>
            <a:r>
              <a:rPr lang="ko-KR" altLang="en-US" dirty="0" smtClean="0"/>
              <a:t>함으로써 정렬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ko-KR" altLang="en-US" b="1" dirty="0" smtClean="0">
                <a:ea typeface="맑은 고딕" pitchFamily="50" charset="-127"/>
              </a:rPr>
              <a:t>예</a:t>
            </a:r>
            <a:r>
              <a:rPr lang="en-US" altLang="ko-KR" b="1" dirty="0" smtClean="0">
                <a:ea typeface="맑은 고딕" pitchFamily="50" charset="-127"/>
              </a:rPr>
              <a:t>: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버블 정렬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dirty="0" smtClean="0">
                <a:ea typeface="맑은 고딕" pitchFamily="50" charset="-127"/>
              </a:rPr>
              <a:t>선택 정렬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dirty="0" smtClean="0">
                <a:ea typeface="맑은 고딕" pitchFamily="50" charset="-127"/>
              </a:rPr>
              <a:t>삽입 정렬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dirty="0" err="1" smtClean="0">
                <a:ea typeface="맑은 고딕" pitchFamily="50" charset="-127"/>
              </a:rPr>
              <a:t>힙</a:t>
            </a:r>
            <a:r>
              <a:rPr lang="ko-KR" altLang="en-US" dirty="0" smtClean="0">
                <a:ea typeface="맑은 고딕" pitchFamily="50" charset="-127"/>
              </a:rPr>
              <a:t> 정렬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dirty="0" smtClean="0">
                <a:ea typeface="맑은 고딕" pitchFamily="50" charset="-127"/>
              </a:rPr>
              <a:t>합병 정렬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dirty="0" err="1" smtClean="0">
                <a:ea typeface="맑은 고딕" pitchFamily="50" charset="-127"/>
              </a:rPr>
              <a:t>퀵</a:t>
            </a:r>
            <a:r>
              <a:rPr lang="ko-KR" altLang="en-US" dirty="0" smtClean="0">
                <a:ea typeface="맑은 고딕" pitchFamily="50" charset="-127"/>
              </a:rPr>
              <a:t> 정렬</a:t>
            </a:r>
            <a:r>
              <a:rPr lang="en-US" altLang="ko-KR" dirty="0" smtClean="0">
                <a:ea typeface="맑은 고딕" pitchFamily="50" charset="-127"/>
              </a:rPr>
              <a:t>, ...</a:t>
            </a:r>
          </a:p>
          <a:p>
            <a:pPr latinLnBrk="0"/>
            <a:r>
              <a:rPr lang="ko-KR" altLang="en-US" dirty="0" smtClean="0">
                <a:ea typeface="맑은 고딕" pitchFamily="50" charset="-127"/>
              </a:rPr>
              <a:t>각각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dirty="0" smtClean="0">
                <a:ea typeface="맑은 고딕" pitchFamily="50" charset="-127"/>
              </a:rPr>
              <a:t>개의 키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dirty="0" smtClean="0">
                <a:ea typeface="맑은 고딕" pitchFamily="50" charset="-127"/>
              </a:rPr>
              <a:t>, …, </a:t>
            </a:r>
            <a:r>
              <a:rPr lang="en-US" altLang="ko-KR" b="1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="1" i="1" baseline="-25000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dirty="0" smtClean="0">
                <a:ea typeface="맑은 고딕" pitchFamily="50" charset="-127"/>
              </a:rPr>
              <a:t>로 </a:t>
            </a:r>
            <a:r>
              <a:rPr lang="ko-KR" altLang="en-US" dirty="0">
                <a:ea typeface="맑은 고딕" pitchFamily="50" charset="-127"/>
              </a:rPr>
              <a:t>구성된 </a:t>
            </a:r>
            <a:r>
              <a:rPr lang="ko-KR" altLang="en-US" dirty="0" smtClean="0">
                <a:ea typeface="맑은 고딕" pitchFamily="50" charset="-127"/>
              </a:rPr>
              <a:t>원소들을 정렬하는 </a:t>
            </a:r>
            <a:r>
              <a:rPr lang="ko-KR" altLang="en-US" b="1" dirty="0" smtClean="0">
                <a:ea typeface="맑은 고딕" pitchFamily="50" charset="-127"/>
              </a:rPr>
              <a:t>비교정렬</a:t>
            </a:r>
            <a:r>
              <a:rPr lang="ko-KR" altLang="en-US" dirty="0" smtClean="0">
                <a:ea typeface="맑은 고딕" pitchFamily="50" charset="-127"/>
              </a:rPr>
              <a:t> 알고리즘의 </a:t>
            </a:r>
            <a:r>
              <a:rPr lang="ko-KR" altLang="en-US" b="1" dirty="0" smtClean="0">
                <a:ea typeface="맑은 고딕" pitchFamily="50" charset="-127"/>
              </a:rPr>
              <a:t>하한</a:t>
            </a:r>
            <a:r>
              <a:rPr lang="en-US" altLang="ko-KR" dirty="0" smtClean="0">
                <a:ea typeface="맑은 고딕" pitchFamily="50" charset="-127"/>
              </a:rPr>
              <a:t>(lower bound)</a:t>
            </a:r>
            <a:r>
              <a:rPr lang="ko-KR" altLang="en-US" dirty="0" smtClean="0">
                <a:ea typeface="맑은 고딕" pitchFamily="50" charset="-127"/>
              </a:rPr>
              <a:t>을 유도해보자</a:t>
            </a:r>
            <a:endParaRPr lang="ko-KR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정렬 일반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</a:t>
            </a:fld>
            <a:endParaRPr lang="en-US" altLang="ko-KR"/>
          </a:p>
        </p:txBody>
      </p:sp>
      <p:grpSp>
        <p:nvGrpSpPr>
          <p:cNvPr id="53" name="그룹 52"/>
          <p:cNvGrpSpPr/>
          <p:nvPr/>
        </p:nvGrpSpPr>
        <p:grpSpPr>
          <a:xfrm>
            <a:off x="3533994" y="4221088"/>
            <a:ext cx="2085687" cy="1832162"/>
            <a:chOff x="6084164" y="4581119"/>
            <a:chExt cx="1511879" cy="1328101"/>
          </a:xfrm>
        </p:grpSpPr>
        <p:sp>
          <p:nvSpPr>
            <p:cNvPr id="30" name="Freeform 341"/>
            <p:cNvSpPr>
              <a:spLocks/>
            </p:cNvSpPr>
            <p:nvPr/>
          </p:nvSpPr>
          <p:spPr bwMode="auto">
            <a:xfrm>
              <a:off x="6278351" y="4778771"/>
              <a:ext cx="1130438" cy="214991"/>
            </a:xfrm>
            <a:custGeom>
              <a:avLst/>
              <a:gdLst/>
              <a:ahLst/>
              <a:cxnLst>
                <a:cxn ang="0">
                  <a:pos x="642" y="28"/>
                </a:cxn>
                <a:cxn ang="0">
                  <a:pos x="620" y="9"/>
                </a:cxn>
                <a:cxn ang="0">
                  <a:pos x="593" y="7"/>
                </a:cxn>
                <a:cxn ang="0">
                  <a:pos x="569" y="22"/>
                </a:cxn>
                <a:cxn ang="0">
                  <a:pos x="557" y="47"/>
                </a:cxn>
                <a:cxn ang="0">
                  <a:pos x="559" y="71"/>
                </a:cxn>
                <a:cxn ang="0">
                  <a:pos x="564" y="82"/>
                </a:cxn>
                <a:cxn ang="0">
                  <a:pos x="543" y="84"/>
                </a:cxn>
                <a:cxn ang="0">
                  <a:pos x="523" y="81"/>
                </a:cxn>
                <a:cxn ang="0">
                  <a:pos x="501" y="72"/>
                </a:cxn>
                <a:cxn ang="0">
                  <a:pos x="475" y="59"/>
                </a:cxn>
                <a:cxn ang="0">
                  <a:pos x="449" y="44"/>
                </a:cxn>
                <a:cxn ang="0">
                  <a:pos x="417" y="32"/>
                </a:cxn>
                <a:cxn ang="0">
                  <a:pos x="368" y="23"/>
                </a:cxn>
                <a:cxn ang="0">
                  <a:pos x="320" y="18"/>
                </a:cxn>
                <a:cxn ang="0">
                  <a:pos x="272" y="21"/>
                </a:cxn>
                <a:cxn ang="0">
                  <a:pos x="224" y="28"/>
                </a:cxn>
                <a:cxn ang="0">
                  <a:pos x="192" y="38"/>
                </a:cxn>
                <a:cxn ang="0">
                  <a:pos x="168" y="51"/>
                </a:cxn>
                <a:cxn ang="0">
                  <a:pos x="144" y="64"/>
                </a:cxn>
                <a:cxn ang="0">
                  <a:pos x="126" y="71"/>
                </a:cxn>
                <a:cxn ang="0">
                  <a:pos x="108" y="74"/>
                </a:cxn>
                <a:cxn ang="0">
                  <a:pos x="91" y="72"/>
                </a:cxn>
                <a:cxn ang="0">
                  <a:pos x="94" y="48"/>
                </a:cxn>
                <a:cxn ang="0">
                  <a:pos x="85" y="22"/>
                </a:cxn>
                <a:cxn ang="0">
                  <a:pos x="63" y="3"/>
                </a:cxn>
                <a:cxn ang="0">
                  <a:pos x="35" y="1"/>
                </a:cxn>
                <a:cxn ang="0">
                  <a:pos x="11" y="16"/>
                </a:cxn>
                <a:cxn ang="0">
                  <a:pos x="0" y="41"/>
                </a:cxn>
                <a:cxn ang="0">
                  <a:pos x="3" y="69"/>
                </a:cxn>
                <a:cxn ang="0">
                  <a:pos x="15" y="86"/>
                </a:cxn>
                <a:cxn ang="0">
                  <a:pos x="31" y="98"/>
                </a:cxn>
                <a:cxn ang="0">
                  <a:pos x="53" y="106"/>
                </a:cxn>
                <a:cxn ang="0">
                  <a:pos x="77" y="112"/>
                </a:cxn>
                <a:cxn ang="0">
                  <a:pos x="101" y="114"/>
                </a:cxn>
                <a:cxn ang="0">
                  <a:pos x="143" y="107"/>
                </a:cxn>
                <a:cxn ang="0">
                  <a:pos x="182" y="92"/>
                </a:cxn>
                <a:cxn ang="0">
                  <a:pos x="215" y="82"/>
                </a:cxn>
                <a:cxn ang="0">
                  <a:pos x="244" y="74"/>
                </a:cxn>
                <a:cxn ang="0">
                  <a:pos x="297" y="69"/>
                </a:cxn>
                <a:cxn ang="0">
                  <a:pos x="371" y="72"/>
                </a:cxn>
                <a:cxn ang="0">
                  <a:pos x="413" y="81"/>
                </a:cxn>
                <a:cxn ang="0">
                  <a:pos x="439" y="90"/>
                </a:cxn>
                <a:cxn ang="0">
                  <a:pos x="479" y="106"/>
                </a:cxn>
                <a:cxn ang="0">
                  <a:pos x="520" y="120"/>
                </a:cxn>
                <a:cxn ang="0">
                  <a:pos x="561" y="124"/>
                </a:cxn>
                <a:cxn ang="0">
                  <a:pos x="595" y="120"/>
                </a:cxn>
                <a:cxn ang="0">
                  <a:pos x="624" y="106"/>
                </a:cxn>
                <a:cxn ang="0">
                  <a:pos x="649" y="76"/>
                </a:cxn>
              </a:cxnLst>
              <a:rect l="0" t="0" r="r" b="b"/>
              <a:pathLst>
                <a:path w="652" h="124">
                  <a:moveTo>
                    <a:pt x="650" y="46"/>
                  </a:moveTo>
                  <a:lnTo>
                    <a:pt x="647" y="36"/>
                  </a:lnTo>
                  <a:lnTo>
                    <a:pt x="642" y="28"/>
                  </a:lnTo>
                  <a:lnTo>
                    <a:pt x="637" y="19"/>
                  </a:lnTo>
                  <a:lnTo>
                    <a:pt x="629" y="14"/>
                  </a:lnTo>
                  <a:lnTo>
                    <a:pt x="620" y="9"/>
                  </a:lnTo>
                  <a:lnTo>
                    <a:pt x="611" y="7"/>
                  </a:lnTo>
                  <a:lnTo>
                    <a:pt x="602" y="6"/>
                  </a:lnTo>
                  <a:lnTo>
                    <a:pt x="593" y="7"/>
                  </a:lnTo>
                  <a:lnTo>
                    <a:pt x="584" y="10"/>
                  </a:lnTo>
                  <a:lnTo>
                    <a:pt x="576" y="15"/>
                  </a:lnTo>
                  <a:lnTo>
                    <a:pt x="569" y="22"/>
                  </a:lnTo>
                  <a:lnTo>
                    <a:pt x="564" y="30"/>
                  </a:lnTo>
                  <a:lnTo>
                    <a:pt x="559" y="38"/>
                  </a:lnTo>
                  <a:lnTo>
                    <a:pt x="557" y="47"/>
                  </a:lnTo>
                  <a:lnTo>
                    <a:pt x="557" y="58"/>
                  </a:lnTo>
                  <a:lnTo>
                    <a:pt x="558" y="68"/>
                  </a:lnTo>
                  <a:lnTo>
                    <a:pt x="559" y="71"/>
                  </a:lnTo>
                  <a:lnTo>
                    <a:pt x="561" y="75"/>
                  </a:lnTo>
                  <a:lnTo>
                    <a:pt x="563" y="78"/>
                  </a:lnTo>
                  <a:lnTo>
                    <a:pt x="564" y="82"/>
                  </a:lnTo>
                  <a:lnTo>
                    <a:pt x="557" y="83"/>
                  </a:lnTo>
                  <a:lnTo>
                    <a:pt x="550" y="84"/>
                  </a:lnTo>
                  <a:lnTo>
                    <a:pt x="543" y="84"/>
                  </a:lnTo>
                  <a:lnTo>
                    <a:pt x="536" y="84"/>
                  </a:lnTo>
                  <a:lnTo>
                    <a:pt x="529" y="83"/>
                  </a:lnTo>
                  <a:lnTo>
                    <a:pt x="523" y="81"/>
                  </a:lnTo>
                  <a:lnTo>
                    <a:pt x="516" y="78"/>
                  </a:lnTo>
                  <a:lnTo>
                    <a:pt x="509" y="76"/>
                  </a:lnTo>
                  <a:lnTo>
                    <a:pt x="501" y="72"/>
                  </a:lnTo>
                  <a:lnTo>
                    <a:pt x="493" y="69"/>
                  </a:lnTo>
                  <a:lnTo>
                    <a:pt x="483" y="63"/>
                  </a:lnTo>
                  <a:lnTo>
                    <a:pt x="475" y="59"/>
                  </a:lnTo>
                  <a:lnTo>
                    <a:pt x="466" y="53"/>
                  </a:lnTo>
                  <a:lnTo>
                    <a:pt x="457" y="48"/>
                  </a:lnTo>
                  <a:lnTo>
                    <a:pt x="449" y="44"/>
                  </a:lnTo>
                  <a:lnTo>
                    <a:pt x="441" y="40"/>
                  </a:lnTo>
                  <a:lnTo>
                    <a:pt x="429" y="37"/>
                  </a:lnTo>
                  <a:lnTo>
                    <a:pt x="417" y="32"/>
                  </a:lnTo>
                  <a:lnTo>
                    <a:pt x="402" y="29"/>
                  </a:lnTo>
                  <a:lnTo>
                    <a:pt x="386" y="25"/>
                  </a:lnTo>
                  <a:lnTo>
                    <a:pt x="368" y="23"/>
                  </a:lnTo>
                  <a:lnTo>
                    <a:pt x="352" y="21"/>
                  </a:lnTo>
                  <a:lnTo>
                    <a:pt x="335" y="19"/>
                  </a:lnTo>
                  <a:lnTo>
                    <a:pt x="320" y="18"/>
                  </a:lnTo>
                  <a:lnTo>
                    <a:pt x="305" y="18"/>
                  </a:lnTo>
                  <a:lnTo>
                    <a:pt x="289" y="19"/>
                  </a:lnTo>
                  <a:lnTo>
                    <a:pt x="272" y="21"/>
                  </a:lnTo>
                  <a:lnTo>
                    <a:pt x="255" y="23"/>
                  </a:lnTo>
                  <a:lnTo>
                    <a:pt x="239" y="25"/>
                  </a:lnTo>
                  <a:lnTo>
                    <a:pt x="224" y="28"/>
                  </a:lnTo>
                  <a:lnTo>
                    <a:pt x="211" y="31"/>
                  </a:lnTo>
                  <a:lnTo>
                    <a:pt x="200" y="34"/>
                  </a:lnTo>
                  <a:lnTo>
                    <a:pt x="192" y="38"/>
                  </a:lnTo>
                  <a:lnTo>
                    <a:pt x="184" y="41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0" y="56"/>
                  </a:lnTo>
                  <a:lnTo>
                    <a:pt x="152" y="61"/>
                  </a:lnTo>
                  <a:lnTo>
                    <a:pt x="144" y="64"/>
                  </a:lnTo>
                  <a:lnTo>
                    <a:pt x="137" y="68"/>
                  </a:lnTo>
                  <a:lnTo>
                    <a:pt x="131" y="69"/>
                  </a:lnTo>
                  <a:lnTo>
                    <a:pt x="126" y="71"/>
                  </a:lnTo>
                  <a:lnTo>
                    <a:pt x="120" y="72"/>
                  </a:lnTo>
                  <a:lnTo>
                    <a:pt x="114" y="72"/>
                  </a:lnTo>
                  <a:lnTo>
                    <a:pt x="108" y="74"/>
                  </a:lnTo>
                  <a:lnTo>
                    <a:pt x="102" y="74"/>
                  </a:lnTo>
                  <a:lnTo>
                    <a:pt x="97" y="74"/>
                  </a:lnTo>
                  <a:lnTo>
                    <a:pt x="91" y="72"/>
                  </a:lnTo>
                  <a:lnTo>
                    <a:pt x="93" y="66"/>
                  </a:lnTo>
                  <a:lnTo>
                    <a:pt x="94" y="58"/>
                  </a:lnTo>
                  <a:lnTo>
                    <a:pt x="94" y="48"/>
                  </a:lnTo>
                  <a:lnTo>
                    <a:pt x="93" y="40"/>
                  </a:lnTo>
                  <a:lnTo>
                    <a:pt x="90" y="30"/>
                  </a:lnTo>
                  <a:lnTo>
                    <a:pt x="85" y="22"/>
                  </a:lnTo>
                  <a:lnTo>
                    <a:pt x="79" y="14"/>
                  </a:lnTo>
                  <a:lnTo>
                    <a:pt x="71" y="8"/>
                  </a:lnTo>
                  <a:lnTo>
                    <a:pt x="63" y="3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5" y="1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1" y="16"/>
                  </a:lnTo>
                  <a:lnTo>
                    <a:pt x="7" y="24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3" y="69"/>
                  </a:lnTo>
                  <a:lnTo>
                    <a:pt x="7" y="76"/>
                  </a:lnTo>
                  <a:lnTo>
                    <a:pt x="10" y="82"/>
                  </a:lnTo>
                  <a:lnTo>
                    <a:pt x="15" y="86"/>
                  </a:lnTo>
                  <a:lnTo>
                    <a:pt x="19" y="91"/>
                  </a:lnTo>
                  <a:lnTo>
                    <a:pt x="25" y="96"/>
                  </a:lnTo>
                  <a:lnTo>
                    <a:pt x="31" y="98"/>
                  </a:lnTo>
                  <a:lnTo>
                    <a:pt x="38" y="100"/>
                  </a:lnTo>
                  <a:lnTo>
                    <a:pt x="46" y="104"/>
                  </a:lnTo>
                  <a:lnTo>
                    <a:pt x="53" y="106"/>
                  </a:lnTo>
                  <a:lnTo>
                    <a:pt x="61" y="108"/>
                  </a:lnTo>
                  <a:lnTo>
                    <a:pt x="69" y="111"/>
                  </a:lnTo>
                  <a:lnTo>
                    <a:pt x="77" y="112"/>
                  </a:lnTo>
                  <a:lnTo>
                    <a:pt x="85" y="113"/>
                  </a:lnTo>
                  <a:lnTo>
                    <a:pt x="93" y="114"/>
                  </a:lnTo>
                  <a:lnTo>
                    <a:pt x="101" y="114"/>
                  </a:lnTo>
                  <a:lnTo>
                    <a:pt x="115" y="113"/>
                  </a:lnTo>
                  <a:lnTo>
                    <a:pt x="130" y="111"/>
                  </a:lnTo>
                  <a:lnTo>
                    <a:pt x="143" y="107"/>
                  </a:lnTo>
                  <a:lnTo>
                    <a:pt x="156" y="102"/>
                  </a:lnTo>
                  <a:lnTo>
                    <a:pt x="169" y="98"/>
                  </a:lnTo>
                  <a:lnTo>
                    <a:pt x="182" y="92"/>
                  </a:lnTo>
                  <a:lnTo>
                    <a:pt x="194" y="87"/>
                  </a:lnTo>
                  <a:lnTo>
                    <a:pt x="208" y="84"/>
                  </a:lnTo>
                  <a:lnTo>
                    <a:pt x="215" y="82"/>
                  </a:lnTo>
                  <a:lnTo>
                    <a:pt x="223" y="79"/>
                  </a:lnTo>
                  <a:lnTo>
                    <a:pt x="232" y="77"/>
                  </a:lnTo>
                  <a:lnTo>
                    <a:pt x="244" y="74"/>
                  </a:lnTo>
                  <a:lnTo>
                    <a:pt x="258" y="72"/>
                  </a:lnTo>
                  <a:lnTo>
                    <a:pt x="275" y="70"/>
                  </a:lnTo>
                  <a:lnTo>
                    <a:pt x="297" y="69"/>
                  </a:lnTo>
                  <a:lnTo>
                    <a:pt x="323" y="68"/>
                  </a:lnTo>
                  <a:lnTo>
                    <a:pt x="350" y="70"/>
                  </a:lnTo>
                  <a:lnTo>
                    <a:pt x="371" y="72"/>
                  </a:lnTo>
                  <a:lnTo>
                    <a:pt x="388" y="75"/>
                  </a:lnTo>
                  <a:lnTo>
                    <a:pt x="402" y="78"/>
                  </a:lnTo>
                  <a:lnTo>
                    <a:pt x="413" y="81"/>
                  </a:lnTo>
                  <a:lnTo>
                    <a:pt x="422" y="84"/>
                  </a:lnTo>
                  <a:lnTo>
                    <a:pt x="430" y="87"/>
                  </a:lnTo>
                  <a:lnTo>
                    <a:pt x="439" y="90"/>
                  </a:lnTo>
                  <a:lnTo>
                    <a:pt x="452" y="94"/>
                  </a:lnTo>
                  <a:lnTo>
                    <a:pt x="466" y="100"/>
                  </a:lnTo>
                  <a:lnTo>
                    <a:pt x="479" y="106"/>
                  </a:lnTo>
                  <a:lnTo>
                    <a:pt x="493" y="111"/>
                  </a:lnTo>
                  <a:lnTo>
                    <a:pt x="506" y="116"/>
                  </a:lnTo>
                  <a:lnTo>
                    <a:pt x="520" y="120"/>
                  </a:lnTo>
                  <a:lnTo>
                    <a:pt x="534" y="123"/>
                  </a:lnTo>
                  <a:lnTo>
                    <a:pt x="549" y="124"/>
                  </a:lnTo>
                  <a:lnTo>
                    <a:pt x="561" y="124"/>
                  </a:lnTo>
                  <a:lnTo>
                    <a:pt x="572" y="124"/>
                  </a:lnTo>
                  <a:lnTo>
                    <a:pt x="584" y="122"/>
                  </a:lnTo>
                  <a:lnTo>
                    <a:pt x="595" y="120"/>
                  </a:lnTo>
                  <a:lnTo>
                    <a:pt x="605" y="116"/>
                  </a:lnTo>
                  <a:lnTo>
                    <a:pt x="616" y="112"/>
                  </a:lnTo>
                  <a:lnTo>
                    <a:pt x="624" y="106"/>
                  </a:lnTo>
                  <a:lnTo>
                    <a:pt x="632" y="99"/>
                  </a:lnTo>
                  <a:lnTo>
                    <a:pt x="642" y="89"/>
                  </a:lnTo>
                  <a:lnTo>
                    <a:pt x="649" y="76"/>
                  </a:lnTo>
                  <a:lnTo>
                    <a:pt x="652" y="61"/>
                  </a:lnTo>
                  <a:lnTo>
                    <a:pt x="65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" name="Freeform 342"/>
            <p:cNvSpPr>
              <a:spLocks/>
            </p:cNvSpPr>
            <p:nvPr/>
          </p:nvSpPr>
          <p:spPr bwMode="auto">
            <a:xfrm>
              <a:off x="6084164" y="5382134"/>
              <a:ext cx="544415" cy="2045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4"/>
                </a:cxn>
                <a:cxn ang="0">
                  <a:pos x="16" y="46"/>
                </a:cxn>
                <a:cxn ang="0">
                  <a:pos x="31" y="67"/>
                </a:cxn>
                <a:cxn ang="0">
                  <a:pos x="51" y="84"/>
                </a:cxn>
                <a:cxn ang="0">
                  <a:pos x="74" y="98"/>
                </a:cxn>
                <a:cxn ang="0">
                  <a:pos x="99" y="110"/>
                </a:cxn>
                <a:cxn ang="0">
                  <a:pos x="127" y="117"/>
                </a:cxn>
                <a:cxn ang="0">
                  <a:pos x="157" y="119"/>
                </a:cxn>
                <a:cxn ang="0">
                  <a:pos x="186" y="117"/>
                </a:cxn>
                <a:cxn ang="0">
                  <a:pos x="214" y="110"/>
                </a:cxn>
                <a:cxn ang="0">
                  <a:pos x="239" y="98"/>
                </a:cxn>
                <a:cxn ang="0">
                  <a:pos x="261" y="84"/>
                </a:cxn>
                <a:cxn ang="0">
                  <a:pos x="281" y="67"/>
                </a:cxn>
                <a:cxn ang="0">
                  <a:pos x="296" y="46"/>
                </a:cxn>
                <a:cxn ang="0">
                  <a:pos x="307" y="24"/>
                </a:cxn>
                <a:cxn ang="0">
                  <a:pos x="313" y="0"/>
                </a:cxn>
                <a:cxn ang="0">
                  <a:pos x="0" y="0"/>
                </a:cxn>
              </a:cxnLst>
              <a:rect l="0" t="0" r="r" b="b"/>
              <a:pathLst>
                <a:path w="313" h="119">
                  <a:moveTo>
                    <a:pt x="0" y="0"/>
                  </a:moveTo>
                  <a:lnTo>
                    <a:pt x="6" y="24"/>
                  </a:lnTo>
                  <a:lnTo>
                    <a:pt x="16" y="46"/>
                  </a:lnTo>
                  <a:lnTo>
                    <a:pt x="31" y="67"/>
                  </a:lnTo>
                  <a:lnTo>
                    <a:pt x="51" y="84"/>
                  </a:lnTo>
                  <a:lnTo>
                    <a:pt x="74" y="98"/>
                  </a:lnTo>
                  <a:lnTo>
                    <a:pt x="99" y="110"/>
                  </a:lnTo>
                  <a:lnTo>
                    <a:pt x="127" y="117"/>
                  </a:lnTo>
                  <a:lnTo>
                    <a:pt x="157" y="119"/>
                  </a:lnTo>
                  <a:lnTo>
                    <a:pt x="186" y="117"/>
                  </a:lnTo>
                  <a:lnTo>
                    <a:pt x="214" y="110"/>
                  </a:lnTo>
                  <a:lnTo>
                    <a:pt x="239" y="98"/>
                  </a:lnTo>
                  <a:lnTo>
                    <a:pt x="261" y="84"/>
                  </a:lnTo>
                  <a:lnTo>
                    <a:pt x="281" y="67"/>
                  </a:lnTo>
                  <a:lnTo>
                    <a:pt x="296" y="46"/>
                  </a:lnTo>
                  <a:lnTo>
                    <a:pt x="307" y="24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" name="Freeform 343"/>
            <p:cNvSpPr>
              <a:spLocks/>
            </p:cNvSpPr>
            <p:nvPr/>
          </p:nvSpPr>
          <p:spPr bwMode="auto">
            <a:xfrm>
              <a:off x="6143114" y="4907074"/>
              <a:ext cx="221927" cy="492399"/>
            </a:xfrm>
            <a:custGeom>
              <a:avLst/>
              <a:gdLst/>
              <a:ahLst/>
              <a:cxnLst>
                <a:cxn ang="0">
                  <a:pos x="22" y="282"/>
                </a:cxn>
                <a:cxn ang="0">
                  <a:pos x="129" y="8"/>
                </a:cxn>
                <a:cxn ang="0">
                  <a:pos x="107" y="0"/>
                </a:cxn>
                <a:cxn ang="0">
                  <a:pos x="0" y="274"/>
                </a:cxn>
                <a:cxn ang="0">
                  <a:pos x="22" y="282"/>
                </a:cxn>
              </a:cxnLst>
              <a:rect l="0" t="0" r="r" b="b"/>
              <a:pathLst>
                <a:path w="129" h="282">
                  <a:moveTo>
                    <a:pt x="22" y="282"/>
                  </a:moveTo>
                  <a:lnTo>
                    <a:pt x="129" y="8"/>
                  </a:lnTo>
                  <a:lnTo>
                    <a:pt x="107" y="0"/>
                  </a:lnTo>
                  <a:lnTo>
                    <a:pt x="0" y="274"/>
                  </a:lnTo>
                  <a:lnTo>
                    <a:pt x="22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" name="Freeform 344"/>
            <p:cNvSpPr>
              <a:spLocks/>
            </p:cNvSpPr>
            <p:nvPr/>
          </p:nvSpPr>
          <p:spPr bwMode="auto">
            <a:xfrm>
              <a:off x="6344235" y="4907074"/>
              <a:ext cx="221927" cy="492399"/>
            </a:xfrm>
            <a:custGeom>
              <a:avLst/>
              <a:gdLst/>
              <a:ahLst/>
              <a:cxnLst>
                <a:cxn ang="0">
                  <a:pos x="107" y="282"/>
                </a:cxn>
                <a:cxn ang="0">
                  <a:pos x="0" y="8"/>
                </a:cxn>
                <a:cxn ang="0">
                  <a:pos x="22" y="0"/>
                </a:cxn>
                <a:cxn ang="0">
                  <a:pos x="129" y="274"/>
                </a:cxn>
                <a:cxn ang="0">
                  <a:pos x="107" y="282"/>
                </a:cxn>
              </a:cxnLst>
              <a:rect l="0" t="0" r="r" b="b"/>
              <a:pathLst>
                <a:path w="129" h="282">
                  <a:moveTo>
                    <a:pt x="107" y="282"/>
                  </a:moveTo>
                  <a:lnTo>
                    <a:pt x="0" y="8"/>
                  </a:lnTo>
                  <a:lnTo>
                    <a:pt x="22" y="0"/>
                  </a:lnTo>
                  <a:lnTo>
                    <a:pt x="129" y="274"/>
                  </a:lnTo>
                  <a:lnTo>
                    <a:pt x="107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" name="Freeform 345"/>
            <p:cNvSpPr>
              <a:spLocks/>
            </p:cNvSpPr>
            <p:nvPr/>
          </p:nvSpPr>
          <p:spPr bwMode="auto">
            <a:xfrm>
              <a:off x="7051628" y="5382134"/>
              <a:ext cx="544415" cy="2045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4"/>
                </a:cxn>
                <a:cxn ang="0">
                  <a:pos x="17" y="46"/>
                </a:cxn>
                <a:cxn ang="0">
                  <a:pos x="32" y="67"/>
                </a:cxn>
                <a:cxn ang="0">
                  <a:pos x="51" y="84"/>
                </a:cxn>
                <a:cxn ang="0">
                  <a:pos x="74" y="98"/>
                </a:cxn>
                <a:cxn ang="0">
                  <a:pos x="99" y="110"/>
                </a:cxn>
                <a:cxn ang="0">
                  <a:pos x="127" y="117"/>
                </a:cxn>
                <a:cxn ang="0">
                  <a:pos x="157" y="119"/>
                </a:cxn>
                <a:cxn ang="0">
                  <a:pos x="187" y="117"/>
                </a:cxn>
                <a:cxn ang="0">
                  <a:pos x="215" y="110"/>
                </a:cxn>
                <a:cxn ang="0">
                  <a:pos x="240" y="98"/>
                </a:cxn>
                <a:cxn ang="0">
                  <a:pos x="262" y="84"/>
                </a:cxn>
                <a:cxn ang="0">
                  <a:pos x="281" y="67"/>
                </a:cxn>
                <a:cxn ang="0">
                  <a:pos x="296" y="46"/>
                </a:cxn>
                <a:cxn ang="0">
                  <a:pos x="308" y="24"/>
                </a:cxn>
                <a:cxn ang="0">
                  <a:pos x="314" y="0"/>
                </a:cxn>
                <a:cxn ang="0">
                  <a:pos x="0" y="0"/>
                </a:cxn>
              </a:cxnLst>
              <a:rect l="0" t="0" r="r" b="b"/>
              <a:pathLst>
                <a:path w="314" h="119">
                  <a:moveTo>
                    <a:pt x="0" y="0"/>
                  </a:moveTo>
                  <a:lnTo>
                    <a:pt x="6" y="24"/>
                  </a:lnTo>
                  <a:lnTo>
                    <a:pt x="17" y="46"/>
                  </a:lnTo>
                  <a:lnTo>
                    <a:pt x="32" y="67"/>
                  </a:lnTo>
                  <a:lnTo>
                    <a:pt x="51" y="84"/>
                  </a:lnTo>
                  <a:lnTo>
                    <a:pt x="74" y="98"/>
                  </a:lnTo>
                  <a:lnTo>
                    <a:pt x="99" y="110"/>
                  </a:lnTo>
                  <a:lnTo>
                    <a:pt x="127" y="117"/>
                  </a:lnTo>
                  <a:lnTo>
                    <a:pt x="157" y="119"/>
                  </a:lnTo>
                  <a:lnTo>
                    <a:pt x="187" y="117"/>
                  </a:lnTo>
                  <a:lnTo>
                    <a:pt x="215" y="110"/>
                  </a:lnTo>
                  <a:lnTo>
                    <a:pt x="240" y="98"/>
                  </a:lnTo>
                  <a:lnTo>
                    <a:pt x="262" y="84"/>
                  </a:lnTo>
                  <a:lnTo>
                    <a:pt x="281" y="67"/>
                  </a:lnTo>
                  <a:lnTo>
                    <a:pt x="296" y="46"/>
                  </a:lnTo>
                  <a:lnTo>
                    <a:pt x="308" y="24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" name="Freeform 346"/>
            <p:cNvSpPr>
              <a:spLocks/>
            </p:cNvSpPr>
            <p:nvPr/>
          </p:nvSpPr>
          <p:spPr bwMode="auto">
            <a:xfrm>
              <a:off x="7110575" y="4907074"/>
              <a:ext cx="221927" cy="492399"/>
            </a:xfrm>
            <a:custGeom>
              <a:avLst/>
              <a:gdLst/>
              <a:ahLst/>
              <a:cxnLst>
                <a:cxn ang="0">
                  <a:pos x="22" y="282"/>
                </a:cxn>
                <a:cxn ang="0">
                  <a:pos x="129" y="8"/>
                </a:cxn>
                <a:cxn ang="0">
                  <a:pos x="108" y="0"/>
                </a:cxn>
                <a:cxn ang="0">
                  <a:pos x="0" y="274"/>
                </a:cxn>
                <a:cxn ang="0">
                  <a:pos x="22" y="282"/>
                </a:cxn>
              </a:cxnLst>
              <a:rect l="0" t="0" r="r" b="b"/>
              <a:pathLst>
                <a:path w="129" h="282">
                  <a:moveTo>
                    <a:pt x="22" y="282"/>
                  </a:moveTo>
                  <a:lnTo>
                    <a:pt x="129" y="8"/>
                  </a:lnTo>
                  <a:lnTo>
                    <a:pt x="108" y="0"/>
                  </a:lnTo>
                  <a:lnTo>
                    <a:pt x="0" y="274"/>
                  </a:lnTo>
                  <a:lnTo>
                    <a:pt x="22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" name="Freeform 347"/>
            <p:cNvSpPr>
              <a:spLocks/>
            </p:cNvSpPr>
            <p:nvPr/>
          </p:nvSpPr>
          <p:spPr bwMode="auto">
            <a:xfrm>
              <a:off x="7311697" y="4907074"/>
              <a:ext cx="225395" cy="492399"/>
            </a:xfrm>
            <a:custGeom>
              <a:avLst/>
              <a:gdLst/>
              <a:ahLst/>
              <a:cxnLst>
                <a:cxn ang="0">
                  <a:pos x="107" y="282"/>
                </a:cxn>
                <a:cxn ang="0">
                  <a:pos x="0" y="8"/>
                </a:cxn>
                <a:cxn ang="0">
                  <a:pos x="22" y="0"/>
                </a:cxn>
                <a:cxn ang="0">
                  <a:pos x="129" y="274"/>
                </a:cxn>
                <a:cxn ang="0">
                  <a:pos x="107" y="282"/>
                </a:cxn>
              </a:cxnLst>
              <a:rect l="0" t="0" r="r" b="b"/>
              <a:pathLst>
                <a:path w="129" h="282">
                  <a:moveTo>
                    <a:pt x="107" y="282"/>
                  </a:moveTo>
                  <a:lnTo>
                    <a:pt x="0" y="8"/>
                  </a:lnTo>
                  <a:lnTo>
                    <a:pt x="22" y="0"/>
                  </a:lnTo>
                  <a:lnTo>
                    <a:pt x="129" y="274"/>
                  </a:lnTo>
                  <a:lnTo>
                    <a:pt x="107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" name="Rectangle 348"/>
            <p:cNvSpPr>
              <a:spLocks noChangeArrowheads="1"/>
            </p:cNvSpPr>
            <p:nvPr/>
          </p:nvSpPr>
          <p:spPr bwMode="auto">
            <a:xfrm>
              <a:off x="6774220" y="4778771"/>
              <a:ext cx="114432" cy="4507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8" name="Rectangle 349"/>
            <p:cNvSpPr>
              <a:spLocks noChangeArrowheads="1"/>
            </p:cNvSpPr>
            <p:nvPr/>
          </p:nvSpPr>
          <p:spPr bwMode="auto">
            <a:xfrm>
              <a:off x="6736075" y="5094324"/>
              <a:ext cx="183784" cy="7143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9" name="Freeform 350"/>
            <p:cNvSpPr>
              <a:spLocks/>
            </p:cNvSpPr>
            <p:nvPr/>
          </p:nvSpPr>
          <p:spPr bwMode="auto">
            <a:xfrm>
              <a:off x="6749945" y="4581119"/>
              <a:ext cx="169914" cy="169914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59" y="97"/>
                </a:cxn>
                <a:cxn ang="0">
                  <a:pos x="68" y="94"/>
                </a:cxn>
                <a:cxn ang="0">
                  <a:pos x="76" y="90"/>
                </a:cxn>
                <a:cxn ang="0">
                  <a:pos x="84" y="84"/>
                </a:cxn>
                <a:cxn ang="0">
                  <a:pos x="90" y="76"/>
                </a:cxn>
                <a:cxn ang="0">
                  <a:pos x="95" y="68"/>
                </a:cxn>
                <a:cxn ang="0">
                  <a:pos x="97" y="59"/>
                </a:cxn>
                <a:cxn ang="0">
                  <a:pos x="98" y="49"/>
                </a:cxn>
                <a:cxn ang="0">
                  <a:pos x="97" y="39"/>
                </a:cxn>
                <a:cxn ang="0">
                  <a:pos x="95" y="30"/>
                </a:cxn>
                <a:cxn ang="0">
                  <a:pos x="90" y="22"/>
                </a:cxn>
                <a:cxn ang="0">
                  <a:pos x="84" y="14"/>
                </a:cxn>
                <a:cxn ang="0">
                  <a:pos x="76" y="8"/>
                </a:cxn>
                <a:cxn ang="0">
                  <a:pos x="68" y="3"/>
                </a:cxn>
                <a:cxn ang="0">
                  <a:pos x="59" y="1"/>
                </a:cxn>
                <a:cxn ang="0">
                  <a:pos x="49" y="0"/>
                </a:cxn>
                <a:cxn ang="0">
                  <a:pos x="40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2" y="39"/>
                </a:cxn>
                <a:cxn ang="0">
                  <a:pos x="0" y="49"/>
                </a:cxn>
                <a:cxn ang="0">
                  <a:pos x="2" y="59"/>
                </a:cxn>
                <a:cxn ang="0">
                  <a:pos x="4" y="68"/>
                </a:cxn>
                <a:cxn ang="0">
                  <a:pos x="8" y="76"/>
                </a:cxn>
                <a:cxn ang="0">
                  <a:pos x="14" y="84"/>
                </a:cxn>
                <a:cxn ang="0">
                  <a:pos x="22" y="90"/>
                </a:cxn>
                <a:cxn ang="0">
                  <a:pos x="30" y="94"/>
                </a:cxn>
                <a:cxn ang="0">
                  <a:pos x="40" y="97"/>
                </a:cxn>
                <a:cxn ang="0">
                  <a:pos x="49" y="98"/>
                </a:cxn>
              </a:cxnLst>
              <a:rect l="0" t="0" r="r" b="b"/>
              <a:pathLst>
                <a:path w="98" h="98">
                  <a:moveTo>
                    <a:pt x="49" y="98"/>
                  </a:moveTo>
                  <a:lnTo>
                    <a:pt x="59" y="97"/>
                  </a:lnTo>
                  <a:lnTo>
                    <a:pt x="68" y="94"/>
                  </a:lnTo>
                  <a:lnTo>
                    <a:pt x="76" y="90"/>
                  </a:lnTo>
                  <a:lnTo>
                    <a:pt x="84" y="84"/>
                  </a:lnTo>
                  <a:lnTo>
                    <a:pt x="90" y="76"/>
                  </a:lnTo>
                  <a:lnTo>
                    <a:pt x="95" y="68"/>
                  </a:lnTo>
                  <a:lnTo>
                    <a:pt x="97" y="59"/>
                  </a:lnTo>
                  <a:lnTo>
                    <a:pt x="98" y="49"/>
                  </a:lnTo>
                  <a:lnTo>
                    <a:pt x="97" y="39"/>
                  </a:lnTo>
                  <a:lnTo>
                    <a:pt x="95" y="30"/>
                  </a:lnTo>
                  <a:lnTo>
                    <a:pt x="90" y="22"/>
                  </a:lnTo>
                  <a:lnTo>
                    <a:pt x="84" y="14"/>
                  </a:lnTo>
                  <a:lnTo>
                    <a:pt x="76" y="8"/>
                  </a:lnTo>
                  <a:lnTo>
                    <a:pt x="68" y="3"/>
                  </a:lnTo>
                  <a:lnTo>
                    <a:pt x="59" y="1"/>
                  </a:lnTo>
                  <a:lnTo>
                    <a:pt x="49" y="0"/>
                  </a:lnTo>
                  <a:lnTo>
                    <a:pt x="40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2" y="39"/>
                  </a:lnTo>
                  <a:lnTo>
                    <a:pt x="0" y="49"/>
                  </a:lnTo>
                  <a:lnTo>
                    <a:pt x="2" y="59"/>
                  </a:lnTo>
                  <a:lnTo>
                    <a:pt x="4" y="68"/>
                  </a:lnTo>
                  <a:lnTo>
                    <a:pt x="8" y="76"/>
                  </a:lnTo>
                  <a:lnTo>
                    <a:pt x="14" y="84"/>
                  </a:lnTo>
                  <a:lnTo>
                    <a:pt x="22" y="90"/>
                  </a:lnTo>
                  <a:lnTo>
                    <a:pt x="30" y="94"/>
                  </a:lnTo>
                  <a:lnTo>
                    <a:pt x="40" y="97"/>
                  </a:lnTo>
                  <a:lnTo>
                    <a:pt x="49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0" name="Rectangle 351"/>
            <p:cNvSpPr>
              <a:spLocks noChangeArrowheads="1"/>
            </p:cNvSpPr>
            <p:nvPr/>
          </p:nvSpPr>
          <p:spPr bwMode="auto">
            <a:xfrm>
              <a:off x="6309563" y="5777451"/>
              <a:ext cx="1033346" cy="13176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pic>
        <p:nvPicPr>
          <p:cNvPr id="3093" name="Picture 21" descr="C:\Documents and Settings\kook\Local Settings\Temporary Internet Files\Content.IE5\S8QEDY42\MC90007872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188640"/>
            <a:ext cx="1356917" cy="1512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유도 단계</a:t>
            </a:r>
            <a:r>
              <a:rPr lang="en-US" altLang="ko-KR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1"/>
            <a:ext cx="7643866" cy="2000265"/>
          </a:xfrm>
        </p:spPr>
        <p:txBody>
          <a:bodyPr/>
          <a:lstStyle/>
          <a:p>
            <a:pPr latinLnBrk="0"/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dirty="0" smtClean="0"/>
              <a:t>개의 유일한 키로부터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ko-KR" altLang="en-US" dirty="0" smtClean="0"/>
              <a:t>개의 </a:t>
            </a:r>
            <a:r>
              <a:rPr lang="ko-KR" altLang="en-US" b="1" dirty="0" smtClean="0"/>
              <a:t>순서</a:t>
            </a:r>
            <a:r>
              <a:rPr lang="ko-KR" altLang="en-US" dirty="0" smtClean="0"/>
              <a:t>가 존재</a:t>
            </a:r>
            <a:r>
              <a:rPr lang="en-US" altLang="ko-KR" dirty="0" smtClean="0"/>
              <a:t>(</a:t>
            </a:r>
            <a:r>
              <a:rPr lang="ko-KR" altLang="en-US" b="1" dirty="0" smtClean="0"/>
              <a:t>참고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순열</a:t>
            </a:r>
            <a:r>
              <a:rPr lang="en-US" altLang="ko-KR" dirty="0" smtClean="0"/>
              <a:t>)</a:t>
            </a:r>
          </a:p>
          <a:p>
            <a:pPr latinLnBrk="0"/>
            <a:r>
              <a:rPr lang="ko-KR" altLang="en-US" dirty="0" smtClean="0"/>
              <a:t>오름차순 정렬 기준으로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가운데 </a:t>
            </a:r>
            <a:r>
              <a:rPr lang="ko-KR" altLang="en-US" b="1" dirty="0" smtClean="0"/>
              <a:t>단 하나</a:t>
            </a:r>
            <a:r>
              <a:rPr lang="ko-KR" altLang="en-US" dirty="0" smtClean="0"/>
              <a:t>의 순서만이 정렬 순서</a:t>
            </a:r>
            <a:endParaRPr lang="en-US" altLang="ko-KR" dirty="0" smtClean="0"/>
          </a:p>
          <a:p>
            <a:pPr latinLnBrk="0"/>
            <a:r>
              <a:rPr lang="ko-KR" altLang="en-US" b="1" dirty="0" smtClean="0"/>
              <a:t>예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3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정렬 일반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4341156" y="3083210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개의 순서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12"/>
          <p:cNvSpPr/>
          <p:nvPr/>
        </p:nvSpPr>
        <p:spPr>
          <a:xfrm>
            <a:off x="4555470" y="4011904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</a:rPr>
              <a:t>K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35" name="타원 13"/>
          <p:cNvSpPr/>
          <p:nvPr/>
        </p:nvSpPr>
        <p:spPr>
          <a:xfrm>
            <a:off x="5055536" y="4011904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</a:rPr>
              <a:t>S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555602" y="4011904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555470" y="3583276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</a:rPr>
              <a:t>K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055536" y="3583276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555602" y="3583276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</a:rPr>
              <a:t>S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555470" y="4440532"/>
            <a:ext cx="357190" cy="35719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055536" y="4440532"/>
            <a:ext cx="357190" cy="35719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</a:rPr>
              <a:t>K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555602" y="4440532"/>
            <a:ext cx="357190" cy="35719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</a:rPr>
              <a:t>S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555470" y="5297788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</a:rPr>
              <a:t>S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055536" y="5297788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</a:rPr>
              <a:t>K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555602" y="5297788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555470" y="4869160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055536" y="4869160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</a:rPr>
              <a:t>S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555602" y="4869160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</a:rPr>
              <a:t>K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555470" y="5726416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</a:rPr>
              <a:t>S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055536" y="5726416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555602" y="5726416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</a:rPr>
              <a:t>K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55008" y="4154780"/>
            <a:ext cx="1357322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개의 키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2483768" y="3797590"/>
            <a:ext cx="2000264" cy="10715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2483768" y="4226218"/>
            <a:ext cx="2000264" cy="642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2483768" y="4654846"/>
            <a:ext cx="2000264" cy="214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2483768" y="4869160"/>
            <a:ext cx="2000264" cy="214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483768" y="4869160"/>
            <a:ext cx="2000264" cy="5715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483768" y="4869160"/>
            <a:ext cx="2000264" cy="1000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왼쪽 화살표 43"/>
          <p:cNvSpPr/>
          <p:nvPr/>
        </p:nvSpPr>
        <p:spPr>
          <a:xfrm>
            <a:off x="6055668" y="4226218"/>
            <a:ext cx="2143140" cy="785818"/>
          </a:xfrm>
          <a:prstGeom prst="leftArrow">
            <a:avLst>
              <a:gd name="adj1" fmla="val 50000"/>
              <a:gd name="adj2" fmla="val 5443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정렬 순서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연결선 45"/>
          <p:cNvCxnSpPr>
            <a:stCxn id="32" idx="6"/>
            <a:endCxn id="33" idx="2"/>
          </p:cNvCxnSpPr>
          <p:nvPr/>
        </p:nvCxnSpPr>
        <p:spPr bwMode="auto">
          <a:xfrm>
            <a:off x="5412726" y="3761871"/>
            <a:ext cx="1428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>
            <a:stCxn id="35" idx="6"/>
            <a:endCxn id="36" idx="2"/>
          </p:cNvCxnSpPr>
          <p:nvPr/>
        </p:nvCxnSpPr>
        <p:spPr bwMode="auto">
          <a:xfrm>
            <a:off x="5412726" y="4190499"/>
            <a:ext cx="1428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/>
          <p:cNvCxnSpPr>
            <a:stCxn id="29" idx="6"/>
            <a:endCxn id="30" idx="2"/>
          </p:cNvCxnSpPr>
          <p:nvPr/>
        </p:nvCxnSpPr>
        <p:spPr bwMode="auto">
          <a:xfrm>
            <a:off x="5412726" y="4619127"/>
            <a:ext cx="1428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>
            <a:stCxn id="31" idx="6"/>
            <a:endCxn id="32" idx="2"/>
          </p:cNvCxnSpPr>
          <p:nvPr/>
        </p:nvCxnSpPr>
        <p:spPr bwMode="auto">
          <a:xfrm>
            <a:off x="4912660" y="3761871"/>
            <a:ext cx="1428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>
            <a:stCxn id="34" idx="6"/>
            <a:endCxn id="35" idx="2"/>
          </p:cNvCxnSpPr>
          <p:nvPr/>
        </p:nvCxnSpPr>
        <p:spPr bwMode="auto">
          <a:xfrm>
            <a:off x="4912660" y="4190499"/>
            <a:ext cx="1428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>
            <a:stCxn id="28" idx="6"/>
            <a:endCxn id="29" idx="2"/>
          </p:cNvCxnSpPr>
          <p:nvPr/>
        </p:nvCxnSpPr>
        <p:spPr bwMode="auto">
          <a:xfrm>
            <a:off x="4912660" y="4619127"/>
            <a:ext cx="1428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/>
          <p:cNvCxnSpPr>
            <a:stCxn id="22" idx="6"/>
            <a:endCxn id="23" idx="2"/>
          </p:cNvCxnSpPr>
          <p:nvPr/>
        </p:nvCxnSpPr>
        <p:spPr bwMode="auto">
          <a:xfrm>
            <a:off x="4912660" y="5047755"/>
            <a:ext cx="1428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/>
          <p:cNvCxnSpPr>
            <a:stCxn id="25" idx="6"/>
            <a:endCxn id="26" idx="2"/>
          </p:cNvCxnSpPr>
          <p:nvPr/>
        </p:nvCxnSpPr>
        <p:spPr bwMode="auto">
          <a:xfrm>
            <a:off x="4912660" y="5476383"/>
            <a:ext cx="1428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>
            <a:stCxn id="23" idx="6"/>
            <a:endCxn id="24" idx="2"/>
          </p:cNvCxnSpPr>
          <p:nvPr/>
        </p:nvCxnSpPr>
        <p:spPr bwMode="auto">
          <a:xfrm>
            <a:off x="5412726" y="5047755"/>
            <a:ext cx="1428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>
            <a:stCxn id="26" idx="6"/>
            <a:endCxn id="27" idx="2"/>
          </p:cNvCxnSpPr>
          <p:nvPr/>
        </p:nvCxnSpPr>
        <p:spPr bwMode="auto">
          <a:xfrm>
            <a:off x="5412726" y="5476383"/>
            <a:ext cx="1428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>
            <a:stCxn id="20" idx="6"/>
            <a:endCxn id="21" idx="2"/>
          </p:cNvCxnSpPr>
          <p:nvPr/>
        </p:nvCxnSpPr>
        <p:spPr bwMode="auto">
          <a:xfrm>
            <a:off x="5412726" y="5905011"/>
            <a:ext cx="1428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>
            <a:stCxn id="19" idx="6"/>
            <a:endCxn id="20" idx="2"/>
          </p:cNvCxnSpPr>
          <p:nvPr/>
        </p:nvCxnSpPr>
        <p:spPr bwMode="auto">
          <a:xfrm>
            <a:off x="4912660" y="5905011"/>
            <a:ext cx="1428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타원 81"/>
          <p:cNvSpPr/>
          <p:nvPr/>
        </p:nvSpPr>
        <p:spPr>
          <a:xfrm>
            <a:off x="1055008" y="4654846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</a:rPr>
              <a:t>K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555074" y="4654846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2055140" y="4654846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</a:rPr>
              <a:t>S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cxnSp>
        <p:nvCxnSpPr>
          <p:cNvPr id="85" name="직선 연결선 84"/>
          <p:cNvCxnSpPr>
            <a:stCxn id="83" idx="6"/>
            <a:endCxn id="84" idx="2"/>
          </p:cNvCxnSpPr>
          <p:nvPr/>
        </p:nvCxnSpPr>
        <p:spPr bwMode="auto">
          <a:xfrm>
            <a:off x="1912264" y="4833441"/>
            <a:ext cx="1428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>
            <a:stCxn id="82" idx="6"/>
            <a:endCxn id="83" idx="2"/>
          </p:cNvCxnSpPr>
          <p:nvPr/>
        </p:nvCxnSpPr>
        <p:spPr bwMode="auto">
          <a:xfrm>
            <a:off x="1412198" y="4833441"/>
            <a:ext cx="1428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사다리꼴 112"/>
          <p:cNvSpPr/>
          <p:nvPr/>
        </p:nvSpPr>
        <p:spPr bwMode="auto">
          <a:xfrm>
            <a:off x="5072066" y="3571876"/>
            <a:ext cx="3429024" cy="2000264"/>
          </a:xfrm>
          <a:prstGeom prst="trapezoid">
            <a:avLst>
              <a:gd name="adj" fmla="val 60164"/>
            </a:avLst>
          </a:prstGeom>
          <a:solidFill>
            <a:srgbClr val="CFDB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유도 단계</a:t>
            </a:r>
            <a:r>
              <a:rPr lang="en-US" altLang="ko-KR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857652" cy="3429024"/>
          </a:xfrm>
        </p:spPr>
        <p:txBody>
          <a:bodyPr/>
          <a:lstStyle/>
          <a:p>
            <a:pPr latinLnBrk="0"/>
            <a:r>
              <a:rPr lang="ko-KR" altLang="en-US" dirty="0" smtClean="0"/>
              <a:t>비교 회수를 세어보자</a:t>
            </a:r>
            <a:endParaRPr lang="en-US" altLang="ko-KR" dirty="0" smtClean="0"/>
          </a:p>
          <a:p>
            <a:pPr latinLnBrk="0"/>
            <a:r>
              <a:rPr lang="ko-KR" altLang="en-US" dirty="0" smtClean="0">
                <a:ea typeface="맑은 고딕" pitchFamily="50" charset="-127"/>
              </a:rPr>
              <a:t>각 알고리즘이 취할 수 있는 수행은 </a:t>
            </a:r>
            <a:r>
              <a:rPr lang="ko-KR" altLang="en-US" b="1" dirty="0" err="1" smtClean="0">
                <a:ea typeface="맑은 고딕" pitchFamily="50" charset="-127"/>
              </a:rPr>
              <a:t>결정트리</a:t>
            </a:r>
            <a:r>
              <a:rPr lang="en-US" altLang="ko-KR" dirty="0" smtClean="0">
                <a:ea typeface="맑은 고딕" pitchFamily="50" charset="-127"/>
              </a:rPr>
              <a:t>(decision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r>
              <a:rPr lang="en-US" altLang="ko-KR" dirty="0" smtClean="0">
                <a:ea typeface="맑은 고딕" pitchFamily="50" charset="-127"/>
              </a:rPr>
              <a:t>tree)</a:t>
            </a:r>
            <a:r>
              <a:rPr lang="ko-KR" altLang="en-US" dirty="0" smtClean="0">
                <a:ea typeface="맑은 고딕" pitchFamily="50" charset="-127"/>
              </a:rPr>
              <a:t>에서 </a:t>
            </a:r>
            <a:r>
              <a:rPr lang="ko-KR" altLang="en-US" dirty="0" err="1" smtClean="0">
                <a:ea typeface="맑은 고딕" pitchFamily="50" charset="-127"/>
              </a:rPr>
              <a:t>루트로부터</a:t>
            </a:r>
            <a:r>
              <a:rPr lang="ko-KR" altLang="en-US" dirty="0" smtClean="0">
                <a:ea typeface="맑은 고딕" pitchFamily="50" charset="-127"/>
              </a:rPr>
              <a:t> 잎으로 향하는 경로와 일치</a:t>
            </a:r>
            <a:endParaRPr lang="en-US" altLang="ko-KR" b="1" dirty="0" smtClean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정렬 일반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5</a:t>
            </a:fld>
            <a:endParaRPr lang="en-US" altLang="ko-KR"/>
          </a:p>
        </p:txBody>
      </p:sp>
      <p:cxnSp>
        <p:nvCxnSpPr>
          <p:cNvPr id="114" name="AutoShape 4"/>
          <p:cNvCxnSpPr>
            <a:cxnSpLocks noChangeShapeType="1"/>
          </p:cNvCxnSpPr>
          <p:nvPr/>
        </p:nvCxnSpPr>
        <p:spPr bwMode="auto">
          <a:xfrm rot="5400000" flipH="1" flipV="1">
            <a:off x="5751609" y="4251419"/>
            <a:ext cx="285752" cy="35542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6" name="AutoShape 6"/>
          <p:cNvCxnSpPr>
            <a:cxnSpLocks noChangeShapeType="1"/>
          </p:cNvCxnSpPr>
          <p:nvPr/>
        </p:nvCxnSpPr>
        <p:spPr bwMode="auto">
          <a:xfrm rot="5400000" flipH="1" flipV="1">
            <a:off x="5539059" y="4894361"/>
            <a:ext cx="214315" cy="14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8" name="AutoShape 8"/>
          <p:cNvCxnSpPr>
            <a:cxnSpLocks noChangeShapeType="1"/>
          </p:cNvCxnSpPr>
          <p:nvPr/>
        </p:nvCxnSpPr>
        <p:spPr bwMode="auto">
          <a:xfrm rot="16200000" flipH="1">
            <a:off x="5681935" y="4892596"/>
            <a:ext cx="214315" cy="1446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1" name="AutoShape 34"/>
          <p:cNvCxnSpPr>
            <a:cxnSpLocks noChangeShapeType="1"/>
          </p:cNvCxnSpPr>
          <p:nvPr/>
        </p:nvCxnSpPr>
        <p:spPr bwMode="auto">
          <a:xfrm rot="16200000" flipV="1">
            <a:off x="7000893" y="3500437"/>
            <a:ext cx="285752" cy="7143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2" name="AutoShape 4"/>
          <p:cNvCxnSpPr>
            <a:cxnSpLocks noChangeShapeType="1"/>
          </p:cNvCxnSpPr>
          <p:nvPr/>
        </p:nvCxnSpPr>
        <p:spPr bwMode="auto">
          <a:xfrm rot="5400000" flipH="1" flipV="1">
            <a:off x="7180369" y="4251419"/>
            <a:ext cx="285752" cy="35542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" name="AutoShape 5"/>
          <p:cNvCxnSpPr>
            <a:cxnSpLocks noChangeShapeType="1"/>
          </p:cNvCxnSpPr>
          <p:nvPr/>
        </p:nvCxnSpPr>
        <p:spPr bwMode="auto">
          <a:xfrm rot="16200000" flipV="1">
            <a:off x="7536678" y="4250537"/>
            <a:ext cx="285752" cy="35718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4" name="AutoShape 6"/>
          <p:cNvCxnSpPr>
            <a:cxnSpLocks noChangeShapeType="1"/>
          </p:cNvCxnSpPr>
          <p:nvPr/>
        </p:nvCxnSpPr>
        <p:spPr bwMode="auto">
          <a:xfrm rot="5400000" flipH="1" flipV="1">
            <a:off x="6967819" y="4894361"/>
            <a:ext cx="214315" cy="14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5" name="AutoShape 7"/>
          <p:cNvCxnSpPr>
            <a:cxnSpLocks noChangeShapeType="1"/>
          </p:cNvCxnSpPr>
          <p:nvPr/>
        </p:nvCxnSpPr>
        <p:spPr bwMode="auto">
          <a:xfrm rot="5400000" flipH="1" flipV="1">
            <a:off x="7679554" y="4893480"/>
            <a:ext cx="214313" cy="14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6" name="AutoShape 8"/>
          <p:cNvCxnSpPr>
            <a:cxnSpLocks noChangeShapeType="1"/>
          </p:cNvCxnSpPr>
          <p:nvPr/>
        </p:nvCxnSpPr>
        <p:spPr bwMode="auto">
          <a:xfrm rot="16200000" flipH="1">
            <a:off x="7110695" y="4892596"/>
            <a:ext cx="214315" cy="1446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7" name="AutoShape 9"/>
          <p:cNvCxnSpPr>
            <a:cxnSpLocks noChangeShapeType="1"/>
          </p:cNvCxnSpPr>
          <p:nvPr/>
        </p:nvCxnSpPr>
        <p:spPr bwMode="auto">
          <a:xfrm rot="16200000" flipH="1">
            <a:off x="7822430" y="4893479"/>
            <a:ext cx="214313" cy="14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8" name="직선 연결선 127"/>
          <p:cNvCxnSpPr/>
          <p:nvPr/>
        </p:nvCxnSpPr>
        <p:spPr bwMode="auto">
          <a:xfrm rot="5400000">
            <a:off x="6607983" y="5322107"/>
            <a:ext cx="357190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107" name="그룹 106"/>
          <p:cNvGrpSpPr/>
          <p:nvPr/>
        </p:nvGrpSpPr>
        <p:grpSpPr>
          <a:xfrm>
            <a:off x="6588224" y="3356992"/>
            <a:ext cx="370005" cy="325026"/>
            <a:chOff x="1230313" y="4224338"/>
            <a:chExt cx="692151" cy="608012"/>
          </a:xfrm>
          <a:solidFill>
            <a:srgbClr val="000000"/>
          </a:solidFill>
        </p:grpSpPr>
        <p:sp>
          <p:nvSpPr>
            <p:cNvPr id="108" name="Freeform 341"/>
            <p:cNvSpPr>
              <a:spLocks/>
            </p:cNvSpPr>
            <p:nvPr/>
          </p:nvSpPr>
          <p:spPr bwMode="auto">
            <a:xfrm>
              <a:off x="1319213" y="4314825"/>
              <a:ext cx="517525" cy="98425"/>
            </a:xfrm>
            <a:custGeom>
              <a:avLst/>
              <a:gdLst/>
              <a:ahLst/>
              <a:cxnLst>
                <a:cxn ang="0">
                  <a:pos x="642" y="28"/>
                </a:cxn>
                <a:cxn ang="0">
                  <a:pos x="620" y="9"/>
                </a:cxn>
                <a:cxn ang="0">
                  <a:pos x="593" y="7"/>
                </a:cxn>
                <a:cxn ang="0">
                  <a:pos x="569" y="22"/>
                </a:cxn>
                <a:cxn ang="0">
                  <a:pos x="557" y="47"/>
                </a:cxn>
                <a:cxn ang="0">
                  <a:pos x="559" y="71"/>
                </a:cxn>
                <a:cxn ang="0">
                  <a:pos x="564" y="82"/>
                </a:cxn>
                <a:cxn ang="0">
                  <a:pos x="543" y="84"/>
                </a:cxn>
                <a:cxn ang="0">
                  <a:pos x="523" y="81"/>
                </a:cxn>
                <a:cxn ang="0">
                  <a:pos x="501" y="72"/>
                </a:cxn>
                <a:cxn ang="0">
                  <a:pos x="475" y="59"/>
                </a:cxn>
                <a:cxn ang="0">
                  <a:pos x="449" y="44"/>
                </a:cxn>
                <a:cxn ang="0">
                  <a:pos x="417" y="32"/>
                </a:cxn>
                <a:cxn ang="0">
                  <a:pos x="368" y="23"/>
                </a:cxn>
                <a:cxn ang="0">
                  <a:pos x="320" y="18"/>
                </a:cxn>
                <a:cxn ang="0">
                  <a:pos x="272" y="21"/>
                </a:cxn>
                <a:cxn ang="0">
                  <a:pos x="224" y="28"/>
                </a:cxn>
                <a:cxn ang="0">
                  <a:pos x="192" y="38"/>
                </a:cxn>
                <a:cxn ang="0">
                  <a:pos x="168" y="51"/>
                </a:cxn>
                <a:cxn ang="0">
                  <a:pos x="144" y="64"/>
                </a:cxn>
                <a:cxn ang="0">
                  <a:pos x="126" y="71"/>
                </a:cxn>
                <a:cxn ang="0">
                  <a:pos x="108" y="74"/>
                </a:cxn>
                <a:cxn ang="0">
                  <a:pos x="91" y="72"/>
                </a:cxn>
                <a:cxn ang="0">
                  <a:pos x="94" y="48"/>
                </a:cxn>
                <a:cxn ang="0">
                  <a:pos x="85" y="22"/>
                </a:cxn>
                <a:cxn ang="0">
                  <a:pos x="63" y="3"/>
                </a:cxn>
                <a:cxn ang="0">
                  <a:pos x="35" y="1"/>
                </a:cxn>
                <a:cxn ang="0">
                  <a:pos x="11" y="16"/>
                </a:cxn>
                <a:cxn ang="0">
                  <a:pos x="0" y="41"/>
                </a:cxn>
                <a:cxn ang="0">
                  <a:pos x="3" y="69"/>
                </a:cxn>
                <a:cxn ang="0">
                  <a:pos x="15" y="86"/>
                </a:cxn>
                <a:cxn ang="0">
                  <a:pos x="31" y="98"/>
                </a:cxn>
                <a:cxn ang="0">
                  <a:pos x="53" y="106"/>
                </a:cxn>
                <a:cxn ang="0">
                  <a:pos x="77" y="112"/>
                </a:cxn>
                <a:cxn ang="0">
                  <a:pos x="101" y="114"/>
                </a:cxn>
                <a:cxn ang="0">
                  <a:pos x="143" y="107"/>
                </a:cxn>
                <a:cxn ang="0">
                  <a:pos x="182" y="92"/>
                </a:cxn>
                <a:cxn ang="0">
                  <a:pos x="215" y="82"/>
                </a:cxn>
                <a:cxn ang="0">
                  <a:pos x="244" y="74"/>
                </a:cxn>
                <a:cxn ang="0">
                  <a:pos x="297" y="69"/>
                </a:cxn>
                <a:cxn ang="0">
                  <a:pos x="371" y="72"/>
                </a:cxn>
                <a:cxn ang="0">
                  <a:pos x="413" y="81"/>
                </a:cxn>
                <a:cxn ang="0">
                  <a:pos x="439" y="90"/>
                </a:cxn>
                <a:cxn ang="0">
                  <a:pos x="479" y="106"/>
                </a:cxn>
                <a:cxn ang="0">
                  <a:pos x="520" y="120"/>
                </a:cxn>
                <a:cxn ang="0">
                  <a:pos x="561" y="124"/>
                </a:cxn>
                <a:cxn ang="0">
                  <a:pos x="595" y="120"/>
                </a:cxn>
                <a:cxn ang="0">
                  <a:pos x="624" y="106"/>
                </a:cxn>
                <a:cxn ang="0">
                  <a:pos x="649" y="76"/>
                </a:cxn>
              </a:cxnLst>
              <a:rect l="0" t="0" r="r" b="b"/>
              <a:pathLst>
                <a:path w="652" h="124">
                  <a:moveTo>
                    <a:pt x="650" y="46"/>
                  </a:moveTo>
                  <a:lnTo>
                    <a:pt x="647" y="36"/>
                  </a:lnTo>
                  <a:lnTo>
                    <a:pt x="642" y="28"/>
                  </a:lnTo>
                  <a:lnTo>
                    <a:pt x="637" y="19"/>
                  </a:lnTo>
                  <a:lnTo>
                    <a:pt x="629" y="14"/>
                  </a:lnTo>
                  <a:lnTo>
                    <a:pt x="620" y="9"/>
                  </a:lnTo>
                  <a:lnTo>
                    <a:pt x="611" y="7"/>
                  </a:lnTo>
                  <a:lnTo>
                    <a:pt x="602" y="6"/>
                  </a:lnTo>
                  <a:lnTo>
                    <a:pt x="593" y="7"/>
                  </a:lnTo>
                  <a:lnTo>
                    <a:pt x="584" y="10"/>
                  </a:lnTo>
                  <a:lnTo>
                    <a:pt x="576" y="15"/>
                  </a:lnTo>
                  <a:lnTo>
                    <a:pt x="569" y="22"/>
                  </a:lnTo>
                  <a:lnTo>
                    <a:pt x="564" y="30"/>
                  </a:lnTo>
                  <a:lnTo>
                    <a:pt x="559" y="38"/>
                  </a:lnTo>
                  <a:lnTo>
                    <a:pt x="557" y="47"/>
                  </a:lnTo>
                  <a:lnTo>
                    <a:pt x="557" y="58"/>
                  </a:lnTo>
                  <a:lnTo>
                    <a:pt x="558" y="68"/>
                  </a:lnTo>
                  <a:lnTo>
                    <a:pt x="559" y="71"/>
                  </a:lnTo>
                  <a:lnTo>
                    <a:pt x="561" y="75"/>
                  </a:lnTo>
                  <a:lnTo>
                    <a:pt x="563" y="78"/>
                  </a:lnTo>
                  <a:lnTo>
                    <a:pt x="564" y="82"/>
                  </a:lnTo>
                  <a:lnTo>
                    <a:pt x="557" y="83"/>
                  </a:lnTo>
                  <a:lnTo>
                    <a:pt x="550" y="84"/>
                  </a:lnTo>
                  <a:lnTo>
                    <a:pt x="543" y="84"/>
                  </a:lnTo>
                  <a:lnTo>
                    <a:pt x="536" y="84"/>
                  </a:lnTo>
                  <a:lnTo>
                    <a:pt x="529" y="83"/>
                  </a:lnTo>
                  <a:lnTo>
                    <a:pt x="523" y="81"/>
                  </a:lnTo>
                  <a:lnTo>
                    <a:pt x="516" y="78"/>
                  </a:lnTo>
                  <a:lnTo>
                    <a:pt x="509" y="76"/>
                  </a:lnTo>
                  <a:lnTo>
                    <a:pt x="501" y="72"/>
                  </a:lnTo>
                  <a:lnTo>
                    <a:pt x="493" y="69"/>
                  </a:lnTo>
                  <a:lnTo>
                    <a:pt x="483" y="63"/>
                  </a:lnTo>
                  <a:lnTo>
                    <a:pt x="475" y="59"/>
                  </a:lnTo>
                  <a:lnTo>
                    <a:pt x="466" y="53"/>
                  </a:lnTo>
                  <a:lnTo>
                    <a:pt x="457" y="48"/>
                  </a:lnTo>
                  <a:lnTo>
                    <a:pt x="449" y="44"/>
                  </a:lnTo>
                  <a:lnTo>
                    <a:pt x="441" y="40"/>
                  </a:lnTo>
                  <a:lnTo>
                    <a:pt x="429" y="37"/>
                  </a:lnTo>
                  <a:lnTo>
                    <a:pt x="417" y="32"/>
                  </a:lnTo>
                  <a:lnTo>
                    <a:pt x="402" y="29"/>
                  </a:lnTo>
                  <a:lnTo>
                    <a:pt x="386" y="25"/>
                  </a:lnTo>
                  <a:lnTo>
                    <a:pt x="368" y="23"/>
                  </a:lnTo>
                  <a:lnTo>
                    <a:pt x="352" y="21"/>
                  </a:lnTo>
                  <a:lnTo>
                    <a:pt x="335" y="19"/>
                  </a:lnTo>
                  <a:lnTo>
                    <a:pt x="320" y="18"/>
                  </a:lnTo>
                  <a:lnTo>
                    <a:pt x="305" y="18"/>
                  </a:lnTo>
                  <a:lnTo>
                    <a:pt x="289" y="19"/>
                  </a:lnTo>
                  <a:lnTo>
                    <a:pt x="272" y="21"/>
                  </a:lnTo>
                  <a:lnTo>
                    <a:pt x="255" y="23"/>
                  </a:lnTo>
                  <a:lnTo>
                    <a:pt x="239" y="25"/>
                  </a:lnTo>
                  <a:lnTo>
                    <a:pt x="224" y="28"/>
                  </a:lnTo>
                  <a:lnTo>
                    <a:pt x="211" y="31"/>
                  </a:lnTo>
                  <a:lnTo>
                    <a:pt x="200" y="34"/>
                  </a:lnTo>
                  <a:lnTo>
                    <a:pt x="192" y="38"/>
                  </a:lnTo>
                  <a:lnTo>
                    <a:pt x="184" y="41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0" y="56"/>
                  </a:lnTo>
                  <a:lnTo>
                    <a:pt x="152" y="61"/>
                  </a:lnTo>
                  <a:lnTo>
                    <a:pt x="144" y="64"/>
                  </a:lnTo>
                  <a:lnTo>
                    <a:pt x="137" y="68"/>
                  </a:lnTo>
                  <a:lnTo>
                    <a:pt x="131" y="69"/>
                  </a:lnTo>
                  <a:lnTo>
                    <a:pt x="126" y="71"/>
                  </a:lnTo>
                  <a:lnTo>
                    <a:pt x="120" y="72"/>
                  </a:lnTo>
                  <a:lnTo>
                    <a:pt x="114" y="72"/>
                  </a:lnTo>
                  <a:lnTo>
                    <a:pt x="108" y="74"/>
                  </a:lnTo>
                  <a:lnTo>
                    <a:pt x="102" y="74"/>
                  </a:lnTo>
                  <a:lnTo>
                    <a:pt x="97" y="74"/>
                  </a:lnTo>
                  <a:lnTo>
                    <a:pt x="91" y="72"/>
                  </a:lnTo>
                  <a:lnTo>
                    <a:pt x="93" y="66"/>
                  </a:lnTo>
                  <a:lnTo>
                    <a:pt x="94" y="58"/>
                  </a:lnTo>
                  <a:lnTo>
                    <a:pt x="94" y="48"/>
                  </a:lnTo>
                  <a:lnTo>
                    <a:pt x="93" y="40"/>
                  </a:lnTo>
                  <a:lnTo>
                    <a:pt x="90" y="30"/>
                  </a:lnTo>
                  <a:lnTo>
                    <a:pt x="85" y="22"/>
                  </a:lnTo>
                  <a:lnTo>
                    <a:pt x="79" y="14"/>
                  </a:lnTo>
                  <a:lnTo>
                    <a:pt x="71" y="8"/>
                  </a:lnTo>
                  <a:lnTo>
                    <a:pt x="63" y="3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5" y="1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1" y="16"/>
                  </a:lnTo>
                  <a:lnTo>
                    <a:pt x="7" y="24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3" y="69"/>
                  </a:lnTo>
                  <a:lnTo>
                    <a:pt x="7" y="76"/>
                  </a:lnTo>
                  <a:lnTo>
                    <a:pt x="10" y="82"/>
                  </a:lnTo>
                  <a:lnTo>
                    <a:pt x="15" y="86"/>
                  </a:lnTo>
                  <a:lnTo>
                    <a:pt x="19" y="91"/>
                  </a:lnTo>
                  <a:lnTo>
                    <a:pt x="25" y="96"/>
                  </a:lnTo>
                  <a:lnTo>
                    <a:pt x="31" y="98"/>
                  </a:lnTo>
                  <a:lnTo>
                    <a:pt x="38" y="100"/>
                  </a:lnTo>
                  <a:lnTo>
                    <a:pt x="46" y="104"/>
                  </a:lnTo>
                  <a:lnTo>
                    <a:pt x="53" y="106"/>
                  </a:lnTo>
                  <a:lnTo>
                    <a:pt x="61" y="108"/>
                  </a:lnTo>
                  <a:lnTo>
                    <a:pt x="69" y="111"/>
                  </a:lnTo>
                  <a:lnTo>
                    <a:pt x="77" y="112"/>
                  </a:lnTo>
                  <a:lnTo>
                    <a:pt x="85" y="113"/>
                  </a:lnTo>
                  <a:lnTo>
                    <a:pt x="93" y="114"/>
                  </a:lnTo>
                  <a:lnTo>
                    <a:pt x="101" y="114"/>
                  </a:lnTo>
                  <a:lnTo>
                    <a:pt x="115" y="113"/>
                  </a:lnTo>
                  <a:lnTo>
                    <a:pt x="130" y="111"/>
                  </a:lnTo>
                  <a:lnTo>
                    <a:pt x="143" y="107"/>
                  </a:lnTo>
                  <a:lnTo>
                    <a:pt x="156" y="102"/>
                  </a:lnTo>
                  <a:lnTo>
                    <a:pt x="169" y="98"/>
                  </a:lnTo>
                  <a:lnTo>
                    <a:pt x="182" y="92"/>
                  </a:lnTo>
                  <a:lnTo>
                    <a:pt x="194" y="87"/>
                  </a:lnTo>
                  <a:lnTo>
                    <a:pt x="208" y="84"/>
                  </a:lnTo>
                  <a:lnTo>
                    <a:pt x="215" y="82"/>
                  </a:lnTo>
                  <a:lnTo>
                    <a:pt x="223" y="79"/>
                  </a:lnTo>
                  <a:lnTo>
                    <a:pt x="232" y="77"/>
                  </a:lnTo>
                  <a:lnTo>
                    <a:pt x="244" y="74"/>
                  </a:lnTo>
                  <a:lnTo>
                    <a:pt x="258" y="72"/>
                  </a:lnTo>
                  <a:lnTo>
                    <a:pt x="275" y="70"/>
                  </a:lnTo>
                  <a:lnTo>
                    <a:pt x="297" y="69"/>
                  </a:lnTo>
                  <a:lnTo>
                    <a:pt x="323" y="68"/>
                  </a:lnTo>
                  <a:lnTo>
                    <a:pt x="350" y="70"/>
                  </a:lnTo>
                  <a:lnTo>
                    <a:pt x="371" y="72"/>
                  </a:lnTo>
                  <a:lnTo>
                    <a:pt x="388" y="75"/>
                  </a:lnTo>
                  <a:lnTo>
                    <a:pt x="402" y="78"/>
                  </a:lnTo>
                  <a:lnTo>
                    <a:pt x="413" y="81"/>
                  </a:lnTo>
                  <a:lnTo>
                    <a:pt x="422" y="84"/>
                  </a:lnTo>
                  <a:lnTo>
                    <a:pt x="430" y="87"/>
                  </a:lnTo>
                  <a:lnTo>
                    <a:pt x="439" y="90"/>
                  </a:lnTo>
                  <a:lnTo>
                    <a:pt x="452" y="94"/>
                  </a:lnTo>
                  <a:lnTo>
                    <a:pt x="466" y="100"/>
                  </a:lnTo>
                  <a:lnTo>
                    <a:pt x="479" y="106"/>
                  </a:lnTo>
                  <a:lnTo>
                    <a:pt x="493" y="111"/>
                  </a:lnTo>
                  <a:lnTo>
                    <a:pt x="506" y="116"/>
                  </a:lnTo>
                  <a:lnTo>
                    <a:pt x="520" y="120"/>
                  </a:lnTo>
                  <a:lnTo>
                    <a:pt x="534" y="123"/>
                  </a:lnTo>
                  <a:lnTo>
                    <a:pt x="549" y="124"/>
                  </a:lnTo>
                  <a:lnTo>
                    <a:pt x="561" y="124"/>
                  </a:lnTo>
                  <a:lnTo>
                    <a:pt x="572" y="124"/>
                  </a:lnTo>
                  <a:lnTo>
                    <a:pt x="584" y="122"/>
                  </a:lnTo>
                  <a:lnTo>
                    <a:pt x="595" y="120"/>
                  </a:lnTo>
                  <a:lnTo>
                    <a:pt x="605" y="116"/>
                  </a:lnTo>
                  <a:lnTo>
                    <a:pt x="616" y="112"/>
                  </a:lnTo>
                  <a:lnTo>
                    <a:pt x="624" y="106"/>
                  </a:lnTo>
                  <a:lnTo>
                    <a:pt x="632" y="99"/>
                  </a:lnTo>
                  <a:lnTo>
                    <a:pt x="642" y="89"/>
                  </a:lnTo>
                  <a:lnTo>
                    <a:pt x="649" y="76"/>
                  </a:lnTo>
                  <a:lnTo>
                    <a:pt x="652" y="61"/>
                  </a:lnTo>
                  <a:lnTo>
                    <a:pt x="650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" name="Freeform 342"/>
            <p:cNvSpPr>
              <a:spLocks/>
            </p:cNvSpPr>
            <p:nvPr/>
          </p:nvSpPr>
          <p:spPr bwMode="auto">
            <a:xfrm>
              <a:off x="1230313" y="4591050"/>
              <a:ext cx="249238" cy="93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4"/>
                </a:cxn>
                <a:cxn ang="0">
                  <a:pos x="16" y="46"/>
                </a:cxn>
                <a:cxn ang="0">
                  <a:pos x="31" y="67"/>
                </a:cxn>
                <a:cxn ang="0">
                  <a:pos x="51" y="84"/>
                </a:cxn>
                <a:cxn ang="0">
                  <a:pos x="74" y="98"/>
                </a:cxn>
                <a:cxn ang="0">
                  <a:pos x="99" y="110"/>
                </a:cxn>
                <a:cxn ang="0">
                  <a:pos x="127" y="117"/>
                </a:cxn>
                <a:cxn ang="0">
                  <a:pos x="157" y="119"/>
                </a:cxn>
                <a:cxn ang="0">
                  <a:pos x="186" y="117"/>
                </a:cxn>
                <a:cxn ang="0">
                  <a:pos x="214" y="110"/>
                </a:cxn>
                <a:cxn ang="0">
                  <a:pos x="239" y="98"/>
                </a:cxn>
                <a:cxn ang="0">
                  <a:pos x="261" y="84"/>
                </a:cxn>
                <a:cxn ang="0">
                  <a:pos x="281" y="67"/>
                </a:cxn>
                <a:cxn ang="0">
                  <a:pos x="296" y="46"/>
                </a:cxn>
                <a:cxn ang="0">
                  <a:pos x="307" y="24"/>
                </a:cxn>
                <a:cxn ang="0">
                  <a:pos x="313" y="0"/>
                </a:cxn>
                <a:cxn ang="0">
                  <a:pos x="0" y="0"/>
                </a:cxn>
              </a:cxnLst>
              <a:rect l="0" t="0" r="r" b="b"/>
              <a:pathLst>
                <a:path w="313" h="119">
                  <a:moveTo>
                    <a:pt x="0" y="0"/>
                  </a:moveTo>
                  <a:lnTo>
                    <a:pt x="6" y="24"/>
                  </a:lnTo>
                  <a:lnTo>
                    <a:pt x="16" y="46"/>
                  </a:lnTo>
                  <a:lnTo>
                    <a:pt x="31" y="67"/>
                  </a:lnTo>
                  <a:lnTo>
                    <a:pt x="51" y="84"/>
                  </a:lnTo>
                  <a:lnTo>
                    <a:pt x="74" y="98"/>
                  </a:lnTo>
                  <a:lnTo>
                    <a:pt x="99" y="110"/>
                  </a:lnTo>
                  <a:lnTo>
                    <a:pt x="127" y="117"/>
                  </a:lnTo>
                  <a:lnTo>
                    <a:pt x="157" y="119"/>
                  </a:lnTo>
                  <a:lnTo>
                    <a:pt x="186" y="117"/>
                  </a:lnTo>
                  <a:lnTo>
                    <a:pt x="214" y="110"/>
                  </a:lnTo>
                  <a:lnTo>
                    <a:pt x="239" y="98"/>
                  </a:lnTo>
                  <a:lnTo>
                    <a:pt x="261" y="84"/>
                  </a:lnTo>
                  <a:lnTo>
                    <a:pt x="281" y="67"/>
                  </a:lnTo>
                  <a:lnTo>
                    <a:pt x="296" y="46"/>
                  </a:lnTo>
                  <a:lnTo>
                    <a:pt x="307" y="24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" name="Freeform 343"/>
            <p:cNvSpPr>
              <a:spLocks/>
            </p:cNvSpPr>
            <p:nvPr/>
          </p:nvSpPr>
          <p:spPr bwMode="auto">
            <a:xfrm>
              <a:off x="1257301" y="4373563"/>
              <a:ext cx="101600" cy="225425"/>
            </a:xfrm>
            <a:custGeom>
              <a:avLst/>
              <a:gdLst/>
              <a:ahLst/>
              <a:cxnLst>
                <a:cxn ang="0">
                  <a:pos x="22" y="282"/>
                </a:cxn>
                <a:cxn ang="0">
                  <a:pos x="129" y="8"/>
                </a:cxn>
                <a:cxn ang="0">
                  <a:pos x="107" y="0"/>
                </a:cxn>
                <a:cxn ang="0">
                  <a:pos x="0" y="274"/>
                </a:cxn>
                <a:cxn ang="0">
                  <a:pos x="22" y="282"/>
                </a:cxn>
              </a:cxnLst>
              <a:rect l="0" t="0" r="r" b="b"/>
              <a:pathLst>
                <a:path w="129" h="282">
                  <a:moveTo>
                    <a:pt x="22" y="282"/>
                  </a:moveTo>
                  <a:lnTo>
                    <a:pt x="129" y="8"/>
                  </a:lnTo>
                  <a:lnTo>
                    <a:pt x="107" y="0"/>
                  </a:lnTo>
                  <a:lnTo>
                    <a:pt x="0" y="274"/>
                  </a:lnTo>
                  <a:lnTo>
                    <a:pt x="22" y="2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" name="Freeform 344"/>
            <p:cNvSpPr>
              <a:spLocks/>
            </p:cNvSpPr>
            <p:nvPr/>
          </p:nvSpPr>
          <p:spPr bwMode="auto">
            <a:xfrm>
              <a:off x="1349376" y="4373563"/>
              <a:ext cx="101600" cy="225425"/>
            </a:xfrm>
            <a:custGeom>
              <a:avLst/>
              <a:gdLst/>
              <a:ahLst/>
              <a:cxnLst>
                <a:cxn ang="0">
                  <a:pos x="107" y="282"/>
                </a:cxn>
                <a:cxn ang="0">
                  <a:pos x="0" y="8"/>
                </a:cxn>
                <a:cxn ang="0">
                  <a:pos x="22" y="0"/>
                </a:cxn>
                <a:cxn ang="0">
                  <a:pos x="129" y="274"/>
                </a:cxn>
                <a:cxn ang="0">
                  <a:pos x="107" y="282"/>
                </a:cxn>
              </a:cxnLst>
              <a:rect l="0" t="0" r="r" b="b"/>
              <a:pathLst>
                <a:path w="129" h="282">
                  <a:moveTo>
                    <a:pt x="107" y="282"/>
                  </a:moveTo>
                  <a:lnTo>
                    <a:pt x="0" y="8"/>
                  </a:lnTo>
                  <a:lnTo>
                    <a:pt x="22" y="0"/>
                  </a:lnTo>
                  <a:lnTo>
                    <a:pt x="129" y="274"/>
                  </a:lnTo>
                  <a:lnTo>
                    <a:pt x="107" y="2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" name="Freeform 345"/>
            <p:cNvSpPr>
              <a:spLocks/>
            </p:cNvSpPr>
            <p:nvPr/>
          </p:nvSpPr>
          <p:spPr bwMode="auto">
            <a:xfrm>
              <a:off x="1673226" y="4591050"/>
              <a:ext cx="249238" cy="93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4"/>
                </a:cxn>
                <a:cxn ang="0">
                  <a:pos x="17" y="46"/>
                </a:cxn>
                <a:cxn ang="0">
                  <a:pos x="32" y="67"/>
                </a:cxn>
                <a:cxn ang="0">
                  <a:pos x="51" y="84"/>
                </a:cxn>
                <a:cxn ang="0">
                  <a:pos x="74" y="98"/>
                </a:cxn>
                <a:cxn ang="0">
                  <a:pos x="99" y="110"/>
                </a:cxn>
                <a:cxn ang="0">
                  <a:pos x="127" y="117"/>
                </a:cxn>
                <a:cxn ang="0">
                  <a:pos x="157" y="119"/>
                </a:cxn>
                <a:cxn ang="0">
                  <a:pos x="187" y="117"/>
                </a:cxn>
                <a:cxn ang="0">
                  <a:pos x="215" y="110"/>
                </a:cxn>
                <a:cxn ang="0">
                  <a:pos x="240" y="98"/>
                </a:cxn>
                <a:cxn ang="0">
                  <a:pos x="262" y="84"/>
                </a:cxn>
                <a:cxn ang="0">
                  <a:pos x="281" y="67"/>
                </a:cxn>
                <a:cxn ang="0">
                  <a:pos x="296" y="46"/>
                </a:cxn>
                <a:cxn ang="0">
                  <a:pos x="308" y="24"/>
                </a:cxn>
                <a:cxn ang="0">
                  <a:pos x="314" y="0"/>
                </a:cxn>
                <a:cxn ang="0">
                  <a:pos x="0" y="0"/>
                </a:cxn>
              </a:cxnLst>
              <a:rect l="0" t="0" r="r" b="b"/>
              <a:pathLst>
                <a:path w="314" h="119">
                  <a:moveTo>
                    <a:pt x="0" y="0"/>
                  </a:moveTo>
                  <a:lnTo>
                    <a:pt x="6" y="24"/>
                  </a:lnTo>
                  <a:lnTo>
                    <a:pt x="17" y="46"/>
                  </a:lnTo>
                  <a:lnTo>
                    <a:pt x="32" y="67"/>
                  </a:lnTo>
                  <a:lnTo>
                    <a:pt x="51" y="84"/>
                  </a:lnTo>
                  <a:lnTo>
                    <a:pt x="74" y="98"/>
                  </a:lnTo>
                  <a:lnTo>
                    <a:pt x="99" y="110"/>
                  </a:lnTo>
                  <a:lnTo>
                    <a:pt x="127" y="117"/>
                  </a:lnTo>
                  <a:lnTo>
                    <a:pt x="157" y="119"/>
                  </a:lnTo>
                  <a:lnTo>
                    <a:pt x="187" y="117"/>
                  </a:lnTo>
                  <a:lnTo>
                    <a:pt x="215" y="110"/>
                  </a:lnTo>
                  <a:lnTo>
                    <a:pt x="240" y="98"/>
                  </a:lnTo>
                  <a:lnTo>
                    <a:pt x="262" y="84"/>
                  </a:lnTo>
                  <a:lnTo>
                    <a:pt x="281" y="67"/>
                  </a:lnTo>
                  <a:lnTo>
                    <a:pt x="296" y="46"/>
                  </a:lnTo>
                  <a:lnTo>
                    <a:pt x="308" y="24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9" name="Freeform 346"/>
            <p:cNvSpPr>
              <a:spLocks/>
            </p:cNvSpPr>
            <p:nvPr/>
          </p:nvSpPr>
          <p:spPr bwMode="auto">
            <a:xfrm>
              <a:off x="1700213" y="4373563"/>
              <a:ext cx="101600" cy="225425"/>
            </a:xfrm>
            <a:custGeom>
              <a:avLst/>
              <a:gdLst/>
              <a:ahLst/>
              <a:cxnLst>
                <a:cxn ang="0">
                  <a:pos x="22" y="282"/>
                </a:cxn>
                <a:cxn ang="0">
                  <a:pos x="129" y="8"/>
                </a:cxn>
                <a:cxn ang="0">
                  <a:pos x="108" y="0"/>
                </a:cxn>
                <a:cxn ang="0">
                  <a:pos x="0" y="274"/>
                </a:cxn>
                <a:cxn ang="0">
                  <a:pos x="22" y="282"/>
                </a:cxn>
              </a:cxnLst>
              <a:rect l="0" t="0" r="r" b="b"/>
              <a:pathLst>
                <a:path w="129" h="282">
                  <a:moveTo>
                    <a:pt x="22" y="282"/>
                  </a:moveTo>
                  <a:lnTo>
                    <a:pt x="129" y="8"/>
                  </a:lnTo>
                  <a:lnTo>
                    <a:pt x="108" y="0"/>
                  </a:lnTo>
                  <a:lnTo>
                    <a:pt x="0" y="274"/>
                  </a:lnTo>
                  <a:lnTo>
                    <a:pt x="22" y="2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0" name="Freeform 347"/>
            <p:cNvSpPr>
              <a:spLocks/>
            </p:cNvSpPr>
            <p:nvPr/>
          </p:nvSpPr>
          <p:spPr bwMode="auto">
            <a:xfrm>
              <a:off x="1792288" y="4373563"/>
              <a:ext cx="103188" cy="225425"/>
            </a:xfrm>
            <a:custGeom>
              <a:avLst/>
              <a:gdLst/>
              <a:ahLst/>
              <a:cxnLst>
                <a:cxn ang="0">
                  <a:pos x="107" y="282"/>
                </a:cxn>
                <a:cxn ang="0">
                  <a:pos x="0" y="8"/>
                </a:cxn>
                <a:cxn ang="0">
                  <a:pos x="22" y="0"/>
                </a:cxn>
                <a:cxn ang="0">
                  <a:pos x="129" y="274"/>
                </a:cxn>
                <a:cxn ang="0">
                  <a:pos x="107" y="282"/>
                </a:cxn>
              </a:cxnLst>
              <a:rect l="0" t="0" r="r" b="b"/>
              <a:pathLst>
                <a:path w="129" h="282">
                  <a:moveTo>
                    <a:pt x="107" y="282"/>
                  </a:moveTo>
                  <a:lnTo>
                    <a:pt x="0" y="8"/>
                  </a:lnTo>
                  <a:lnTo>
                    <a:pt x="22" y="0"/>
                  </a:lnTo>
                  <a:lnTo>
                    <a:pt x="129" y="274"/>
                  </a:lnTo>
                  <a:lnTo>
                    <a:pt x="107" y="2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1" name="Rectangle 348"/>
            <p:cNvSpPr>
              <a:spLocks noChangeArrowheads="1"/>
            </p:cNvSpPr>
            <p:nvPr/>
          </p:nvSpPr>
          <p:spPr bwMode="auto">
            <a:xfrm>
              <a:off x="1546226" y="4314825"/>
              <a:ext cx="52388" cy="2063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1" name="Rectangle 349"/>
            <p:cNvSpPr>
              <a:spLocks noChangeArrowheads="1"/>
            </p:cNvSpPr>
            <p:nvPr/>
          </p:nvSpPr>
          <p:spPr bwMode="auto">
            <a:xfrm>
              <a:off x="1528763" y="4459288"/>
              <a:ext cx="84138" cy="3270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2" name="Freeform 350"/>
            <p:cNvSpPr>
              <a:spLocks/>
            </p:cNvSpPr>
            <p:nvPr/>
          </p:nvSpPr>
          <p:spPr bwMode="auto">
            <a:xfrm>
              <a:off x="1535113" y="4224338"/>
              <a:ext cx="77788" cy="77788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59" y="97"/>
                </a:cxn>
                <a:cxn ang="0">
                  <a:pos x="68" y="94"/>
                </a:cxn>
                <a:cxn ang="0">
                  <a:pos x="76" y="90"/>
                </a:cxn>
                <a:cxn ang="0">
                  <a:pos x="84" y="84"/>
                </a:cxn>
                <a:cxn ang="0">
                  <a:pos x="90" y="76"/>
                </a:cxn>
                <a:cxn ang="0">
                  <a:pos x="95" y="68"/>
                </a:cxn>
                <a:cxn ang="0">
                  <a:pos x="97" y="59"/>
                </a:cxn>
                <a:cxn ang="0">
                  <a:pos x="98" y="49"/>
                </a:cxn>
                <a:cxn ang="0">
                  <a:pos x="97" y="39"/>
                </a:cxn>
                <a:cxn ang="0">
                  <a:pos x="95" y="30"/>
                </a:cxn>
                <a:cxn ang="0">
                  <a:pos x="90" y="22"/>
                </a:cxn>
                <a:cxn ang="0">
                  <a:pos x="84" y="14"/>
                </a:cxn>
                <a:cxn ang="0">
                  <a:pos x="76" y="8"/>
                </a:cxn>
                <a:cxn ang="0">
                  <a:pos x="68" y="3"/>
                </a:cxn>
                <a:cxn ang="0">
                  <a:pos x="59" y="1"/>
                </a:cxn>
                <a:cxn ang="0">
                  <a:pos x="49" y="0"/>
                </a:cxn>
                <a:cxn ang="0">
                  <a:pos x="40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2" y="39"/>
                </a:cxn>
                <a:cxn ang="0">
                  <a:pos x="0" y="49"/>
                </a:cxn>
                <a:cxn ang="0">
                  <a:pos x="2" y="59"/>
                </a:cxn>
                <a:cxn ang="0">
                  <a:pos x="4" y="68"/>
                </a:cxn>
                <a:cxn ang="0">
                  <a:pos x="8" y="76"/>
                </a:cxn>
                <a:cxn ang="0">
                  <a:pos x="14" y="84"/>
                </a:cxn>
                <a:cxn ang="0">
                  <a:pos x="22" y="90"/>
                </a:cxn>
                <a:cxn ang="0">
                  <a:pos x="30" y="94"/>
                </a:cxn>
                <a:cxn ang="0">
                  <a:pos x="40" y="97"/>
                </a:cxn>
                <a:cxn ang="0">
                  <a:pos x="49" y="98"/>
                </a:cxn>
              </a:cxnLst>
              <a:rect l="0" t="0" r="r" b="b"/>
              <a:pathLst>
                <a:path w="98" h="98">
                  <a:moveTo>
                    <a:pt x="49" y="98"/>
                  </a:moveTo>
                  <a:lnTo>
                    <a:pt x="59" y="97"/>
                  </a:lnTo>
                  <a:lnTo>
                    <a:pt x="68" y="94"/>
                  </a:lnTo>
                  <a:lnTo>
                    <a:pt x="76" y="90"/>
                  </a:lnTo>
                  <a:lnTo>
                    <a:pt x="84" y="84"/>
                  </a:lnTo>
                  <a:lnTo>
                    <a:pt x="90" y="76"/>
                  </a:lnTo>
                  <a:lnTo>
                    <a:pt x="95" y="68"/>
                  </a:lnTo>
                  <a:lnTo>
                    <a:pt x="97" y="59"/>
                  </a:lnTo>
                  <a:lnTo>
                    <a:pt x="98" y="49"/>
                  </a:lnTo>
                  <a:lnTo>
                    <a:pt x="97" y="39"/>
                  </a:lnTo>
                  <a:lnTo>
                    <a:pt x="95" y="30"/>
                  </a:lnTo>
                  <a:lnTo>
                    <a:pt x="90" y="22"/>
                  </a:lnTo>
                  <a:lnTo>
                    <a:pt x="84" y="14"/>
                  </a:lnTo>
                  <a:lnTo>
                    <a:pt x="76" y="8"/>
                  </a:lnTo>
                  <a:lnTo>
                    <a:pt x="68" y="3"/>
                  </a:lnTo>
                  <a:lnTo>
                    <a:pt x="59" y="1"/>
                  </a:lnTo>
                  <a:lnTo>
                    <a:pt x="49" y="0"/>
                  </a:lnTo>
                  <a:lnTo>
                    <a:pt x="40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2" y="39"/>
                  </a:lnTo>
                  <a:lnTo>
                    <a:pt x="0" y="49"/>
                  </a:lnTo>
                  <a:lnTo>
                    <a:pt x="2" y="59"/>
                  </a:lnTo>
                  <a:lnTo>
                    <a:pt x="4" y="68"/>
                  </a:lnTo>
                  <a:lnTo>
                    <a:pt x="8" y="76"/>
                  </a:lnTo>
                  <a:lnTo>
                    <a:pt x="14" y="84"/>
                  </a:lnTo>
                  <a:lnTo>
                    <a:pt x="22" y="90"/>
                  </a:lnTo>
                  <a:lnTo>
                    <a:pt x="30" y="94"/>
                  </a:lnTo>
                  <a:lnTo>
                    <a:pt x="40" y="97"/>
                  </a:lnTo>
                  <a:lnTo>
                    <a:pt x="49" y="9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3" name="Rectangle 351"/>
            <p:cNvSpPr>
              <a:spLocks noChangeArrowheads="1"/>
            </p:cNvSpPr>
            <p:nvPr/>
          </p:nvSpPr>
          <p:spPr bwMode="auto">
            <a:xfrm>
              <a:off x="1333501" y="4772025"/>
              <a:ext cx="473075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sp>
        <p:nvSpPr>
          <p:cNvPr id="7" name="자유형 6"/>
          <p:cNvSpPr/>
          <p:nvPr/>
        </p:nvSpPr>
        <p:spPr bwMode="auto">
          <a:xfrm>
            <a:off x="5953796" y="3714750"/>
            <a:ext cx="824194" cy="1817370"/>
          </a:xfrm>
          <a:custGeom>
            <a:avLst/>
            <a:gdLst>
              <a:gd name="connsiteX0" fmla="*/ 824194 w 824194"/>
              <a:gd name="connsiteY0" fmla="*/ 0 h 1817370"/>
              <a:gd name="connsiteX1" fmla="*/ 1234 w 824194"/>
              <a:gd name="connsiteY1" fmla="*/ 388620 h 1817370"/>
              <a:gd name="connsiteX2" fmla="*/ 629884 w 824194"/>
              <a:gd name="connsiteY2" fmla="*/ 971550 h 1817370"/>
              <a:gd name="connsiteX3" fmla="*/ 275554 w 824194"/>
              <a:gd name="connsiteY3" fmla="*/ 1451610 h 1817370"/>
              <a:gd name="connsiteX4" fmla="*/ 561304 w 824194"/>
              <a:gd name="connsiteY4" fmla="*/ 1817370 h 181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194" h="1817370">
                <a:moveTo>
                  <a:pt x="824194" y="0"/>
                </a:moveTo>
                <a:cubicBezTo>
                  <a:pt x="428906" y="113347"/>
                  <a:pt x="33619" y="226695"/>
                  <a:pt x="1234" y="388620"/>
                </a:cubicBezTo>
                <a:cubicBezTo>
                  <a:pt x="-31151" y="550545"/>
                  <a:pt x="584164" y="794385"/>
                  <a:pt x="629884" y="971550"/>
                </a:cubicBezTo>
                <a:cubicBezTo>
                  <a:pt x="675604" y="1148715"/>
                  <a:pt x="286984" y="1310640"/>
                  <a:pt x="275554" y="1451610"/>
                </a:cubicBezTo>
                <a:cubicBezTo>
                  <a:pt x="264124" y="1592580"/>
                  <a:pt x="412714" y="1704975"/>
                  <a:pt x="561304" y="181737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153" name="그룹 152"/>
          <p:cNvGrpSpPr/>
          <p:nvPr/>
        </p:nvGrpSpPr>
        <p:grpSpPr>
          <a:xfrm>
            <a:off x="5868144" y="3933056"/>
            <a:ext cx="370005" cy="325026"/>
            <a:chOff x="1230313" y="4224338"/>
            <a:chExt cx="692151" cy="608012"/>
          </a:xfrm>
        </p:grpSpPr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1319213" y="4314825"/>
              <a:ext cx="517525" cy="98425"/>
            </a:xfrm>
            <a:custGeom>
              <a:avLst/>
              <a:gdLst/>
              <a:ahLst/>
              <a:cxnLst>
                <a:cxn ang="0">
                  <a:pos x="642" y="28"/>
                </a:cxn>
                <a:cxn ang="0">
                  <a:pos x="620" y="9"/>
                </a:cxn>
                <a:cxn ang="0">
                  <a:pos x="593" y="7"/>
                </a:cxn>
                <a:cxn ang="0">
                  <a:pos x="569" y="22"/>
                </a:cxn>
                <a:cxn ang="0">
                  <a:pos x="557" y="47"/>
                </a:cxn>
                <a:cxn ang="0">
                  <a:pos x="559" y="71"/>
                </a:cxn>
                <a:cxn ang="0">
                  <a:pos x="564" y="82"/>
                </a:cxn>
                <a:cxn ang="0">
                  <a:pos x="543" y="84"/>
                </a:cxn>
                <a:cxn ang="0">
                  <a:pos x="523" y="81"/>
                </a:cxn>
                <a:cxn ang="0">
                  <a:pos x="501" y="72"/>
                </a:cxn>
                <a:cxn ang="0">
                  <a:pos x="475" y="59"/>
                </a:cxn>
                <a:cxn ang="0">
                  <a:pos x="449" y="44"/>
                </a:cxn>
                <a:cxn ang="0">
                  <a:pos x="417" y="32"/>
                </a:cxn>
                <a:cxn ang="0">
                  <a:pos x="368" y="23"/>
                </a:cxn>
                <a:cxn ang="0">
                  <a:pos x="320" y="18"/>
                </a:cxn>
                <a:cxn ang="0">
                  <a:pos x="272" y="21"/>
                </a:cxn>
                <a:cxn ang="0">
                  <a:pos x="224" y="28"/>
                </a:cxn>
                <a:cxn ang="0">
                  <a:pos x="192" y="38"/>
                </a:cxn>
                <a:cxn ang="0">
                  <a:pos x="168" y="51"/>
                </a:cxn>
                <a:cxn ang="0">
                  <a:pos x="144" y="64"/>
                </a:cxn>
                <a:cxn ang="0">
                  <a:pos x="126" y="71"/>
                </a:cxn>
                <a:cxn ang="0">
                  <a:pos x="108" y="74"/>
                </a:cxn>
                <a:cxn ang="0">
                  <a:pos x="91" y="72"/>
                </a:cxn>
                <a:cxn ang="0">
                  <a:pos x="94" y="48"/>
                </a:cxn>
                <a:cxn ang="0">
                  <a:pos x="85" y="22"/>
                </a:cxn>
                <a:cxn ang="0">
                  <a:pos x="63" y="3"/>
                </a:cxn>
                <a:cxn ang="0">
                  <a:pos x="35" y="1"/>
                </a:cxn>
                <a:cxn ang="0">
                  <a:pos x="11" y="16"/>
                </a:cxn>
                <a:cxn ang="0">
                  <a:pos x="0" y="41"/>
                </a:cxn>
                <a:cxn ang="0">
                  <a:pos x="3" y="69"/>
                </a:cxn>
                <a:cxn ang="0">
                  <a:pos x="15" y="86"/>
                </a:cxn>
                <a:cxn ang="0">
                  <a:pos x="31" y="98"/>
                </a:cxn>
                <a:cxn ang="0">
                  <a:pos x="53" y="106"/>
                </a:cxn>
                <a:cxn ang="0">
                  <a:pos x="77" y="112"/>
                </a:cxn>
                <a:cxn ang="0">
                  <a:pos x="101" y="114"/>
                </a:cxn>
                <a:cxn ang="0">
                  <a:pos x="143" y="107"/>
                </a:cxn>
                <a:cxn ang="0">
                  <a:pos x="182" y="92"/>
                </a:cxn>
                <a:cxn ang="0">
                  <a:pos x="215" y="82"/>
                </a:cxn>
                <a:cxn ang="0">
                  <a:pos x="244" y="74"/>
                </a:cxn>
                <a:cxn ang="0">
                  <a:pos x="297" y="69"/>
                </a:cxn>
                <a:cxn ang="0">
                  <a:pos x="371" y="72"/>
                </a:cxn>
                <a:cxn ang="0">
                  <a:pos x="413" y="81"/>
                </a:cxn>
                <a:cxn ang="0">
                  <a:pos x="439" y="90"/>
                </a:cxn>
                <a:cxn ang="0">
                  <a:pos x="479" y="106"/>
                </a:cxn>
                <a:cxn ang="0">
                  <a:pos x="520" y="120"/>
                </a:cxn>
                <a:cxn ang="0">
                  <a:pos x="561" y="124"/>
                </a:cxn>
                <a:cxn ang="0">
                  <a:pos x="595" y="120"/>
                </a:cxn>
                <a:cxn ang="0">
                  <a:pos x="624" y="106"/>
                </a:cxn>
                <a:cxn ang="0">
                  <a:pos x="649" y="76"/>
                </a:cxn>
              </a:cxnLst>
              <a:rect l="0" t="0" r="r" b="b"/>
              <a:pathLst>
                <a:path w="652" h="124">
                  <a:moveTo>
                    <a:pt x="650" y="46"/>
                  </a:moveTo>
                  <a:lnTo>
                    <a:pt x="647" y="36"/>
                  </a:lnTo>
                  <a:lnTo>
                    <a:pt x="642" y="28"/>
                  </a:lnTo>
                  <a:lnTo>
                    <a:pt x="637" y="19"/>
                  </a:lnTo>
                  <a:lnTo>
                    <a:pt x="629" y="14"/>
                  </a:lnTo>
                  <a:lnTo>
                    <a:pt x="620" y="9"/>
                  </a:lnTo>
                  <a:lnTo>
                    <a:pt x="611" y="7"/>
                  </a:lnTo>
                  <a:lnTo>
                    <a:pt x="602" y="6"/>
                  </a:lnTo>
                  <a:lnTo>
                    <a:pt x="593" y="7"/>
                  </a:lnTo>
                  <a:lnTo>
                    <a:pt x="584" y="10"/>
                  </a:lnTo>
                  <a:lnTo>
                    <a:pt x="576" y="15"/>
                  </a:lnTo>
                  <a:lnTo>
                    <a:pt x="569" y="22"/>
                  </a:lnTo>
                  <a:lnTo>
                    <a:pt x="564" y="30"/>
                  </a:lnTo>
                  <a:lnTo>
                    <a:pt x="559" y="38"/>
                  </a:lnTo>
                  <a:lnTo>
                    <a:pt x="557" y="47"/>
                  </a:lnTo>
                  <a:lnTo>
                    <a:pt x="557" y="58"/>
                  </a:lnTo>
                  <a:lnTo>
                    <a:pt x="558" y="68"/>
                  </a:lnTo>
                  <a:lnTo>
                    <a:pt x="559" y="71"/>
                  </a:lnTo>
                  <a:lnTo>
                    <a:pt x="561" y="75"/>
                  </a:lnTo>
                  <a:lnTo>
                    <a:pt x="563" y="78"/>
                  </a:lnTo>
                  <a:lnTo>
                    <a:pt x="564" y="82"/>
                  </a:lnTo>
                  <a:lnTo>
                    <a:pt x="557" y="83"/>
                  </a:lnTo>
                  <a:lnTo>
                    <a:pt x="550" y="84"/>
                  </a:lnTo>
                  <a:lnTo>
                    <a:pt x="543" y="84"/>
                  </a:lnTo>
                  <a:lnTo>
                    <a:pt x="536" y="84"/>
                  </a:lnTo>
                  <a:lnTo>
                    <a:pt x="529" y="83"/>
                  </a:lnTo>
                  <a:lnTo>
                    <a:pt x="523" y="81"/>
                  </a:lnTo>
                  <a:lnTo>
                    <a:pt x="516" y="78"/>
                  </a:lnTo>
                  <a:lnTo>
                    <a:pt x="509" y="76"/>
                  </a:lnTo>
                  <a:lnTo>
                    <a:pt x="501" y="72"/>
                  </a:lnTo>
                  <a:lnTo>
                    <a:pt x="493" y="69"/>
                  </a:lnTo>
                  <a:lnTo>
                    <a:pt x="483" y="63"/>
                  </a:lnTo>
                  <a:lnTo>
                    <a:pt x="475" y="59"/>
                  </a:lnTo>
                  <a:lnTo>
                    <a:pt x="466" y="53"/>
                  </a:lnTo>
                  <a:lnTo>
                    <a:pt x="457" y="48"/>
                  </a:lnTo>
                  <a:lnTo>
                    <a:pt x="449" y="44"/>
                  </a:lnTo>
                  <a:lnTo>
                    <a:pt x="441" y="40"/>
                  </a:lnTo>
                  <a:lnTo>
                    <a:pt x="429" y="37"/>
                  </a:lnTo>
                  <a:lnTo>
                    <a:pt x="417" y="32"/>
                  </a:lnTo>
                  <a:lnTo>
                    <a:pt x="402" y="29"/>
                  </a:lnTo>
                  <a:lnTo>
                    <a:pt x="386" y="25"/>
                  </a:lnTo>
                  <a:lnTo>
                    <a:pt x="368" y="23"/>
                  </a:lnTo>
                  <a:lnTo>
                    <a:pt x="352" y="21"/>
                  </a:lnTo>
                  <a:lnTo>
                    <a:pt x="335" y="19"/>
                  </a:lnTo>
                  <a:lnTo>
                    <a:pt x="320" y="18"/>
                  </a:lnTo>
                  <a:lnTo>
                    <a:pt x="305" y="18"/>
                  </a:lnTo>
                  <a:lnTo>
                    <a:pt x="289" y="19"/>
                  </a:lnTo>
                  <a:lnTo>
                    <a:pt x="272" y="21"/>
                  </a:lnTo>
                  <a:lnTo>
                    <a:pt x="255" y="23"/>
                  </a:lnTo>
                  <a:lnTo>
                    <a:pt x="239" y="25"/>
                  </a:lnTo>
                  <a:lnTo>
                    <a:pt x="224" y="28"/>
                  </a:lnTo>
                  <a:lnTo>
                    <a:pt x="211" y="31"/>
                  </a:lnTo>
                  <a:lnTo>
                    <a:pt x="200" y="34"/>
                  </a:lnTo>
                  <a:lnTo>
                    <a:pt x="192" y="38"/>
                  </a:lnTo>
                  <a:lnTo>
                    <a:pt x="184" y="41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0" y="56"/>
                  </a:lnTo>
                  <a:lnTo>
                    <a:pt x="152" y="61"/>
                  </a:lnTo>
                  <a:lnTo>
                    <a:pt x="144" y="64"/>
                  </a:lnTo>
                  <a:lnTo>
                    <a:pt x="137" y="68"/>
                  </a:lnTo>
                  <a:lnTo>
                    <a:pt x="131" y="69"/>
                  </a:lnTo>
                  <a:lnTo>
                    <a:pt x="126" y="71"/>
                  </a:lnTo>
                  <a:lnTo>
                    <a:pt x="120" y="72"/>
                  </a:lnTo>
                  <a:lnTo>
                    <a:pt x="114" y="72"/>
                  </a:lnTo>
                  <a:lnTo>
                    <a:pt x="108" y="74"/>
                  </a:lnTo>
                  <a:lnTo>
                    <a:pt x="102" y="74"/>
                  </a:lnTo>
                  <a:lnTo>
                    <a:pt x="97" y="74"/>
                  </a:lnTo>
                  <a:lnTo>
                    <a:pt x="91" y="72"/>
                  </a:lnTo>
                  <a:lnTo>
                    <a:pt x="93" y="66"/>
                  </a:lnTo>
                  <a:lnTo>
                    <a:pt x="94" y="58"/>
                  </a:lnTo>
                  <a:lnTo>
                    <a:pt x="94" y="48"/>
                  </a:lnTo>
                  <a:lnTo>
                    <a:pt x="93" y="40"/>
                  </a:lnTo>
                  <a:lnTo>
                    <a:pt x="90" y="30"/>
                  </a:lnTo>
                  <a:lnTo>
                    <a:pt x="85" y="22"/>
                  </a:lnTo>
                  <a:lnTo>
                    <a:pt x="79" y="14"/>
                  </a:lnTo>
                  <a:lnTo>
                    <a:pt x="71" y="8"/>
                  </a:lnTo>
                  <a:lnTo>
                    <a:pt x="63" y="3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5" y="1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1" y="16"/>
                  </a:lnTo>
                  <a:lnTo>
                    <a:pt x="7" y="24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3" y="69"/>
                  </a:lnTo>
                  <a:lnTo>
                    <a:pt x="7" y="76"/>
                  </a:lnTo>
                  <a:lnTo>
                    <a:pt x="10" y="82"/>
                  </a:lnTo>
                  <a:lnTo>
                    <a:pt x="15" y="86"/>
                  </a:lnTo>
                  <a:lnTo>
                    <a:pt x="19" y="91"/>
                  </a:lnTo>
                  <a:lnTo>
                    <a:pt x="25" y="96"/>
                  </a:lnTo>
                  <a:lnTo>
                    <a:pt x="31" y="98"/>
                  </a:lnTo>
                  <a:lnTo>
                    <a:pt x="38" y="100"/>
                  </a:lnTo>
                  <a:lnTo>
                    <a:pt x="46" y="104"/>
                  </a:lnTo>
                  <a:lnTo>
                    <a:pt x="53" y="106"/>
                  </a:lnTo>
                  <a:lnTo>
                    <a:pt x="61" y="108"/>
                  </a:lnTo>
                  <a:lnTo>
                    <a:pt x="69" y="111"/>
                  </a:lnTo>
                  <a:lnTo>
                    <a:pt x="77" y="112"/>
                  </a:lnTo>
                  <a:lnTo>
                    <a:pt x="85" y="113"/>
                  </a:lnTo>
                  <a:lnTo>
                    <a:pt x="93" y="114"/>
                  </a:lnTo>
                  <a:lnTo>
                    <a:pt x="101" y="114"/>
                  </a:lnTo>
                  <a:lnTo>
                    <a:pt x="115" y="113"/>
                  </a:lnTo>
                  <a:lnTo>
                    <a:pt x="130" y="111"/>
                  </a:lnTo>
                  <a:lnTo>
                    <a:pt x="143" y="107"/>
                  </a:lnTo>
                  <a:lnTo>
                    <a:pt x="156" y="102"/>
                  </a:lnTo>
                  <a:lnTo>
                    <a:pt x="169" y="98"/>
                  </a:lnTo>
                  <a:lnTo>
                    <a:pt x="182" y="92"/>
                  </a:lnTo>
                  <a:lnTo>
                    <a:pt x="194" y="87"/>
                  </a:lnTo>
                  <a:lnTo>
                    <a:pt x="208" y="84"/>
                  </a:lnTo>
                  <a:lnTo>
                    <a:pt x="215" y="82"/>
                  </a:lnTo>
                  <a:lnTo>
                    <a:pt x="223" y="79"/>
                  </a:lnTo>
                  <a:lnTo>
                    <a:pt x="232" y="77"/>
                  </a:lnTo>
                  <a:lnTo>
                    <a:pt x="244" y="74"/>
                  </a:lnTo>
                  <a:lnTo>
                    <a:pt x="258" y="72"/>
                  </a:lnTo>
                  <a:lnTo>
                    <a:pt x="275" y="70"/>
                  </a:lnTo>
                  <a:lnTo>
                    <a:pt x="297" y="69"/>
                  </a:lnTo>
                  <a:lnTo>
                    <a:pt x="323" y="68"/>
                  </a:lnTo>
                  <a:lnTo>
                    <a:pt x="350" y="70"/>
                  </a:lnTo>
                  <a:lnTo>
                    <a:pt x="371" y="72"/>
                  </a:lnTo>
                  <a:lnTo>
                    <a:pt x="388" y="75"/>
                  </a:lnTo>
                  <a:lnTo>
                    <a:pt x="402" y="78"/>
                  </a:lnTo>
                  <a:lnTo>
                    <a:pt x="413" y="81"/>
                  </a:lnTo>
                  <a:lnTo>
                    <a:pt x="422" y="84"/>
                  </a:lnTo>
                  <a:lnTo>
                    <a:pt x="430" y="87"/>
                  </a:lnTo>
                  <a:lnTo>
                    <a:pt x="439" y="90"/>
                  </a:lnTo>
                  <a:lnTo>
                    <a:pt x="452" y="94"/>
                  </a:lnTo>
                  <a:lnTo>
                    <a:pt x="466" y="100"/>
                  </a:lnTo>
                  <a:lnTo>
                    <a:pt x="479" y="106"/>
                  </a:lnTo>
                  <a:lnTo>
                    <a:pt x="493" y="111"/>
                  </a:lnTo>
                  <a:lnTo>
                    <a:pt x="506" y="116"/>
                  </a:lnTo>
                  <a:lnTo>
                    <a:pt x="520" y="120"/>
                  </a:lnTo>
                  <a:lnTo>
                    <a:pt x="534" y="123"/>
                  </a:lnTo>
                  <a:lnTo>
                    <a:pt x="549" y="124"/>
                  </a:lnTo>
                  <a:lnTo>
                    <a:pt x="561" y="124"/>
                  </a:lnTo>
                  <a:lnTo>
                    <a:pt x="572" y="124"/>
                  </a:lnTo>
                  <a:lnTo>
                    <a:pt x="584" y="122"/>
                  </a:lnTo>
                  <a:lnTo>
                    <a:pt x="595" y="120"/>
                  </a:lnTo>
                  <a:lnTo>
                    <a:pt x="605" y="116"/>
                  </a:lnTo>
                  <a:lnTo>
                    <a:pt x="616" y="112"/>
                  </a:lnTo>
                  <a:lnTo>
                    <a:pt x="624" y="106"/>
                  </a:lnTo>
                  <a:lnTo>
                    <a:pt x="632" y="99"/>
                  </a:lnTo>
                  <a:lnTo>
                    <a:pt x="642" y="89"/>
                  </a:lnTo>
                  <a:lnTo>
                    <a:pt x="649" y="76"/>
                  </a:lnTo>
                  <a:lnTo>
                    <a:pt x="652" y="61"/>
                  </a:lnTo>
                  <a:lnTo>
                    <a:pt x="65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1230313" y="4591050"/>
              <a:ext cx="249238" cy="93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4"/>
                </a:cxn>
                <a:cxn ang="0">
                  <a:pos x="16" y="46"/>
                </a:cxn>
                <a:cxn ang="0">
                  <a:pos x="31" y="67"/>
                </a:cxn>
                <a:cxn ang="0">
                  <a:pos x="51" y="84"/>
                </a:cxn>
                <a:cxn ang="0">
                  <a:pos x="74" y="98"/>
                </a:cxn>
                <a:cxn ang="0">
                  <a:pos x="99" y="110"/>
                </a:cxn>
                <a:cxn ang="0">
                  <a:pos x="127" y="117"/>
                </a:cxn>
                <a:cxn ang="0">
                  <a:pos x="157" y="119"/>
                </a:cxn>
                <a:cxn ang="0">
                  <a:pos x="186" y="117"/>
                </a:cxn>
                <a:cxn ang="0">
                  <a:pos x="214" y="110"/>
                </a:cxn>
                <a:cxn ang="0">
                  <a:pos x="239" y="98"/>
                </a:cxn>
                <a:cxn ang="0">
                  <a:pos x="261" y="84"/>
                </a:cxn>
                <a:cxn ang="0">
                  <a:pos x="281" y="67"/>
                </a:cxn>
                <a:cxn ang="0">
                  <a:pos x="296" y="46"/>
                </a:cxn>
                <a:cxn ang="0">
                  <a:pos x="307" y="24"/>
                </a:cxn>
                <a:cxn ang="0">
                  <a:pos x="313" y="0"/>
                </a:cxn>
                <a:cxn ang="0">
                  <a:pos x="0" y="0"/>
                </a:cxn>
              </a:cxnLst>
              <a:rect l="0" t="0" r="r" b="b"/>
              <a:pathLst>
                <a:path w="313" h="119">
                  <a:moveTo>
                    <a:pt x="0" y="0"/>
                  </a:moveTo>
                  <a:lnTo>
                    <a:pt x="6" y="24"/>
                  </a:lnTo>
                  <a:lnTo>
                    <a:pt x="16" y="46"/>
                  </a:lnTo>
                  <a:lnTo>
                    <a:pt x="31" y="67"/>
                  </a:lnTo>
                  <a:lnTo>
                    <a:pt x="51" y="84"/>
                  </a:lnTo>
                  <a:lnTo>
                    <a:pt x="74" y="98"/>
                  </a:lnTo>
                  <a:lnTo>
                    <a:pt x="99" y="110"/>
                  </a:lnTo>
                  <a:lnTo>
                    <a:pt x="127" y="117"/>
                  </a:lnTo>
                  <a:lnTo>
                    <a:pt x="157" y="119"/>
                  </a:lnTo>
                  <a:lnTo>
                    <a:pt x="186" y="117"/>
                  </a:lnTo>
                  <a:lnTo>
                    <a:pt x="214" y="110"/>
                  </a:lnTo>
                  <a:lnTo>
                    <a:pt x="239" y="98"/>
                  </a:lnTo>
                  <a:lnTo>
                    <a:pt x="261" y="84"/>
                  </a:lnTo>
                  <a:lnTo>
                    <a:pt x="281" y="67"/>
                  </a:lnTo>
                  <a:lnTo>
                    <a:pt x="296" y="46"/>
                  </a:lnTo>
                  <a:lnTo>
                    <a:pt x="307" y="24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5" name="Freeform 343"/>
            <p:cNvSpPr>
              <a:spLocks/>
            </p:cNvSpPr>
            <p:nvPr/>
          </p:nvSpPr>
          <p:spPr bwMode="auto">
            <a:xfrm>
              <a:off x="1257301" y="4373563"/>
              <a:ext cx="101600" cy="225425"/>
            </a:xfrm>
            <a:custGeom>
              <a:avLst/>
              <a:gdLst/>
              <a:ahLst/>
              <a:cxnLst>
                <a:cxn ang="0">
                  <a:pos x="22" y="282"/>
                </a:cxn>
                <a:cxn ang="0">
                  <a:pos x="129" y="8"/>
                </a:cxn>
                <a:cxn ang="0">
                  <a:pos x="107" y="0"/>
                </a:cxn>
                <a:cxn ang="0">
                  <a:pos x="0" y="274"/>
                </a:cxn>
                <a:cxn ang="0">
                  <a:pos x="22" y="282"/>
                </a:cxn>
              </a:cxnLst>
              <a:rect l="0" t="0" r="r" b="b"/>
              <a:pathLst>
                <a:path w="129" h="282">
                  <a:moveTo>
                    <a:pt x="22" y="282"/>
                  </a:moveTo>
                  <a:lnTo>
                    <a:pt x="129" y="8"/>
                  </a:lnTo>
                  <a:lnTo>
                    <a:pt x="107" y="0"/>
                  </a:lnTo>
                  <a:lnTo>
                    <a:pt x="0" y="274"/>
                  </a:lnTo>
                  <a:lnTo>
                    <a:pt x="22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6" name="Freeform 344"/>
            <p:cNvSpPr>
              <a:spLocks/>
            </p:cNvSpPr>
            <p:nvPr/>
          </p:nvSpPr>
          <p:spPr bwMode="auto">
            <a:xfrm>
              <a:off x="1349376" y="4373563"/>
              <a:ext cx="101600" cy="225425"/>
            </a:xfrm>
            <a:custGeom>
              <a:avLst/>
              <a:gdLst/>
              <a:ahLst/>
              <a:cxnLst>
                <a:cxn ang="0">
                  <a:pos x="107" y="282"/>
                </a:cxn>
                <a:cxn ang="0">
                  <a:pos x="0" y="8"/>
                </a:cxn>
                <a:cxn ang="0">
                  <a:pos x="22" y="0"/>
                </a:cxn>
                <a:cxn ang="0">
                  <a:pos x="129" y="274"/>
                </a:cxn>
                <a:cxn ang="0">
                  <a:pos x="107" y="282"/>
                </a:cxn>
              </a:cxnLst>
              <a:rect l="0" t="0" r="r" b="b"/>
              <a:pathLst>
                <a:path w="129" h="282">
                  <a:moveTo>
                    <a:pt x="107" y="282"/>
                  </a:moveTo>
                  <a:lnTo>
                    <a:pt x="0" y="8"/>
                  </a:lnTo>
                  <a:lnTo>
                    <a:pt x="22" y="0"/>
                  </a:lnTo>
                  <a:lnTo>
                    <a:pt x="129" y="274"/>
                  </a:lnTo>
                  <a:lnTo>
                    <a:pt x="107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7" name="Freeform 345"/>
            <p:cNvSpPr>
              <a:spLocks/>
            </p:cNvSpPr>
            <p:nvPr/>
          </p:nvSpPr>
          <p:spPr bwMode="auto">
            <a:xfrm>
              <a:off x="1673226" y="4591050"/>
              <a:ext cx="249238" cy="93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4"/>
                </a:cxn>
                <a:cxn ang="0">
                  <a:pos x="17" y="46"/>
                </a:cxn>
                <a:cxn ang="0">
                  <a:pos x="32" y="67"/>
                </a:cxn>
                <a:cxn ang="0">
                  <a:pos x="51" y="84"/>
                </a:cxn>
                <a:cxn ang="0">
                  <a:pos x="74" y="98"/>
                </a:cxn>
                <a:cxn ang="0">
                  <a:pos x="99" y="110"/>
                </a:cxn>
                <a:cxn ang="0">
                  <a:pos x="127" y="117"/>
                </a:cxn>
                <a:cxn ang="0">
                  <a:pos x="157" y="119"/>
                </a:cxn>
                <a:cxn ang="0">
                  <a:pos x="187" y="117"/>
                </a:cxn>
                <a:cxn ang="0">
                  <a:pos x="215" y="110"/>
                </a:cxn>
                <a:cxn ang="0">
                  <a:pos x="240" y="98"/>
                </a:cxn>
                <a:cxn ang="0">
                  <a:pos x="262" y="84"/>
                </a:cxn>
                <a:cxn ang="0">
                  <a:pos x="281" y="67"/>
                </a:cxn>
                <a:cxn ang="0">
                  <a:pos x="296" y="46"/>
                </a:cxn>
                <a:cxn ang="0">
                  <a:pos x="308" y="24"/>
                </a:cxn>
                <a:cxn ang="0">
                  <a:pos x="314" y="0"/>
                </a:cxn>
                <a:cxn ang="0">
                  <a:pos x="0" y="0"/>
                </a:cxn>
              </a:cxnLst>
              <a:rect l="0" t="0" r="r" b="b"/>
              <a:pathLst>
                <a:path w="314" h="119">
                  <a:moveTo>
                    <a:pt x="0" y="0"/>
                  </a:moveTo>
                  <a:lnTo>
                    <a:pt x="6" y="24"/>
                  </a:lnTo>
                  <a:lnTo>
                    <a:pt x="17" y="46"/>
                  </a:lnTo>
                  <a:lnTo>
                    <a:pt x="32" y="67"/>
                  </a:lnTo>
                  <a:lnTo>
                    <a:pt x="51" y="84"/>
                  </a:lnTo>
                  <a:lnTo>
                    <a:pt x="74" y="98"/>
                  </a:lnTo>
                  <a:lnTo>
                    <a:pt x="99" y="110"/>
                  </a:lnTo>
                  <a:lnTo>
                    <a:pt x="127" y="117"/>
                  </a:lnTo>
                  <a:lnTo>
                    <a:pt x="157" y="119"/>
                  </a:lnTo>
                  <a:lnTo>
                    <a:pt x="187" y="117"/>
                  </a:lnTo>
                  <a:lnTo>
                    <a:pt x="215" y="110"/>
                  </a:lnTo>
                  <a:lnTo>
                    <a:pt x="240" y="98"/>
                  </a:lnTo>
                  <a:lnTo>
                    <a:pt x="262" y="84"/>
                  </a:lnTo>
                  <a:lnTo>
                    <a:pt x="281" y="67"/>
                  </a:lnTo>
                  <a:lnTo>
                    <a:pt x="296" y="46"/>
                  </a:lnTo>
                  <a:lnTo>
                    <a:pt x="308" y="24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8" name="Freeform 346"/>
            <p:cNvSpPr>
              <a:spLocks/>
            </p:cNvSpPr>
            <p:nvPr/>
          </p:nvSpPr>
          <p:spPr bwMode="auto">
            <a:xfrm>
              <a:off x="1700213" y="4373563"/>
              <a:ext cx="101600" cy="225425"/>
            </a:xfrm>
            <a:custGeom>
              <a:avLst/>
              <a:gdLst/>
              <a:ahLst/>
              <a:cxnLst>
                <a:cxn ang="0">
                  <a:pos x="22" y="282"/>
                </a:cxn>
                <a:cxn ang="0">
                  <a:pos x="129" y="8"/>
                </a:cxn>
                <a:cxn ang="0">
                  <a:pos x="108" y="0"/>
                </a:cxn>
                <a:cxn ang="0">
                  <a:pos x="0" y="274"/>
                </a:cxn>
                <a:cxn ang="0">
                  <a:pos x="22" y="282"/>
                </a:cxn>
              </a:cxnLst>
              <a:rect l="0" t="0" r="r" b="b"/>
              <a:pathLst>
                <a:path w="129" h="282">
                  <a:moveTo>
                    <a:pt x="22" y="282"/>
                  </a:moveTo>
                  <a:lnTo>
                    <a:pt x="129" y="8"/>
                  </a:lnTo>
                  <a:lnTo>
                    <a:pt x="108" y="0"/>
                  </a:lnTo>
                  <a:lnTo>
                    <a:pt x="0" y="274"/>
                  </a:lnTo>
                  <a:lnTo>
                    <a:pt x="22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9" name="Freeform 347"/>
            <p:cNvSpPr>
              <a:spLocks/>
            </p:cNvSpPr>
            <p:nvPr/>
          </p:nvSpPr>
          <p:spPr bwMode="auto">
            <a:xfrm>
              <a:off x="1792288" y="4373563"/>
              <a:ext cx="103188" cy="225425"/>
            </a:xfrm>
            <a:custGeom>
              <a:avLst/>
              <a:gdLst/>
              <a:ahLst/>
              <a:cxnLst>
                <a:cxn ang="0">
                  <a:pos x="107" y="282"/>
                </a:cxn>
                <a:cxn ang="0">
                  <a:pos x="0" y="8"/>
                </a:cxn>
                <a:cxn ang="0">
                  <a:pos x="22" y="0"/>
                </a:cxn>
                <a:cxn ang="0">
                  <a:pos x="129" y="274"/>
                </a:cxn>
                <a:cxn ang="0">
                  <a:pos x="107" y="282"/>
                </a:cxn>
              </a:cxnLst>
              <a:rect l="0" t="0" r="r" b="b"/>
              <a:pathLst>
                <a:path w="129" h="282">
                  <a:moveTo>
                    <a:pt x="107" y="282"/>
                  </a:moveTo>
                  <a:lnTo>
                    <a:pt x="0" y="8"/>
                  </a:lnTo>
                  <a:lnTo>
                    <a:pt x="22" y="0"/>
                  </a:lnTo>
                  <a:lnTo>
                    <a:pt x="129" y="274"/>
                  </a:lnTo>
                  <a:lnTo>
                    <a:pt x="107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0" name="Rectangle 348"/>
            <p:cNvSpPr>
              <a:spLocks noChangeArrowheads="1"/>
            </p:cNvSpPr>
            <p:nvPr/>
          </p:nvSpPr>
          <p:spPr bwMode="auto">
            <a:xfrm>
              <a:off x="1546226" y="4314825"/>
              <a:ext cx="52388" cy="2063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1" name="Rectangle 349"/>
            <p:cNvSpPr>
              <a:spLocks noChangeArrowheads="1"/>
            </p:cNvSpPr>
            <p:nvPr/>
          </p:nvSpPr>
          <p:spPr bwMode="auto">
            <a:xfrm>
              <a:off x="1528763" y="4459288"/>
              <a:ext cx="84138" cy="3270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2" name="Freeform 350"/>
            <p:cNvSpPr>
              <a:spLocks/>
            </p:cNvSpPr>
            <p:nvPr/>
          </p:nvSpPr>
          <p:spPr bwMode="auto">
            <a:xfrm>
              <a:off x="1535113" y="4224338"/>
              <a:ext cx="77788" cy="77788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59" y="97"/>
                </a:cxn>
                <a:cxn ang="0">
                  <a:pos x="68" y="94"/>
                </a:cxn>
                <a:cxn ang="0">
                  <a:pos x="76" y="90"/>
                </a:cxn>
                <a:cxn ang="0">
                  <a:pos x="84" y="84"/>
                </a:cxn>
                <a:cxn ang="0">
                  <a:pos x="90" y="76"/>
                </a:cxn>
                <a:cxn ang="0">
                  <a:pos x="95" y="68"/>
                </a:cxn>
                <a:cxn ang="0">
                  <a:pos x="97" y="59"/>
                </a:cxn>
                <a:cxn ang="0">
                  <a:pos x="98" y="49"/>
                </a:cxn>
                <a:cxn ang="0">
                  <a:pos x="97" y="39"/>
                </a:cxn>
                <a:cxn ang="0">
                  <a:pos x="95" y="30"/>
                </a:cxn>
                <a:cxn ang="0">
                  <a:pos x="90" y="22"/>
                </a:cxn>
                <a:cxn ang="0">
                  <a:pos x="84" y="14"/>
                </a:cxn>
                <a:cxn ang="0">
                  <a:pos x="76" y="8"/>
                </a:cxn>
                <a:cxn ang="0">
                  <a:pos x="68" y="3"/>
                </a:cxn>
                <a:cxn ang="0">
                  <a:pos x="59" y="1"/>
                </a:cxn>
                <a:cxn ang="0">
                  <a:pos x="49" y="0"/>
                </a:cxn>
                <a:cxn ang="0">
                  <a:pos x="40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2" y="39"/>
                </a:cxn>
                <a:cxn ang="0">
                  <a:pos x="0" y="49"/>
                </a:cxn>
                <a:cxn ang="0">
                  <a:pos x="2" y="59"/>
                </a:cxn>
                <a:cxn ang="0">
                  <a:pos x="4" y="68"/>
                </a:cxn>
                <a:cxn ang="0">
                  <a:pos x="8" y="76"/>
                </a:cxn>
                <a:cxn ang="0">
                  <a:pos x="14" y="84"/>
                </a:cxn>
                <a:cxn ang="0">
                  <a:pos x="22" y="90"/>
                </a:cxn>
                <a:cxn ang="0">
                  <a:pos x="30" y="94"/>
                </a:cxn>
                <a:cxn ang="0">
                  <a:pos x="40" y="97"/>
                </a:cxn>
                <a:cxn ang="0">
                  <a:pos x="49" y="98"/>
                </a:cxn>
              </a:cxnLst>
              <a:rect l="0" t="0" r="r" b="b"/>
              <a:pathLst>
                <a:path w="98" h="98">
                  <a:moveTo>
                    <a:pt x="49" y="98"/>
                  </a:moveTo>
                  <a:lnTo>
                    <a:pt x="59" y="97"/>
                  </a:lnTo>
                  <a:lnTo>
                    <a:pt x="68" y="94"/>
                  </a:lnTo>
                  <a:lnTo>
                    <a:pt x="76" y="90"/>
                  </a:lnTo>
                  <a:lnTo>
                    <a:pt x="84" y="84"/>
                  </a:lnTo>
                  <a:lnTo>
                    <a:pt x="90" y="76"/>
                  </a:lnTo>
                  <a:lnTo>
                    <a:pt x="95" y="68"/>
                  </a:lnTo>
                  <a:lnTo>
                    <a:pt x="97" y="59"/>
                  </a:lnTo>
                  <a:lnTo>
                    <a:pt x="98" y="49"/>
                  </a:lnTo>
                  <a:lnTo>
                    <a:pt x="97" y="39"/>
                  </a:lnTo>
                  <a:lnTo>
                    <a:pt x="95" y="30"/>
                  </a:lnTo>
                  <a:lnTo>
                    <a:pt x="90" y="22"/>
                  </a:lnTo>
                  <a:lnTo>
                    <a:pt x="84" y="14"/>
                  </a:lnTo>
                  <a:lnTo>
                    <a:pt x="76" y="8"/>
                  </a:lnTo>
                  <a:lnTo>
                    <a:pt x="68" y="3"/>
                  </a:lnTo>
                  <a:lnTo>
                    <a:pt x="59" y="1"/>
                  </a:lnTo>
                  <a:lnTo>
                    <a:pt x="49" y="0"/>
                  </a:lnTo>
                  <a:lnTo>
                    <a:pt x="40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2" y="39"/>
                  </a:lnTo>
                  <a:lnTo>
                    <a:pt x="0" y="49"/>
                  </a:lnTo>
                  <a:lnTo>
                    <a:pt x="2" y="59"/>
                  </a:lnTo>
                  <a:lnTo>
                    <a:pt x="4" y="68"/>
                  </a:lnTo>
                  <a:lnTo>
                    <a:pt x="8" y="76"/>
                  </a:lnTo>
                  <a:lnTo>
                    <a:pt x="14" y="84"/>
                  </a:lnTo>
                  <a:lnTo>
                    <a:pt x="22" y="90"/>
                  </a:lnTo>
                  <a:lnTo>
                    <a:pt x="30" y="94"/>
                  </a:lnTo>
                  <a:lnTo>
                    <a:pt x="40" y="97"/>
                  </a:lnTo>
                  <a:lnTo>
                    <a:pt x="49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3" name="Rectangle 351"/>
            <p:cNvSpPr>
              <a:spLocks noChangeArrowheads="1"/>
            </p:cNvSpPr>
            <p:nvPr/>
          </p:nvSpPr>
          <p:spPr bwMode="auto">
            <a:xfrm>
              <a:off x="1333501" y="4772025"/>
              <a:ext cx="473075" cy="603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6228184" y="4509120"/>
            <a:ext cx="370005" cy="325026"/>
            <a:chOff x="1230313" y="4224338"/>
            <a:chExt cx="692151" cy="608012"/>
          </a:xfrm>
        </p:grpSpPr>
        <p:sp>
          <p:nvSpPr>
            <p:cNvPr id="199" name="Freeform 341"/>
            <p:cNvSpPr>
              <a:spLocks/>
            </p:cNvSpPr>
            <p:nvPr/>
          </p:nvSpPr>
          <p:spPr bwMode="auto">
            <a:xfrm>
              <a:off x="1319213" y="4314825"/>
              <a:ext cx="517525" cy="98425"/>
            </a:xfrm>
            <a:custGeom>
              <a:avLst/>
              <a:gdLst/>
              <a:ahLst/>
              <a:cxnLst>
                <a:cxn ang="0">
                  <a:pos x="642" y="28"/>
                </a:cxn>
                <a:cxn ang="0">
                  <a:pos x="620" y="9"/>
                </a:cxn>
                <a:cxn ang="0">
                  <a:pos x="593" y="7"/>
                </a:cxn>
                <a:cxn ang="0">
                  <a:pos x="569" y="22"/>
                </a:cxn>
                <a:cxn ang="0">
                  <a:pos x="557" y="47"/>
                </a:cxn>
                <a:cxn ang="0">
                  <a:pos x="559" y="71"/>
                </a:cxn>
                <a:cxn ang="0">
                  <a:pos x="564" y="82"/>
                </a:cxn>
                <a:cxn ang="0">
                  <a:pos x="543" y="84"/>
                </a:cxn>
                <a:cxn ang="0">
                  <a:pos x="523" y="81"/>
                </a:cxn>
                <a:cxn ang="0">
                  <a:pos x="501" y="72"/>
                </a:cxn>
                <a:cxn ang="0">
                  <a:pos x="475" y="59"/>
                </a:cxn>
                <a:cxn ang="0">
                  <a:pos x="449" y="44"/>
                </a:cxn>
                <a:cxn ang="0">
                  <a:pos x="417" y="32"/>
                </a:cxn>
                <a:cxn ang="0">
                  <a:pos x="368" y="23"/>
                </a:cxn>
                <a:cxn ang="0">
                  <a:pos x="320" y="18"/>
                </a:cxn>
                <a:cxn ang="0">
                  <a:pos x="272" y="21"/>
                </a:cxn>
                <a:cxn ang="0">
                  <a:pos x="224" y="28"/>
                </a:cxn>
                <a:cxn ang="0">
                  <a:pos x="192" y="38"/>
                </a:cxn>
                <a:cxn ang="0">
                  <a:pos x="168" y="51"/>
                </a:cxn>
                <a:cxn ang="0">
                  <a:pos x="144" y="64"/>
                </a:cxn>
                <a:cxn ang="0">
                  <a:pos x="126" y="71"/>
                </a:cxn>
                <a:cxn ang="0">
                  <a:pos x="108" y="74"/>
                </a:cxn>
                <a:cxn ang="0">
                  <a:pos x="91" y="72"/>
                </a:cxn>
                <a:cxn ang="0">
                  <a:pos x="94" y="48"/>
                </a:cxn>
                <a:cxn ang="0">
                  <a:pos x="85" y="22"/>
                </a:cxn>
                <a:cxn ang="0">
                  <a:pos x="63" y="3"/>
                </a:cxn>
                <a:cxn ang="0">
                  <a:pos x="35" y="1"/>
                </a:cxn>
                <a:cxn ang="0">
                  <a:pos x="11" y="16"/>
                </a:cxn>
                <a:cxn ang="0">
                  <a:pos x="0" y="41"/>
                </a:cxn>
                <a:cxn ang="0">
                  <a:pos x="3" y="69"/>
                </a:cxn>
                <a:cxn ang="0">
                  <a:pos x="15" y="86"/>
                </a:cxn>
                <a:cxn ang="0">
                  <a:pos x="31" y="98"/>
                </a:cxn>
                <a:cxn ang="0">
                  <a:pos x="53" y="106"/>
                </a:cxn>
                <a:cxn ang="0">
                  <a:pos x="77" y="112"/>
                </a:cxn>
                <a:cxn ang="0">
                  <a:pos x="101" y="114"/>
                </a:cxn>
                <a:cxn ang="0">
                  <a:pos x="143" y="107"/>
                </a:cxn>
                <a:cxn ang="0">
                  <a:pos x="182" y="92"/>
                </a:cxn>
                <a:cxn ang="0">
                  <a:pos x="215" y="82"/>
                </a:cxn>
                <a:cxn ang="0">
                  <a:pos x="244" y="74"/>
                </a:cxn>
                <a:cxn ang="0">
                  <a:pos x="297" y="69"/>
                </a:cxn>
                <a:cxn ang="0">
                  <a:pos x="371" y="72"/>
                </a:cxn>
                <a:cxn ang="0">
                  <a:pos x="413" y="81"/>
                </a:cxn>
                <a:cxn ang="0">
                  <a:pos x="439" y="90"/>
                </a:cxn>
                <a:cxn ang="0">
                  <a:pos x="479" y="106"/>
                </a:cxn>
                <a:cxn ang="0">
                  <a:pos x="520" y="120"/>
                </a:cxn>
                <a:cxn ang="0">
                  <a:pos x="561" y="124"/>
                </a:cxn>
                <a:cxn ang="0">
                  <a:pos x="595" y="120"/>
                </a:cxn>
                <a:cxn ang="0">
                  <a:pos x="624" y="106"/>
                </a:cxn>
                <a:cxn ang="0">
                  <a:pos x="649" y="76"/>
                </a:cxn>
              </a:cxnLst>
              <a:rect l="0" t="0" r="r" b="b"/>
              <a:pathLst>
                <a:path w="652" h="124">
                  <a:moveTo>
                    <a:pt x="650" y="46"/>
                  </a:moveTo>
                  <a:lnTo>
                    <a:pt x="647" y="36"/>
                  </a:lnTo>
                  <a:lnTo>
                    <a:pt x="642" y="28"/>
                  </a:lnTo>
                  <a:lnTo>
                    <a:pt x="637" y="19"/>
                  </a:lnTo>
                  <a:lnTo>
                    <a:pt x="629" y="14"/>
                  </a:lnTo>
                  <a:lnTo>
                    <a:pt x="620" y="9"/>
                  </a:lnTo>
                  <a:lnTo>
                    <a:pt x="611" y="7"/>
                  </a:lnTo>
                  <a:lnTo>
                    <a:pt x="602" y="6"/>
                  </a:lnTo>
                  <a:lnTo>
                    <a:pt x="593" y="7"/>
                  </a:lnTo>
                  <a:lnTo>
                    <a:pt x="584" y="10"/>
                  </a:lnTo>
                  <a:lnTo>
                    <a:pt x="576" y="15"/>
                  </a:lnTo>
                  <a:lnTo>
                    <a:pt x="569" y="22"/>
                  </a:lnTo>
                  <a:lnTo>
                    <a:pt x="564" y="30"/>
                  </a:lnTo>
                  <a:lnTo>
                    <a:pt x="559" y="38"/>
                  </a:lnTo>
                  <a:lnTo>
                    <a:pt x="557" y="47"/>
                  </a:lnTo>
                  <a:lnTo>
                    <a:pt x="557" y="58"/>
                  </a:lnTo>
                  <a:lnTo>
                    <a:pt x="558" y="68"/>
                  </a:lnTo>
                  <a:lnTo>
                    <a:pt x="559" y="71"/>
                  </a:lnTo>
                  <a:lnTo>
                    <a:pt x="561" y="75"/>
                  </a:lnTo>
                  <a:lnTo>
                    <a:pt x="563" y="78"/>
                  </a:lnTo>
                  <a:lnTo>
                    <a:pt x="564" y="82"/>
                  </a:lnTo>
                  <a:lnTo>
                    <a:pt x="557" y="83"/>
                  </a:lnTo>
                  <a:lnTo>
                    <a:pt x="550" y="84"/>
                  </a:lnTo>
                  <a:lnTo>
                    <a:pt x="543" y="84"/>
                  </a:lnTo>
                  <a:lnTo>
                    <a:pt x="536" y="84"/>
                  </a:lnTo>
                  <a:lnTo>
                    <a:pt x="529" y="83"/>
                  </a:lnTo>
                  <a:lnTo>
                    <a:pt x="523" y="81"/>
                  </a:lnTo>
                  <a:lnTo>
                    <a:pt x="516" y="78"/>
                  </a:lnTo>
                  <a:lnTo>
                    <a:pt x="509" y="76"/>
                  </a:lnTo>
                  <a:lnTo>
                    <a:pt x="501" y="72"/>
                  </a:lnTo>
                  <a:lnTo>
                    <a:pt x="493" y="69"/>
                  </a:lnTo>
                  <a:lnTo>
                    <a:pt x="483" y="63"/>
                  </a:lnTo>
                  <a:lnTo>
                    <a:pt x="475" y="59"/>
                  </a:lnTo>
                  <a:lnTo>
                    <a:pt x="466" y="53"/>
                  </a:lnTo>
                  <a:lnTo>
                    <a:pt x="457" y="48"/>
                  </a:lnTo>
                  <a:lnTo>
                    <a:pt x="449" y="44"/>
                  </a:lnTo>
                  <a:lnTo>
                    <a:pt x="441" y="40"/>
                  </a:lnTo>
                  <a:lnTo>
                    <a:pt x="429" y="37"/>
                  </a:lnTo>
                  <a:lnTo>
                    <a:pt x="417" y="32"/>
                  </a:lnTo>
                  <a:lnTo>
                    <a:pt x="402" y="29"/>
                  </a:lnTo>
                  <a:lnTo>
                    <a:pt x="386" y="25"/>
                  </a:lnTo>
                  <a:lnTo>
                    <a:pt x="368" y="23"/>
                  </a:lnTo>
                  <a:lnTo>
                    <a:pt x="352" y="21"/>
                  </a:lnTo>
                  <a:lnTo>
                    <a:pt x="335" y="19"/>
                  </a:lnTo>
                  <a:lnTo>
                    <a:pt x="320" y="18"/>
                  </a:lnTo>
                  <a:lnTo>
                    <a:pt x="305" y="18"/>
                  </a:lnTo>
                  <a:lnTo>
                    <a:pt x="289" y="19"/>
                  </a:lnTo>
                  <a:lnTo>
                    <a:pt x="272" y="21"/>
                  </a:lnTo>
                  <a:lnTo>
                    <a:pt x="255" y="23"/>
                  </a:lnTo>
                  <a:lnTo>
                    <a:pt x="239" y="25"/>
                  </a:lnTo>
                  <a:lnTo>
                    <a:pt x="224" y="28"/>
                  </a:lnTo>
                  <a:lnTo>
                    <a:pt x="211" y="31"/>
                  </a:lnTo>
                  <a:lnTo>
                    <a:pt x="200" y="34"/>
                  </a:lnTo>
                  <a:lnTo>
                    <a:pt x="192" y="38"/>
                  </a:lnTo>
                  <a:lnTo>
                    <a:pt x="184" y="41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0" y="56"/>
                  </a:lnTo>
                  <a:lnTo>
                    <a:pt x="152" y="61"/>
                  </a:lnTo>
                  <a:lnTo>
                    <a:pt x="144" y="64"/>
                  </a:lnTo>
                  <a:lnTo>
                    <a:pt x="137" y="68"/>
                  </a:lnTo>
                  <a:lnTo>
                    <a:pt x="131" y="69"/>
                  </a:lnTo>
                  <a:lnTo>
                    <a:pt x="126" y="71"/>
                  </a:lnTo>
                  <a:lnTo>
                    <a:pt x="120" y="72"/>
                  </a:lnTo>
                  <a:lnTo>
                    <a:pt x="114" y="72"/>
                  </a:lnTo>
                  <a:lnTo>
                    <a:pt x="108" y="74"/>
                  </a:lnTo>
                  <a:lnTo>
                    <a:pt x="102" y="74"/>
                  </a:lnTo>
                  <a:lnTo>
                    <a:pt x="97" y="74"/>
                  </a:lnTo>
                  <a:lnTo>
                    <a:pt x="91" y="72"/>
                  </a:lnTo>
                  <a:lnTo>
                    <a:pt x="93" y="66"/>
                  </a:lnTo>
                  <a:lnTo>
                    <a:pt x="94" y="58"/>
                  </a:lnTo>
                  <a:lnTo>
                    <a:pt x="94" y="48"/>
                  </a:lnTo>
                  <a:lnTo>
                    <a:pt x="93" y="40"/>
                  </a:lnTo>
                  <a:lnTo>
                    <a:pt x="90" y="30"/>
                  </a:lnTo>
                  <a:lnTo>
                    <a:pt x="85" y="22"/>
                  </a:lnTo>
                  <a:lnTo>
                    <a:pt x="79" y="14"/>
                  </a:lnTo>
                  <a:lnTo>
                    <a:pt x="71" y="8"/>
                  </a:lnTo>
                  <a:lnTo>
                    <a:pt x="63" y="3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5" y="1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1" y="16"/>
                  </a:lnTo>
                  <a:lnTo>
                    <a:pt x="7" y="24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3" y="69"/>
                  </a:lnTo>
                  <a:lnTo>
                    <a:pt x="7" y="76"/>
                  </a:lnTo>
                  <a:lnTo>
                    <a:pt x="10" y="82"/>
                  </a:lnTo>
                  <a:lnTo>
                    <a:pt x="15" y="86"/>
                  </a:lnTo>
                  <a:lnTo>
                    <a:pt x="19" y="91"/>
                  </a:lnTo>
                  <a:lnTo>
                    <a:pt x="25" y="96"/>
                  </a:lnTo>
                  <a:lnTo>
                    <a:pt x="31" y="98"/>
                  </a:lnTo>
                  <a:lnTo>
                    <a:pt x="38" y="100"/>
                  </a:lnTo>
                  <a:lnTo>
                    <a:pt x="46" y="104"/>
                  </a:lnTo>
                  <a:lnTo>
                    <a:pt x="53" y="106"/>
                  </a:lnTo>
                  <a:lnTo>
                    <a:pt x="61" y="108"/>
                  </a:lnTo>
                  <a:lnTo>
                    <a:pt x="69" y="111"/>
                  </a:lnTo>
                  <a:lnTo>
                    <a:pt x="77" y="112"/>
                  </a:lnTo>
                  <a:lnTo>
                    <a:pt x="85" y="113"/>
                  </a:lnTo>
                  <a:lnTo>
                    <a:pt x="93" y="114"/>
                  </a:lnTo>
                  <a:lnTo>
                    <a:pt x="101" y="114"/>
                  </a:lnTo>
                  <a:lnTo>
                    <a:pt x="115" y="113"/>
                  </a:lnTo>
                  <a:lnTo>
                    <a:pt x="130" y="111"/>
                  </a:lnTo>
                  <a:lnTo>
                    <a:pt x="143" y="107"/>
                  </a:lnTo>
                  <a:lnTo>
                    <a:pt x="156" y="102"/>
                  </a:lnTo>
                  <a:lnTo>
                    <a:pt x="169" y="98"/>
                  </a:lnTo>
                  <a:lnTo>
                    <a:pt x="182" y="92"/>
                  </a:lnTo>
                  <a:lnTo>
                    <a:pt x="194" y="87"/>
                  </a:lnTo>
                  <a:lnTo>
                    <a:pt x="208" y="84"/>
                  </a:lnTo>
                  <a:lnTo>
                    <a:pt x="215" y="82"/>
                  </a:lnTo>
                  <a:lnTo>
                    <a:pt x="223" y="79"/>
                  </a:lnTo>
                  <a:lnTo>
                    <a:pt x="232" y="77"/>
                  </a:lnTo>
                  <a:lnTo>
                    <a:pt x="244" y="74"/>
                  </a:lnTo>
                  <a:lnTo>
                    <a:pt x="258" y="72"/>
                  </a:lnTo>
                  <a:lnTo>
                    <a:pt x="275" y="70"/>
                  </a:lnTo>
                  <a:lnTo>
                    <a:pt x="297" y="69"/>
                  </a:lnTo>
                  <a:lnTo>
                    <a:pt x="323" y="68"/>
                  </a:lnTo>
                  <a:lnTo>
                    <a:pt x="350" y="70"/>
                  </a:lnTo>
                  <a:lnTo>
                    <a:pt x="371" y="72"/>
                  </a:lnTo>
                  <a:lnTo>
                    <a:pt x="388" y="75"/>
                  </a:lnTo>
                  <a:lnTo>
                    <a:pt x="402" y="78"/>
                  </a:lnTo>
                  <a:lnTo>
                    <a:pt x="413" y="81"/>
                  </a:lnTo>
                  <a:lnTo>
                    <a:pt x="422" y="84"/>
                  </a:lnTo>
                  <a:lnTo>
                    <a:pt x="430" y="87"/>
                  </a:lnTo>
                  <a:lnTo>
                    <a:pt x="439" y="90"/>
                  </a:lnTo>
                  <a:lnTo>
                    <a:pt x="452" y="94"/>
                  </a:lnTo>
                  <a:lnTo>
                    <a:pt x="466" y="100"/>
                  </a:lnTo>
                  <a:lnTo>
                    <a:pt x="479" y="106"/>
                  </a:lnTo>
                  <a:lnTo>
                    <a:pt x="493" y="111"/>
                  </a:lnTo>
                  <a:lnTo>
                    <a:pt x="506" y="116"/>
                  </a:lnTo>
                  <a:lnTo>
                    <a:pt x="520" y="120"/>
                  </a:lnTo>
                  <a:lnTo>
                    <a:pt x="534" y="123"/>
                  </a:lnTo>
                  <a:lnTo>
                    <a:pt x="549" y="124"/>
                  </a:lnTo>
                  <a:lnTo>
                    <a:pt x="561" y="124"/>
                  </a:lnTo>
                  <a:lnTo>
                    <a:pt x="572" y="124"/>
                  </a:lnTo>
                  <a:lnTo>
                    <a:pt x="584" y="122"/>
                  </a:lnTo>
                  <a:lnTo>
                    <a:pt x="595" y="120"/>
                  </a:lnTo>
                  <a:lnTo>
                    <a:pt x="605" y="116"/>
                  </a:lnTo>
                  <a:lnTo>
                    <a:pt x="616" y="112"/>
                  </a:lnTo>
                  <a:lnTo>
                    <a:pt x="624" y="106"/>
                  </a:lnTo>
                  <a:lnTo>
                    <a:pt x="632" y="99"/>
                  </a:lnTo>
                  <a:lnTo>
                    <a:pt x="642" y="89"/>
                  </a:lnTo>
                  <a:lnTo>
                    <a:pt x="649" y="76"/>
                  </a:lnTo>
                  <a:lnTo>
                    <a:pt x="652" y="61"/>
                  </a:lnTo>
                  <a:lnTo>
                    <a:pt x="65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" name="Freeform 342"/>
            <p:cNvSpPr>
              <a:spLocks/>
            </p:cNvSpPr>
            <p:nvPr/>
          </p:nvSpPr>
          <p:spPr bwMode="auto">
            <a:xfrm>
              <a:off x="1230313" y="4591050"/>
              <a:ext cx="249238" cy="93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4"/>
                </a:cxn>
                <a:cxn ang="0">
                  <a:pos x="16" y="46"/>
                </a:cxn>
                <a:cxn ang="0">
                  <a:pos x="31" y="67"/>
                </a:cxn>
                <a:cxn ang="0">
                  <a:pos x="51" y="84"/>
                </a:cxn>
                <a:cxn ang="0">
                  <a:pos x="74" y="98"/>
                </a:cxn>
                <a:cxn ang="0">
                  <a:pos x="99" y="110"/>
                </a:cxn>
                <a:cxn ang="0">
                  <a:pos x="127" y="117"/>
                </a:cxn>
                <a:cxn ang="0">
                  <a:pos x="157" y="119"/>
                </a:cxn>
                <a:cxn ang="0">
                  <a:pos x="186" y="117"/>
                </a:cxn>
                <a:cxn ang="0">
                  <a:pos x="214" y="110"/>
                </a:cxn>
                <a:cxn ang="0">
                  <a:pos x="239" y="98"/>
                </a:cxn>
                <a:cxn ang="0">
                  <a:pos x="261" y="84"/>
                </a:cxn>
                <a:cxn ang="0">
                  <a:pos x="281" y="67"/>
                </a:cxn>
                <a:cxn ang="0">
                  <a:pos x="296" y="46"/>
                </a:cxn>
                <a:cxn ang="0">
                  <a:pos x="307" y="24"/>
                </a:cxn>
                <a:cxn ang="0">
                  <a:pos x="313" y="0"/>
                </a:cxn>
                <a:cxn ang="0">
                  <a:pos x="0" y="0"/>
                </a:cxn>
              </a:cxnLst>
              <a:rect l="0" t="0" r="r" b="b"/>
              <a:pathLst>
                <a:path w="313" h="119">
                  <a:moveTo>
                    <a:pt x="0" y="0"/>
                  </a:moveTo>
                  <a:lnTo>
                    <a:pt x="6" y="24"/>
                  </a:lnTo>
                  <a:lnTo>
                    <a:pt x="16" y="46"/>
                  </a:lnTo>
                  <a:lnTo>
                    <a:pt x="31" y="67"/>
                  </a:lnTo>
                  <a:lnTo>
                    <a:pt x="51" y="84"/>
                  </a:lnTo>
                  <a:lnTo>
                    <a:pt x="74" y="98"/>
                  </a:lnTo>
                  <a:lnTo>
                    <a:pt x="99" y="110"/>
                  </a:lnTo>
                  <a:lnTo>
                    <a:pt x="127" y="117"/>
                  </a:lnTo>
                  <a:lnTo>
                    <a:pt x="157" y="119"/>
                  </a:lnTo>
                  <a:lnTo>
                    <a:pt x="186" y="117"/>
                  </a:lnTo>
                  <a:lnTo>
                    <a:pt x="214" y="110"/>
                  </a:lnTo>
                  <a:lnTo>
                    <a:pt x="239" y="98"/>
                  </a:lnTo>
                  <a:lnTo>
                    <a:pt x="261" y="84"/>
                  </a:lnTo>
                  <a:lnTo>
                    <a:pt x="281" y="67"/>
                  </a:lnTo>
                  <a:lnTo>
                    <a:pt x="296" y="46"/>
                  </a:lnTo>
                  <a:lnTo>
                    <a:pt x="307" y="24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" name="Freeform 343"/>
            <p:cNvSpPr>
              <a:spLocks/>
            </p:cNvSpPr>
            <p:nvPr/>
          </p:nvSpPr>
          <p:spPr bwMode="auto">
            <a:xfrm>
              <a:off x="1257301" y="4373563"/>
              <a:ext cx="101600" cy="225425"/>
            </a:xfrm>
            <a:custGeom>
              <a:avLst/>
              <a:gdLst/>
              <a:ahLst/>
              <a:cxnLst>
                <a:cxn ang="0">
                  <a:pos x="22" y="282"/>
                </a:cxn>
                <a:cxn ang="0">
                  <a:pos x="129" y="8"/>
                </a:cxn>
                <a:cxn ang="0">
                  <a:pos x="107" y="0"/>
                </a:cxn>
                <a:cxn ang="0">
                  <a:pos x="0" y="274"/>
                </a:cxn>
                <a:cxn ang="0">
                  <a:pos x="22" y="282"/>
                </a:cxn>
              </a:cxnLst>
              <a:rect l="0" t="0" r="r" b="b"/>
              <a:pathLst>
                <a:path w="129" h="282">
                  <a:moveTo>
                    <a:pt x="22" y="282"/>
                  </a:moveTo>
                  <a:lnTo>
                    <a:pt x="129" y="8"/>
                  </a:lnTo>
                  <a:lnTo>
                    <a:pt x="107" y="0"/>
                  </a:lnTo>
                  <a:lnTo>
                    <a:pt x="0" y="274"/>
                  </a:lnTo>
                  <a:lnTo>
                    <a:pt x="22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1" name="Freeform 344"/>
            <p:cNvSpPr>
              <a:spLocks/>
            </p:cNvSpPr>
            <p:nvPr/>
          </p:nvSpPr>
          <p:spPr bwMode="auto">
            <a:xfrm>
              <a:off x="1349376" y="4373563"/>
              <a:ext cx="101600" cy="225425"/>
            </a:xfrm>
            <a:custGeom>
              <a:avLst/>
              <a:gdLst/>
              <a:ahLst/>
              <a:cxnLst>
                <a:cxn ang="0">
                  <a:pos x="107" y="282"/>
                </a:cxn>
                <a:cxn ang="0">
                  <a:pos x="0" y="8"/>
                </a:cxn>
                <a:cxn ang="0">
                  <a:pos x="22" y="0"/>
                </a:cxn>
                <a:cxn ang="0">
                  <a:pos x="129" y="274"/>
                </a:cxn>
                <a:cxn ang="0">
                  <a:pos x="107" y="282"/>
                </a:cxn>
              </a:cxnLst>
              <a:rect l="0" t="0" r="r" b="b"/>
              <a:pathLst>
                <a:path w="129" h="282">
                  <a:moveTo>
                    <a:pt x="107" y="282"/>
                  </a:moveTo>
                  <a:lnTo>
                    <a:pt x="0" y="8"/>
                  </a:lnTo>
                  <a:lnTo>
                    <a:pt x="22" y="0"/>
                  </a:lnTo>
                  <a:lnTo>
                    <a:pt x="129" y="274"/>
                  </a:lnTo>
                  <a:lnTo>
                    <a:pt x="107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5" name="Freeform 345"/>
            <p:cNvSpPr>
              <a:spLocks/>
            </p:cNvSpPr>
            <p:nvPr/>
          </p:nvSpPr>
          <p:spPr bwMode="auto">
            <a:xfrm>
              <a:off x="1673226" y="4591050"/>
              <a:ext cx="249238" cy="93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4"/>
                </a:cxn>
                <a:cxn ang="0">
                  <a:pos x="17" y="46"/>
                </a:cxn>
                <a:cxn ang="0">
                  <a:pos x="32" y="67"/>
                </a:cxn>
                <a:cxn ang="0">
                  <a:pos x="51" y="84"/>
                </a:cxn>
                <a:cxn ang="0">
                  <a:pos x="74" y="98"/>
                </a:cxn>
                <a:cxn ang="0">
                  <a:pos x="99" y="110"/>
                </a:cxn>
                <a:cxn ang="0">
                  <a:pos x="127" y="117"/>
                </a:cxn>
                <a:cxn ang="0">
                  <a:pos x="157" y="119"/>
                </a:cxn>
                <a:cxn ang="0">
                  <a:pos x="187" y="117"/>
                </a:cxn>
                <a:cxn ang="0">
                  <a:pos x="215" y="110"/>
                </a:cxn>
                <a:cxn ang="0">
                  <a:pos x="240" y="98"/>
                </a:cxn>
                <a:cxn ang="0">
                  <a:pos x="262" y="84"/>
                </a:cxn>
                <a:cxn ang="0">
                  <a:pos x="281" y="67"/>
                </a:cxn>
                <a:cxn ang="0">
                  <a:pos x="296" y="46"/>
                </a:cxn>
                <a:cxn ang="0">
                  <a:pos x="308" y="24"/>
                </a:cxn>
                <a:cxn ang="0">
                  <a:pos x="314" y="0"/>
                </a:cxn>
                <a:cxn ang="0">
                  <a:pos x="0" y="0"/>
                </a:cxn>
              </a:cxnLst>
              <a:rect l="0" t="0" r="r" b="b"/>
              <a:pathLst>
                <a:path w="314" h="119">
                  <a:moveTo>
                    <a:pt x="0" y="0"/>
                  </a:moveTo>
                  <a:lnTo>
                    <a:pt x="6" y="24"/>
                  </a:lnTo>
                  <a:lnTo>
                    <a:pt x="17" y="46"/>
                  </a:lnTo>
                  <a:lnTo>
                    <a:pt x="32" y="67"/>
                  </a:lnTo>
                  <a:lnTo>
                    <a:pt x="51" y="84"/>
                  </a:lnTo>
                  <a:lnTo>
                    <a:pt x="74" y="98"/>
                  </a:lnTo>
                  <a:lnTo>
                    <a:pt x="99" y="110"/>
                  </a:lnTo>
                  <a:lnTo>
                    <a:pt x="127" y="117"/>
                  </a:lnTo>
                  <a:lnTo>
                    <a:pt x="157" y="119"/>
                  </a:lnTo>
                  <a:lnTo>
                    <a:pt x="187" y="117"/>
                  </a:lnTo>
                  <a:lnTo>
                    <a:pt x="215" y="110"/>
                  </a:lnTo>
                  <a:lnTo>
                    <a:pt x="240" y="98"/>
                  </a:lnTo>
                  <a:lnTo>
                    <a:pt x="262" y="84"/>
                  </a:lnTo>
                  <a:lnTo>
                    <a:pt x="281" y="67"/>
                  </a:lnTo>
                  <a:lnTo>
                    <a:pt x="296" y="46"/>
                  </a:lnTo>
                  <a:lnTo>
                    <a:pt x="308" y="24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6" name="Freeform 346"/>
            <p:cNvSpPr>
              <a:spLocks/>
            </p:cNvSpPr>
            <p:nvPr/>
          </p:nvSpPr>
          <p:spPr bwMode="auto">
            <a:xfrm>
              <a:off x="1700213" y="4373563"/>
              <a:ext cx="101600" cy="225425"/>
            </a:xfrm>
            <a:custGeom>
              <a:avLst/>
              <a:gdLst/>
              <a:ahLst/>
              <a:cxnLst>
                <a:cxn ang="0">
                  <a:pos x="22" y="282"/>
                </a:cxn>
                <a:cxn ang="0">
                  <a:pos x="129" y="8"/>
                </a:cxn>
                <a:cxn ang="0">
                  <a:pos x="108" y="0"/>
                </a:cxn>
                <a:cxn ang="0">
                  <a:pos x="0" y="274"/>
                </a:cxn>
                <a:cxn ang="0">
                  <a:pos x="22" y="282"/>
                </a:cxn>
              </a:cxnLst>
              <a:rect l="0" t="0" r="r" b="b"/>
              <a:pathLst>
                <a:path w="129" h="282">
                  <a:moveTo>
                    <a:pt x="22" y="282"/>
                  </a:moveTo>
                  <a:lnTo>
                    <a:pt x="129" y="8"/>
                  </a:lnTo>
                  <a:lnTo>
                    <a:pt x="108" y="0"/>
                  </a:lnTo>
                  <a:lnTo>
                    <a:pt x="0" y="274"/>
                  </a:lnTo>
                  <a:lnTo>
                    <a:pt x="22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7" name="Freeform 347"/>
            <p:cNvSpPr>
              <a:spLocks/>
            </p:cNvSpPr>
            <p:nvPr/>
          </p:nvSpPr>
          <p:spPr bwMode="auto">
            <a:xfrm>
              <a:off x="1792288" y="4373563"/>
              <a:ext cx="103188" cy="225425"/>
            </a:xfrm>
            <a:custGeom>
              <a:avLst/>
              <a:gdLst/>
              <a:ahLst/>
              <a:cxnLst>
                <a:cxn ang="0">
                  <a:pos x="107" y="282"/>
                </a:cxn>
                <a:cxn ang="0">
                  <a:pos x="0" y="8"/>
                </a:cxn>
                <a:cxn ang="0">
                  <a:pos x="22" y="0"/>
                </a:cxn>
                <a:cxn ang="0">
                  <a:pos x="129" y="274"/>
                </a:cxn>
                <a:cxn ang="0">
                  <a:pos x="107" y="282"/>
                </a:cxn>
              </a:cxnLst>
              <a:rect l="0" t="0" r="r" b="b"/>
              <a:pathLst>
                <a:path w="129" h="282">
                  <a:moveTo>
                    <a:pt x="107" y="282"/>
                  </a:moveTo>
                  <a:lnTo>
                    <a:pt x="0" y="8"/>
                  </a:lnTo>
                  <a:lnTo>
                    <a:pt x="22" y="0"/>
                  </a:lnTo>
                  <a:lnTo>
                    <a:pt x="129" y="274"/>
                  </a:lnTo>
                  <a:lnTo>
                    <a:pt x="107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8" name="Rectangle 348"/>
            <p:cNvSpPr>
              <a:spLocks noChangeArrowheads="1"/>
            </p:cNvSpPr>
            <p:nvPr/>
          </p:nvSpPr>
          <p:spPr bwMode="auto">
            <a:xfrm>
              <a:off x="1546226" y="4314825"/>
              <a:ext cx="52388" cy="2063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9" name="Rectangle 349"/>
            <p:cNvSpPr>
              <a:spLocks noChangeArrowheads="1"/>
            </p:cNvSpPr>
            <p:nvPr/>
          </p:nvSpPr>
          <p:spPr bwMode="auto">
            <a:xfrm>
              <a:off x="1528763" y="4459288"/>
              <a:ext cx="84138" cy="3270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6" name="Freeform 350"/>
            <p:cNvSpPr>
              <a:spLocks/>
            </p:cNvSpPr>
            <p:nvPr/>
          </p:nvSpPr>
          <p:spPr bwMode="auto">
            <a:xfrm>
              <a:off x="1535113" y="4224338"/>
              <a:ext cx="77788" cy="77788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59" y="97"/>
                </a:cxn>
                <a:cxn ang="0">
                  <a:pos x="68" y="94"/>
                </a:cxn>
                <a:cxn ang="0">
                  <a:pos x="76" y="90"/>
                </a:cxn>
                <a:cxn ang="0">
                  <a:pos x="84" y="84"/>
                </a:cxn>
                <a:cxn ang="0">
                  <a:pos x="90" y="76"/>
                </a:cxn>
                <a:cxn ang="0">
                  <a:pos x="95" y="68"/>
                </a:cxn>
                <a:cxn ang="0">
                  <a:pos x="97" y="59"/>
                </a:cxn>
                <a:cxn ang="0">
                  <a:pos x="98" y="49"/>
                </a:cxn>
                <a:cxn ang="0">
                  <a:pos x="97" y="39"/>
                </a:cxn>
                <a:cxn ang="0">
                  <a:pos x="95" y="30"/>
                </a:cxn>
                <a:cxn ang="0">
                  <a:pos x="90" y="22"/>
                </a:cxn>
                <a:cxn ang="0">
                  <a:pos x="84" y="14"/>
                </a:cxn>
                <a:cxn ang="0">
                  <a:pos x="76" y="8"/>
                </a:cxn>
                <a:cxn ang="0">
                  <a:pos x="68" y="3"/>
                </a:cxn>
                <a:cxn ang="0">
                  <a:pos x="59" y="1"/>
                </a:cxn>
                <a:cxn ang="0">
                  <a:pos x="49" y="0"/>
                </a:cxn>
                <a:cxn ang="0">
                  <a:pos x="40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2" y="39"/>
                </a:cxn>
                <a:cxn ang="0">
                  <a:pos x="0" y="49"/>
                </a:cxn>
                <a:cxn ang="0">
                  <a:pos x="2" y="59"/>
                </a:cxn>
                <a:cxn ang="0">
                  <a:pos x="4" y="68"/>
                </a:cxn>
                <a:cxn ang="0">
                  <a:pos x="8" y="76"/>
                </a:cxn>
                <a:cxn ang="0">
                  <a:pos x="14" y="84"/>
                </a:cxn>
                <a:cxn ang="0">
                  <a:pos x="22" y="90"/>
                </a:cxn>
                <a:cxn ang="0">
                  <a:pos x="30" y="94"/>
                </a:cxn>
                <a:cxn ang="0">
                  <a:pos x="40" y="97"/>
                </a:cxn>
                <a:cxn ang="0">
                  <a:pos x="49" y="98"/>
                </a:cxn>
              </a:cxnLst>
              <a:rect l="0" t="0" r="r" b="b"/>
              <a:pathLst>
                <a:path w="98" h="98">
                  <a:moveTo>
                    <a:pt x="49" y="98"/>
                  </a:moveTo>
                  <a:lnTo>
                    <a:pt x="59" y="97"/>
                  </a:lnTo>
                  <a:lnTo>
                    <a:pt x="68" y="94"/>
                  </a:lnTo>
                  <a:lnTo>
                    <a:pt x="76" y="90"/>
                  </a:lnTo>
                  <a:lnTo>
                    <a:pt x="84" y="84"/>
                  </a:lnTo>
                  <a:lnTo>
                    <a:pt x="90" y="76"/>
                  </a:lnTo>
                  <a:lnTo>
                    <a:pt x="95" y="68"/>
                  </a:lnTo>
                  <a:lnTo>
                    <a:pt x="97" y="59"/>
                  </a:lnTo>
                  <a:lnTo>
                    <a:pt x="98" y="49"/>
                  </a:lnTo>
                  <a:lnTo>
                    <a:pt x="97" y="39"/>
                  </a:lnTo>
                  <a:lnTo>
                    <a:pt x="95" y="30"/>
                  </a:lnTo>
                  <a:lnTo>
                    <a:pt x="90" y="22"/>
                  </a:lnTo>
                  <a:lnTo>
                    <a:pt x="84" y="14"/>
                  </a:lnTo>
                  <a:lnTo>
                    <a:pt x="76" y="8"/>
                  </a:lnTo>
                  <a:lnTo>
                    <a:pt x="68" y="3"/>
                  </a:lnTo>
                  <a:lnTo>
                    <a:pt x="59" y="1"/>
                  </a:lnTo>
                  <a:lnTo>
                    <a:pt x="49" y="0"/>
                  </a:lnTo>
                  <a:lnTo>
                    <a:pt x="40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2" y="39"/>
                  </a:lnTo>
                  <a:lnTo>
                    <a:pt x="0" y="49"/>
                  </a:lnTo>
                  <a:lnTo>
                    <a:pt x="2" y="59"/>
                  </a:lnTo>
                  <a:lnTo>
                    <a:pt x="4" y="68"/>
                  </a:lnTo>
                  <a:lnTo>
                    <a:pt x="8" y="76"/>
                  </a:lnTo>
                  <a:lnTo>
                    <a:pt x="14" y="84"/>
                  </a:lnTo>
                  <a:lnTo>
                    <a:pt x="22" y="90"/>
                  </a:lnTo>
                  <a:lnTo>
                    <a:pt x="30" y="94"/>
                  </a:lnTo>
                  <a:lnTo>
                    <a:pt x="40" y="97"/>
                  </a:lnTo>
                  <a:lnTo>
                    <a:pt x="49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7" name="Rectangle 351"/>
            <p:cNvSpPr>
              <a:spLocks noChangeArrowheads="1"/>
            </p:cNvSpPr>
            <p:nvPr/>
          </p:nvSpPr>
          <p:spPr bwMode="auto">
            <a:xfrm>
              <a:off x="1333501" y="4772025"/>
              <a:ext cx="473075" cy="603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cxnSp>
        <p:nvCxnSpPr>
          <p:cNvPr id="115" name="AutoShape 5"/>
          <p:cNvCxnSpPr>
            <a:cxnSpLocks noChangeShapeType="1"/>
          </p:cNvCxnSpPr>
          <p:nvPr/>
        </p:nvCxnSpPr>
        <p:spPr bwMode="auto">
          <a:xfrm rot="16200000" flipV="1">
            <a:off x="6107918" y="4250537"/>
            <a:ext cx="285752" cy="35718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7" name="AutoShape 7"/>
          <p:cNvCxnSpPr>
            <a:cxnSpLocks noChangeShapeType="1"/>
          </p:cNvCxnSpPr>
          <p:nvPr/>
        </p:nvCxnSpPr>
        <p:spPr bwMode="auto">
          <a:xfrm rot="5400000" flipH="1" flipV="1">
            <a:off x="6250794" y="4893480"/>
            <a:ext cx="214313" cy="14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9" name="AutoShape 9"/>
          <p:cNvCxnSpPr>
            <a:cxnSpLocks noChangeShapeType="1"/>
          </p:cNvCxnSpPr>
          <p:nvPr/>
        </p:nvCxnSpPr>
        <p:spPr bwMode="auto">
          <a:xfrm rot="16200000" flipH="1">
            <a:off x="6393670" y="4893479"/>
            <a:ext cx="214313" cy="14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0" name="AutoShape 33"/>
          <p:cNvCxnSpPr>
            <a:cxnSpLocks noChangeShapeType="1"/>
          </p:cNvCxnSpPr>
          <p:nvPr/>
        </p:nvCxnSpPr>
        <p:spPr bwMode="auto">
          <a:xfrm rot="5400000" flipH="1" flipV="1">
            <a:off x="6286512" y="3500439"/>
            <a:ext cx="285752" cy="7143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사다리꼴 122"/>
          <p:cNvSpPr/>
          <p:nvPr/>
        </p:nvSpPr>
        <p:spPr bwMode="auto">
          <a:xfrm>
            <a:off x="5072066" y="3571876"/>
            <a:ext cx="3429024" cy="2000264"/>
          </a:xfrm>
          <a:prstGeom prst="trapezoid">
            <a:avLst>
              <a:gd name="adj" fmla="val 60164"/>
            </a:avLst>
          </a:prstGeom>
          <a:solidFill>
            <a:srgbClr val="CFDB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01" name="자유형 200"/>
          <p:cNvSpPr/>
          <p:nvPr/>
        </p:nvSpPr>
        <p:spPr bwMode="auto">
          <a:xfrm>
            <a:off x="5953796" y="3714750"/>
            <a:ext cx="824194" cy="1817370"/>
          </a:xfrm>
          <a:custGeom>
            <a:avLst/>
            <a:gdLst>
              <a:gd name="connsiteX0" fmla="*/ 824194 w 824194"/>
              <a:gd name="connsiteY0" fmla="*/ 0 h 1817370"/>
              <a:gd name="connsiteX1" fmla="*/ 1234 w 824194"/>
              <a:gd name="connsiteY1" fmla="*/ 388620 h 1817370"/>
              <a:gd name="connsiteX2" fmla="*/ 629884 w 824194"/>
              <a:gd name="connsiteY2" fmla="*/ 971550 h 1817370"/>
              <a:gd name="connsiteX3" fmla="*/ 275554 w 824194"/>
              <a:gd name="connsiteY3" fmla="*/ 1451610 h 1817370"/>
              <a:gd name="connsiteX4" fmla="*/ 561304 w 824194"/>
              <a:gd name="connsiteY4" fmla="*/ 1817370 h 181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194" h="1817370">
                <a:moveTo>
                  <a:pt x="824194" y="0"/>
                </a:moveTo>
                <a:cubicBezTo>
                  <a:pt x="428906" y="113347"/>
                  <a:pt x="33619" y="226695"/>
                  <a:pt x="1234" y="388620"/>
                </a:cubicBezTo>
                <a:cubicBezTo>
                  <a:pt x="-31151" y="550545"/>
                  <a:pt x="584164" y="794385"/>
                  <a:pt x="629884" y="971550"/>
                </a:cubicBezTo>
                <a:cubicBezTo>
                  <a:pt x="675604" y="1148715"/>
                  <a:pt x="286984" y="1310640"/>
                  <a:pt x="275554" y="1451610"/>
                </a:cubicBezTo>
                <a:cubicBezTo>
                  <a:pt x="264124" y="1592580"/>
                  <a:pt x="412714" y="1704975"/>
                  <a:pt x="561304" y="181737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유도</a:t>
            </a:r>
            <a:r>
              <a:rPr lang="en-US" altLang="ko-KR" smtClean="0"/>
              <a:t> </a:t>
            </a:r>
            <a:r>
              <a:rPr lang="ko-KR" altLang="en-US" smtClean="0"/>
              <a:t>단계</a:t>
            </a:r>
            <a:r>
              <a:rPr lang="en-US" altLang="ko-KR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500462" cy="3607619"/>
          </a:xfrm>
        </p:spPr>
        <p:txBody>
          <a:bodyPr/>
          <a:lstStyle/>
          <a:p>
            <a:pPr latinLnBrk="0"/>
            <a:r>
              <a:rPr lang="ko-KR" altLang="en-US" dirty="0" smtClean="0">
                <a:ea typeface="맑은 고딕" pitchFamily="50" charset="-127"/>
              </a:rPr>
              <a:t>이 </a:t>
            </a:r>
            <a:r>
              <a:rPr lang="ko-KR" altLang="en-US" dirty="0" err="1" smtClean="0">
                <a:ea typeface="맑은 고딕" pitchFamily="50" charset="-127"/>
              </a:rPr>
              <a:t>결정트리의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r>
              <a:rPr lang="ko-KR" altLang="en-US" b="1" dirty="0" smtClean="0">
                <a:ea typeface="맑은 고딕" pitchFamily="50" charset="-127"/>
              </a:rPr>
              <a:t>높이</a:t>
            </a:r>
            <a:r>
              <a:rPr lang="en-US" altLang="ko-KR" b="1" dirty="0" smtClean="0">
                <a:ea typeface="맑은 고딕" pitchFamily="50" charset="-127"/>
              </a:rPr>
              <a:t>: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r>
              <a:rPr lang="ko-KR" altLang="en-US" dirty="0" err="1" smtClean="0">
                <a:ea typeface="맑은 고딕" pitchFamily="50" charset="-127"/>
              </a:rPr>
              <a:t>실행시간의</a:t>
            </a:r>
            <a:r>
              <a:rPr lang="ko-KR" altLang="en-US" dirty="0" smtClean="0">
                <a:ea typeface="맑은 고딕" pitchFamily="50" charset="-127"/>
              </a:rPr>
              <a:t> 하한</a:t>
            </a:r>
            <a:endParaRPr lang="en-US" altLang="ko-KR" dirty="0" smtClean="0"/>
          </a:p>
          <a:p>
            <a:pPr latinLnBrk="0"/>
            <a:r>
              <a:rPr lang="ko-KR" altLang="en-US" dirty="0" smtClean="0">
                <a:ea typeface="맑은 고딕" pitchFamily="50" charset="-127"/>
              </a:rPr>
              <a:t>각각의 상이한 입력 순열은 상이한 </a:t>
            </a:r>
            <a:r>
              <a:rPr lang="ko-KR" altLang="en-US" dirty="0" err="1" smtClean="0">
                <a:ea typeface="맑은 고딕" pitchFamily="50" charset="-127"/>
              </a:rPr>
              <a:t>하향경로를</a:t>
            </a:r>
            <a:r>
              <a:rPr lang="ko-KR" altLang="en-US" dirty="0" smtClean="0">
                <a:ea typeface="맑은 고딕" pitchFamily="50" charset="-127"/>
              </a:rPr>
              <a:t> 순회</a:t>
            </a:r>
            <a:endParaRPr lang="en-US" altLang="ko-KR" dirty="0" smtClean="0">
              <a:ea typeface="맑은 고딕" pitchFamily="50" charset="-127"/>
            </a:endParaRPr>
          </a:p>
          <a:p>
            <a:pPr latinLnBrk="0"/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ko-KR" altLang="en-US" dirty="0" smtClean="0">
                <a:ea typeface="맑은 고딕" pitchFamily="50" charset="-127"/>
              </a:rPr>
              <a:t>개의 </a:t>
            </a:r>
            <a:r>
              <a:rPr lang="ko-KR" altLang="en-US" dirty="0" err="1" smtClean="0">
                <a:ea typeface="맑은 고딕" pitchFamily="50" charset="-127"/>
              </a:rPr>
              <a:t>외부노드가</a:t>
            </a:r>
            <a:r>
              <a:rPr lang="ko-KR" altLang="en-US" dirty="0" smtClean="0">
                <a:ea typeface="맑은 고딕" pitchFamily="50" charset="-127"/>
              </a:rPr>
              <a:t> 있으므로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dirty="0" smtClean="0">
                <a:ea typeface="맑은 고딕" pitchFamily="50" charset="-127"/>
              </a:rPr>
              <a:t>높이는 최소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log(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!)</a:t>
            </a:r>
            <a:endParaRPr lang="en-US" altLang="ko-KR" dirty="0" smtClean="0">
              <a:solidFill>
                <a:schemeClr val="tx2"/>
              </a:solidFill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정렬 일반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14" name="직사각형 13"/>
          <p:cNvSpPr/>
          <p:nvPr/>
        </p:nvSpPr>
        <p:spPr>
          <a:xfrm>
            <a:off x="6215074" y="5643578"/>
            <a:ext cx="114300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개의 잎</a:t>
            </a:r>
          </a:p>
        </p:txBody>
      </p:sp>
      <p:cxnSp>
        <p:nvCxnSpPr>
          <p:cNvPr id="124" name="AutoShape 4"/>
          <p:cNvCxnSpPr>
            <a:cxnSpLocks noChangeShapeType="1"/>
          </p:cNvCxnSpPr>
          <p:nvPr/>
        </p:nvCxnSpPr>
        <p:spPr bwMode="auto">
          <a:xfrm rot="5400000" flipH="1" flipV="1">
            <a:off x="5751609" y="4251419"/>
            <a:ext cx="285752" cy="35542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5" name="AutoShape 5"/>
          <p:cNvCxnSpPr>
            <a:cxnSpLocks noChangeShapeType="1"/>
          </p:cNvCxnSpPr>
          <p:nvPr/>
        </p:nvCxnSpPr>
        <p:spPr bwMode="auto">
          <a:xfrm rot="16200000" flipV="1">
            <a:off x="6107918" y="4250537"/>
            <a:ext cx="285752" cy="35718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6" name="AutoShape 6"/>
          <p:cNvCxnSpPr>
            <a:cxnSpLocks noChangeShapeType="1"/>
          </p:cNvCxnSpPr>
          <p:nvPr/>
        </p:nvCxnSpPr>
        <p:spPr bwMode="auto">
          <a:xfrm rot="5400000" flipH="1" flipV="1">
            <a:off x="5539059" y="4894361"/>
            <a:ext cx="214315" cy="14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7" name="AutoShape 7"/>
          <p:cNvCxnSpPr>
            <a:cxnSpLocks noChangeShapeType="1"/>
          </p:cNvCxnSpPr>
          <p:nvPr/>
        </p:nvCxnSpPr>
        <p:spPr bwMode="auto">
          <a:xfrm rot="5400000" flipH="1" flipV="1">
            <a:off x="6250794" y="4893480"/>
            <a:ext cx="214313" cy="14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0" name="AutoShape 8"/>
          <p:cNvCxnSpPr>
            <a:cxnSpLocks noChangeShapeType="1"/>
          </p:cNvCxnSpPr>
          <p:nvPr/>
        </p:nvCxnSpPr>
        <p:spPr bwMode="auto">
          <a:xfrm rot="16200000" flipH="1">
            <a:off x="5681935" y="4892596"/>
            <a:ext cx="214315" cy="1446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4" name="AutoShape 9"/>
          <p:cNvCxnSpPr>
            <a:cxnSpLocks noChangeShapeType="1"/>
          </p:cNvCxnSpPr>
          <p:nvPr/>
        </p:nvCxnSpPr>
        <p:spPr bwMode="auto">
          <a:xfrm rot="16200000" flipH="1">
            <a:off x="6393670" y="4893479"/>
            <a:ext cx="214313" cy="14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0" name="AutoShape 33"/>
          <p:cNvCxnSpPr>
            <a:cxnSpLocks noChangeShapeType="1"/>
          </p:cNvCxnSpPr>
          <p:nvPr/>
        </p:nvCxnSpPr>
        <p:spPr bwMode="auto">
          <a:xfrm rot="5400000" flipH="1" flipV="1">
            <a:off x="6286512" y="3500439"/>
            <a:ext cx="285752" cy="7143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1" name="AutoShape 34"/>
          <p:cNvCxnSpPr>
            <a:cxnSpLocks noChangeShapeType="1"/>
          </p:cNvCxnSpPr>
          <p:nvPr/>
        </p:nvCxnSpPr>
        <p:spPr bwMode="auto">
          <a:xfrm rot="16200000" flipV="1">
            <a:off x="7000893" y="3500437"/>
            <a:ext cx="285752" cy="7143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2" name="AutoShape 4"/>
          <p:cNvCxnSpPr>
            <a:cxnSpLocks noChangeShapeType="1"/>
          </p:cNvCxnSpPr>
          <p:nvPr/>
        </p:nvCxnSpPr>
        <p:spPr bwMode="auto">
          <a:xfrm rot="5400000" flipH="1" flipV="1">
            <a:off x="7180369" y="4251419"/>
            <a:ext cx="285752" cy="35542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" name="AutoShape 5"/>
          <p:cNvCxnSpPr>
            <a:cxnSpLocks noChangeShapeType="1"/>
          </p:cNvCxnSpPr>
          <p:nvPr/>
        </p:nvCxnSpPr>
        <p:spPr bwMode="auto">
          <a:xfrm rot="16200000" flipV="1">
            <a:off x="7536678" y="4250537"/>
            <a:ext cx="285752" cy="35718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4" name="AutoShape 6"/>
          <p:cNvCxnSpPr>
            <a:cxnSpLocks noChangeShapeType="1"/>
          </p:cNvCxnSpPr>
          <p:nvPr/>
        </p:nvCxnSpPr>
        <p:spPr bwMode="auto">
          <a:xfrm rot="5400000" flipH="1" flipV="1">
            <a:off x="6967819" y="4894361"/>
            <a:ext cx="214315" cy="14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5" name="AutoShape 7"/>
          <p:cNvCxnSpPr>
            <a:cxnSpLocks noChangeShapeType="1"/>
          </p:cNvCxnSpPr>
          <p:nvPr/>
        </p:nvCxnSpPr>
        <p:spPr bwMode="auto">
          <a:xfrm rot="5400000" flipH="1" flipV="1">
            <a:off x="7679554" y="4893480"/>
            <a:ext cx="214313" cy="14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6" name="AutoShape 8"/>
          <p:cNvCxnSpPr>
            <a:cxnSpLocks noChangeShapeType="1"/>
          </p:cNvCxnSpPr>
          <p:nvPr/>
        </p:nvCxnSpPr>
        <p:spPr bwMode="auto">
          <a:xfrm rot="16200000" flipH="1">
            <a:off x="7110695" y="4892596"/>
            <a:ext cx="214315" cy="1446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7" name="AutoShape 9"/>
          <p:cNvCxnSpPr>
            <a:cxnSpLocks noChangeShapeType="1"/>
          </p:cNvCxnSpPr>
          <p:nvPr/>
        </p:nvCxnSpPr>
        <p:spPr bwMode="auto">
          <a:xfrm rot="16200000" flipH="1">
            <a:off x="7822430" y="4893479"/>
            <a:ext cx="214313" cy="14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1" name="직선 연결선 150"/>
          <p:cNvCxnSpPr/>
          <p:nvPr/>
        </p:nvCxnSpPr>
        <p:spPr bwMode="auto">
          <a:xfrm rot="5400000">
            <a:off x="6607983" y="5322107"/>
            <a:ext cx="357190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56" name="직사각형 155"/>
          <p:cNvSpPr/>
          <p:nvPr/>
        </p:nvSpPr>
        <p:spPr bwMode="auto">
          <a:xfrm>
            <a:off x="4286248" y="4429132"/>
            <a:ext cx="100013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log(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!)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4286248" y="3071810"/>
            <a:ext cx="278608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최소 높이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159" name="직선 연결선 158"/>
          <p:cNvCxnSpPr/>
          <p:nvPr/>
        </p:nvCxnSpPr>
        <p:spPr bwMode="auto">
          <a:xfrm rot="10800000">
            <a:off x="4357686" y="3571876"/>
            <a:ext cx="135732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직선 연결선 159"/>
          <p:cNvCxnSpPr/>
          <p:nvPr/>
        </p:nvCxnSpPr>
        <p:spPr bwMode="auto">
          <a:xfrm rot="10800000">
            <a:off x="4357686" y="5572140"/>
            <a:ext cx="64294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직선 연결선 160"/>
          <p:cNvCxnSpPr/>
          <p:nvPr/>
        </p:nvCxnSpPr>
        <p:spPr bwMode="auto">
          <a:xfrm rot="5400000" flipH="1" flipV="1">
            <a:off x="8322495" y="5750735"/>
            <a:ext cx="35719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직선 화살표 연결선 161"/>
          <p:cNvCxnSpPr/>
          <p:nvPr/>
        </p:nvCxnSpPr>
        <p:spPr bwMode="auto">
          <a:xfrm rot="16200000" flipV="1">
            <a:off x="4358877" y="3998519"/>
            <a:ext cx="857256" cy="79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3" name="직선 화살표 연결선 162"/>
          <p:cNvCxnSpPr/>
          <p:nvPr/>
        </p:nvCxnSpPr>
        <p:spPr bwMode="auto">
          <a:xfrm rot="5400000" flipH="1" flipV="1">
            <a:off x="4394199" y="5178437"/>
            <a:ext cx="785818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66" name="직선 연결선 165"/>
          <p:cNvCxnSpPr/>
          <p:nvPr/>
        </p:nvCxnSpPr>
        <p:spPr bwMode="auto">
          <a:xfrm rot="5400000" flipH="1" flipV="1">
            <a:off x="4893471" y="5750735"/>
            <a:ext cx="35719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직선 화살표 연결선 166"/>
          <p:cNvCxnSpPr>
            <a:endCxn id="14" idx="3"/>
          </p:cNvCxnSpPr>
          <p:nvPr/>
        </p:nvCxnSpPr>
        <p:spPr bwMode="auto">
          <a:xfrm rot="10800000">
            <a:off x="7358082" y="5786454"/>
            <a:ext cx="1143008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79" name="직선 화살표 연결선 178"/>
          <p:cNvCxnSpPr>
            <a:endCxn id="14" idx="1"/>
          </p:cNvCxnSpPr>
          <p:nvPr/>
        </p:nvCxnSpPr>
        <p:spPr bwMode="auto">
          <a:xfrm>
            <a:off x="5072066" y="5786454"/>
            <a:ext cx="1143008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grpSp>
        <p:nvGrpSpPr>
          <p:cNvPr id="118" name="그룹 117"/>
          <p:cNvGrpSpPr/>
          <p:nvPr/>
        </p:nvGrpSpPr>
        <p:grpSpPr>
          <a:xfrm>
            <a:off x="6588224" y="3356992"/>
            <a:ext cx="370005" cy="325026"/>
            <a:chOff x="1230313" y="4224338"/>
            <a:chExt cx="692151" cy="608012"/>
          </a:xfrm>
          <a:solidFill>
            <a:srgbClr val="000000"/>
          </a:solidFill>
        </p:grpSpPr>
        <p:sp>
          <p:nvSpPr>
            <p:cNvPr id="119" name="Freeform 341"/>
            <p:cNvSpPr>
              <a:spLocks/>
            </p:cNvSpPr>
            <p:nvPr/>
          </p:nvSpPr>
          <p:spPr bwMode="auto">
            <a:xfrm>
              <a:off x="1319213" y="4314825"/>
              <a:ext cx="517525" cy="98425"/>
            </a:xfrm>
            <a:custGeom>
              <a:avLst/>
              <a:gdLst/>
              <a:ahLst/>
              <a:cxnLst>
                <a:cxn ang="0">
                  <a:pos x="642" y="28"/>
                </a:cxn>
                <a:cxn ang="0">
                  <a:pos x="620" y="9"/>
                </a:cxn>
                <a:cxn ang="0">
                  <a:pos x="593" y="7"/>
                </a:cxn>
                <a:cxn ang="0">
                  <a:pos x="569" y="22"/>
                </a:cxn>
                <a:cxn ang="0">
                  <a:pos x="557" y="47"/>
                </a:cxn>
                <a:cxn ang="0">
                  <a:pos x="559" y="71"/>
                </a:cxn>
                <a:cxn ang="0">
                  <a:pos x="564" y="82"/>
                </a:cxn>
                <a:cxn ang="0">
                  <a:pos x="543" y="84"/>
                </a:cxn>
                <a:cxn ang="0">
                  <a:pos x="523" y="81"/>
                </a:cxn>
                <a:cxn ang="0">
                  <a:pos x="501" y="72"/>
                </a:cxn>
                <a:cxn ang="0">
                  <a:pos x="475" y="59"/>
                </a:cxn>
                <a:cxn ang="0">
                  <a:pos x="449" y="44"/>
                </a:cxn>
                <a:cxn ang="0">
                  <a:pos x="417" y="32"/>
                </a:cxn>
                <a:cxn ang="0">
                  <a:pos x="368" y="23"/>
                </a:cxn>
                <a:cxn ang="0">
                  <a:pos x="320" y="18"/>
                </a:cxn>
                <a:cxn ang="0">
                  <a:pos x="272" y="21"/>
                </a:cxn>
                <a:cxn ang="0">
                  <a:pos x="224" y="28"/>
                </a:cxn>
                <a:cxn ang="0">
                  <a:pos x="192" y="38"/>
                </a:cxn>
                <a:cxn ang="0">
                  <a:pos x="168" y="51"/>
                </a:cxn>
                <a:cxn ang="0">
                  <a:pos x="144" y="64"/>
                </a:cxn>
                <a:cxn ang="0">
                  <a:pos x="126" y="71"/>
                </a:cxn>
                <a:cxn ang="0">
                  <a:pos x="108" y="74"/>
                </a:cxn>
                <a:cxn ang="0">
                  <a:pos x="91" y="72"/>
                </a:cxn>
                <a:cxn ang="0">
                  <a:pos x="94" y="48"/>
                </a:cxn>
                <a:cxn ang="0">
                  <a:pos x="85" y="22"/>
                </a:cxn>
                <a:cxn ang="0">
                  <a:pos x="63" y="3"/>
                </a:cxn>
                <a:cxn ang="0">
                  <a:pos x="35" y="1"/>
                </a:cxn>
                <a:cxn ang="0">
                  <a:pos x="11" y="16"/>
                </a:cxn>
                <a:cxn ang="0">
                  <a:pos x="0" y="41"/>
                </a:cxn>
                <a:cxn ang="0">
                  <a:pos x="3" y="69"/>
                </a:cxn>
                <a:cxn ang="0">
                  <a:pos x="15" y="86"/>
                </a:cxn>
                <a:cxn ang="0">
                  <a:pos x="31" y="98"/>
                </a:cxn>
                <a:cxn ang="0">
                  <a:pos x="53" y="106"/>
                </a:cxn>
                <a:cxn ang="0">
                  <a:pos x="77" y="112"/>
                </a:cxn>
                <a:cxn ang="0">
                  <a:pos x="101" y="114"/>
                </a:cxn>
                <a:cxn ang="0">
                  <a:pos x="143" y="107"/>
                </a:cxn>
                <a:cxn ang="0">
                  <a:pos x="182" y="92"/>
                </a:cxn>
                <a:cxn ang="0">
                  <a:pos x="215" y="82"/>
                </a:cxn>
                <a:cxn ang="0">
                  <a:pos x="244" y="74"/>
                </a:cxn>
                <a:cxn ang="0">
                  <a:pos x="297" y="69"/>
                </a:cxn>
                <a:cxn ang="0">
                  <a:pos x="371" y="72"/>
                </a:cxn>
                <a:cxn ang="0">
                  <a:pos x="413" y="81"/>
                </a:cxn>
                <a:cxn ang="0">
                  <a:pos x="439" y="90"/>
                </a:cxn>
                <a:cxn ang="0">
                  <a:pos x="479" y="106"/>
                </a:cxn>
                <a:cxn ang="0">
                  <a:pos x="520" y="120"/>
                </a:cxn>
                <a:cxn ang="0">
                  <a:pos x="561" y="124"/>
                </a:cxn>
                <a:cxn ang="0">
                  <a:pos x="595" y="120"/>
                </a:cxn>
                <a:cxn ang="0">
                  <a:pos x="624" y="106"/>
                </a:cxn>
                <a:cxn ang="0">
                  <a:pos x="649" y="76"/>
                </a:cxn>
              </a:cxnLst>
              <a:rect l="0" t="0" r="r" b="b"/>
              <a:pathLst>
                <a:path w="652" h="124">
                  <a:moveTo>
                    <a:pt x="650" y="46"/>
                  </a:moveTo>
                  <a:lnTo>
                    <a:pt x="647" y="36"/>
                  </a:lnTo>
                  <a:lnTo>
                    <a:pt x="642" y="28"/>
                  </a:lnTo>
                  <a:lnTo>
                    <a:pt x="637" y="19"/>
                  </a:lnTo>
                  <a:lnTo>
                    <a:pt x="629" y="14"/>
                  </a:lnTo>
                  <a:lnTo>
                    <a:pt x="620" y="9"/>
                  </a:lnTo>
                  <a:lnTo>
                    <a:pt x="611" y="7"/>
                  </a:lnTo>
                  <a:lnTo>
                    <a:pt x="602" y="6"/>
                  </a:lnTo>
                  <a:lnTo>
                    <a:pt x="593" y="7"/>
                  </a:lnTo>
                  <a:lnTo>
                    <a:pt x="584" y="10"/>
                  </a:lnTo>
                  <a:lnTo>
                    <a:pt x="576" y="15"/>
                  </a:lnTo>
                  <a:lnTo>
                    <a:pt x="569" y="22"/>
                  </a:lnTo>
                  <a:lnTo>
                    <a:pt x="564" y="30"/>
                  </a:lnTo>
                  <a:lnTo>
                    <a:pt x="559" y="38"/>
                  </a:lnTo>
                  <a:lnTo>
                    <a:pt x="557" y="47"/>
                  </a:lnTo>
                  <a:lnTo>
                    <a:pt x="557" y="58"/>
                  </a:lnTo>
                  <a:lnTo>
                    <a:pt x="558" y="68"/>
                  </a:lnTo>
                  <a:lnTo>
                    <a:pt x="559" y="71"/>
                  </a:lnTo>
                  <a:lnTo>
                    <a:pt x="561" y="75"/>
                  </a:lnTo>
                  <a:lnTo>
                    <a:pt x="563" y="78"/>
                  </a:lnTo>
                  <a:lnTo>
                    <a:pt x="564" y="82"/>
                  </a:lnTo>
                  <a:lnTo>
                    <a:pt x="557" y="83"/>
                  </a:lnTo>
                  <a:lnTo>
                    <a:pt x="550" y="84"/>
                  </a:lnTo>
                  <a:lnTo>
                    <a:pt x="543" y="84"/>
                  </a:lnTo>
                  <a:lnTo>
                    <a:pt x="536" y="84"/>
                  </a:lnTo>
                  <a:lnTo>
                    <a:pt x="529" y="83"/>
                  </a:lnTo>
                  <a:lnTo>
                    <a:pt x="523" y="81"/>
                  </a:lnTo>
                  <a:lnTo>
                    <a:pt x="516" y="78"/>
                  </a:lnTo>
                  <a:lnTo>
                    <a:pt x="509" y="76"/>
                  </a:lnTo>
                  <a:lnTo>
                    <a:pt x="501" y="72"/>
                  </a:lnTo>
                  <a:lnTo>
                    <a:pt x="493" y="69"/>
                  </a:lnTo>
                  <a:lnTo>
                    <a:pt x="483" y="63"/>
                  </a:lnTo>
                  <a:lnTo>
                    <a:pt x="475" y="59"/>
                  </a:lnTo>
                  <a:lnTo>
                    <a:pt x="466" y="53"/>
                  </a:lnTo>
                  <a:lnTo>
                    <a:pt x="457" y="48"/>
                  </a:lnTo>
                  <a:lnTo>
                    <a:pt x="449" y="44"/>
                  </a:lnTo>
                  <a:lnTo>
                    <a:pt x="441" y="40"/>
                  </a:lnTo>
                  <a:lnTo>
                    <a:pt x="429" y="37"/>
                  </a:lnTo>
                  <a:lnTo>
                    <a:pt x="417" y="32"/>
                  </a:lnTo>
                  <a:lnTo>
                    <a:pt x="402" y="29"/>
                  </a:lnTo>
                  <a:lnTo>
                    <a:pt x="386" y="25"/>
                  </a:lnTo>
                  <a:lnTo>
                    <a:pt x="368" y="23"/>
                  </a:lnTo>
                  <a:lnTo>
                    <a:pt x="352" y="21"/>
                  </a:lnTo>
                  <a:lnTo>
                    <a:pt x="335" y="19"/>
                  </a:lnTo>
                  <a:lnTo>
                    <a:pt x="320" y="18"/>
                  </a:lnTo>
                  <a:lnTo>
                    <a:pt x="305" y="18"/>
                  </a:lnTo>
                  <a:lnTo>
                    <a:pt x="289" y="19"/>
                  </a:lnTo>
                  <a:lnTo>
                    <a:pt x="272" y="21"/>
                  </a:lnTo>
                  <a:lnTo>
                    <a:pt x="255" y="23"/>
                  </a:lnTo>
                  <a:lnTo>
                    <a:pt x="239" y="25"/>
                  </a:lnTo>
                  <a:lnTo>
                    <a:pt x="224" y="28"/>
                  </a:lnTo>
                  <a:lnTo>
                    <a:pt x="211" y="31"/>
                  </a:lnTo>
                  <a:lnTo>
                    <a:pt x="200" y="34"/>
                  </a:lnTo>
                  <a:lnTo>
                    <a:pt x="192" y="38"/>
                  </a:lnTo>
                  <a:lnTo>
                    <a:pt x="184" y="41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0" y="56"/>
                  </a:lnTo>
                  <a:lnTo>
                    <a:pt x="152" y="61"/>
                  </a:lnTo>
                  <a:lnTo>
                    <a:pt x="144" y="64"/>
                  </a:lnTo>
                  <a:lnTo>
                    <a:pt x="137" y="68"/>
                  </a:lnTo>
                  <a:lnTo>
                    <a:pt x="131" y="69"/>
                  </a:lnTo>
                  <a:lnTo>
                    <a:pt x="126" y="71"/>
                  </a:lnTo>
                  <a:lnTo>
                    <a:pt x="120" y="72"/>
                  </a:lnTo>
                  <a:lnTo>
                    <a:pt x="114" y="72"/>
                  </a:lnTo>
                  <a:lnTo>
                    <a:pt x="108" y="74"/>
                  </a:lnTo>
                  <a:lnTo>
                    <a:pt x="102" y="74"/>
                  </a:lnTo>
                  <a:lnTo>
                    <a:pt x="97" y="74"/>
                  </a:lnTo>
                  <a:lnTo>
                    <a:pt x="91" y="72"/>
                  </a:lnTo>
                  <a:lnTo>
                    <a:pt x="93" y="66"/>
                  </a:lnTo>
                  <a:lnTo>
                    <a:pt x="94" y="58"/>
                  </a:lnTo>
                  <a:lnTo>
                    <a:pt x="94" y="48"/>
                  </a:lnTo>
                  <a:lnTo>
                    <a:pt x="93" y="40"/>
                  </a:lnTo>
                  <a:lnTo>
                    <a:pt x="90" y="30"/>
                  </a:lnTo>
                  <a:lnTo>
                    <a:pt x="85" y="22"/>
                  </a:lnTo>
                  <a:lnTo>
                    <a:pt x="79" y="14"/>
                  </a:lnTo>
                  <a:lnTo>
                    <a:pt x="71" y="8"/>
                  </a:lnTo>
                  <a:lnTo>
                    <a:pt x="63" y="3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5" y="1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1" y="16"/>
                  </a:lnTo>
                  <a:lnTo>
                    <a:pt x="7" y="24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3" y="69"/>
                  </a:lnTo>
                  <a:lnTo>
                    <a:pt x="7" y="76"/>
                  </a:lnTo>
                  <a:lnTo>
                    <a:pt x="10" y="82"/>
                  </a:lnTo>
                  <a:lnTo>
                    <a:pt x="15" y="86"/>
                  </a:lnTo>
                  <a:lnTo>
                    <a:pt x="19" y="91"/>
                  </a:lnTo>
                  <a:lnTo>
                    <a:pt x="25" y="96"/>
                  </a:lnTo>
                  <a:lnTo>
                    <a:pt x="31" y="98"/>
                  </a:lnTo>
                  <a:lnTo>
                    <a:pt x="38" y="100"/>
                  </a:lnTo>
                  <a:lnTo>
                    <a:pt x="46" y="104"/>
                  </a:lnTo>
                  <a:lnTo>
                    <a:pt x="53" y="106"/>
                  </a:lnTo>
                  <a:lnTo>
                    <a:pt x="61" y="108"/>
                  </a:lnTo>
                  <a:lnTo>
                    <a:pt x="69" y="111"/>
                  </a:lnTo>
                  <a:lnTo>
                    <a:pt x="77" y="112"/>
                  </a:lnTo>
                  <a:lnTo>
                    <a:pt x="85" y="113"/>
                  </a:lnTo>
                  <a:lnTo>
                    <a:pt x="93" y="114"/>
                  </a:lnTo>
                  <a:lnTo>
                    <a:pt x="101" y="114"/>
                  </a:lnTo>
                  <a:lnTo>
                    <a:pt x="115" y="113"/>
                  </a:lnTo>
                  <a:lnTo>
                    <a:pt x="130" y="111"/>
                  </a:lnTo>
                  <a:lnTo>
                    <a:pt x="143" y="107"/>
                  </a:lnTo>
                  <a:lnTo>
                    <a:pt x="156" y="102"/>
                  </a:lnTo>
                  <a:lnTo>
                    <a:pt x="169" y="98"/>
                  </a:lnTo>
                  <a:lnTo>
                    <a:pt x="182" y="92"/>
                  </a:lnTo>
                  <a:lnTo>
                    <a:pt x="194" y="87"/>
                  </a:lnTo>
                  <a:lnTo>
                    <a:pt x="208" y="84"/>
                  </a:lnTo>
                  <a:lnTo>
                    <a:pt x="215" y="82"/>
                  </a:lnTo>
                  <a:lnTo>
                    <a:pt x="223" y="79"/>
                  </a:lnTo>
                  <a:lnTo>
                    <a:pt x="232" y="77"/>
                  </a:lnTo>
                  <a:lnTo>
                    <a:pt x="244" y="74"/>
                  </a:lnTo>
                  <a:lnTo>
                    <a:pt x="258" y="72"/>
                  </a:lnTo>
                  <a:lnTo>
                    <a:pt x="275" y="70"/>
                  </a:lnTo>
                  <a:lnTo>
                    <a:pt x="297" y="69"/>
                  </a:lnTo>
                  <a:lnTo>
                    <a:pt x="323" y="68"/>
                  </a:lnTo>
                  <a:lnTo>
                    <a:pt x="350" y="70"/>
                  </a:lnTo>
                  <a:lnTo>
                    <a:pt x="371" y="72"/>
                  </a:lnTo>
                  <a:lnTo>
                    <a:pt x="388" y="75"/>
                  </a:lnTo>
                  <a:lnTo>
                    <a:pt x="402" y="78"/>
                  </a:lnTo>
                  <a:lnTo>
                    <a:pt x="413" y="81"/>
                  </a:lnTo>
                  <a:lnTo>
                    <a:pt x="422" y="84"/>
                  </a:lnTo>
                  <a:lnTo>
                    <a:pt x="430" y="87"/>
                  </a:lnTo>
                  <a:lnTo>
                    <a:pt x="439" y="90"/>
                  </a:lnTo>
                  <a:lnTo>
                    <a:pt x="452" y="94"/>
                  </a:lnTo>
                  <a:lnTo>
                    <a:pt x="466" y="100"/>
                  </a:lnTo>
                  <a:lnTo>
                    <a:pt x="479" y="106"/>
                  </a:lnTo>
                  <a:lnTo>
                    <a:pt x="493" y="111"/>
                  </a:lnTo>
                  <a:lnTo>
                    <a:pt x="506" y="116"/>
                  </a:lnTo>
                  <a:lnTo>
                    <a:pt x="520" y="120"/>
                  </a:lnTo>
                  <a:lnTo>
                    <a:pt x="534" y="123"/>
                  </a:lnTo>
                  <a:lnTo>
                    <a:pt x="549" y="124"/>
                  </a:lnTo>
                  <a:lnTo>
                    <a:pt x="561" y="124"/>
                  </a:lnTo>
                  <a:lnTo>
                    <a:pt x="572" y="124"/>
                  </a:lnTo>
                  <a:lnTo>
                    <a:pt x="584" y="122"/>
                  </a:lnTo>
                  <a:lnTo>
                    <a:pt x="595" y="120"/>
                  </a:lnTo>
                  <a:lnTo>
                    <a:pt x="605" y="116"/>
                  </a:lnTo>
                  <a:lnTo>
                    <a:pt x="616" y="112"/>
                  </a:lnTo>
                  <a:lnTo>
                    <a:pt x="624" y="106"/>
                  </a:lnTo>
                  <a:lnTo>
                    <a:pt x="632" y="99"/>
                  </a:lnTo>
                  <a:lnTo>
                    <a:pt x="642" y="89"/>
                  </a:lnTo>
                  <a:lnTo>
                    <a:pt x="649" y="76"/>
                  </a:lnTo>
                  <a:lnTo>
                    <a:pt x="652" y="61"/>
                  </a:lnTo>
                  <a:lnTo>
                    <a:pt x="650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0" name="Freeform 342"/>
            <p:cNvSpPr>
              <a:spLocks/>
            </p:cNvSpPr>
            <p:nvPr/>
          </p:nvSpPr>
          <p:spPr bwMode="auto">
            <a:xfrm>
              <a:off x="1230313" y="4591050"/>
              <a:ext cx="249238" cy="93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4"/>
                </a:cxn>
                <a:cxn ang="0">
                  <a:pos x="16" y="46"/>
                </a:cxn>
                <a:cxn ang="0">
                  <a:pos x="31" y="67"/>
                </a:cxn>
                <a:cxn ang="0">
                  <a:pos x="51" y="84"/>
                </a:cxn>
                <a:cxn ang="0">
                  <a:pos x="74" y="98"/>
                </a:cxn>
                <a:cxn ang="0">
                  <a:pos x="99" y="110"/>
                </a:cxn>
                <a:cxn ang="0">
                  <a:pos x="127" y="117"/>
                </a:cxn>
                <a:cxn ang="0">
                  <a:pos x="157" y="119"/>
                </a:cxn>
                <a:cxn ang="0">
                  <a:pos x="186" y="117"/>
                </a:cxn>
                <a:cxn ang="0">
                  <a:pos x="214" y="110"/>
                </a:cxn>
                <a:cxn ang="0">
                  <a:pos x="239" y="98"/>
                </a:cxn>
                <a:cxn ang="0">
                  <a:pos x="261" y="84"/>
                </a:cxn>
                <a:cxn ang="0">
                  <a:pos x="281" y="67"/>
                </a:cxn>
                <a:cxn ang="0">
                  <a:pos x="296" y="46"/>
                </a:cxn>
                <a:cxn ang="0">
                  <a:pos x="307" y="24"/>
                </a:cxn>
                <a:cxn ang="0">
                  <a:pos x="313" y="0"/>
                </a:cxn>
                <a:cxn ang="0">
                  <a:pos x="0" y="0"/>
                </a:cxn>
              </a:cxnLst>
              <a:rect l="0" t="0" r="r" b="b"/>
              <a:pathLst>
                <a:path w="313" h="119">
                  <a:moveTo>
                    <a:pt x="0" y="0"/>
                  </a:moveTo>
                  <a:lnTo>
                    <a:pt x="6" y="24"/>
                  </a:lnTo>
                  <a:lnTo>
                    <a:pt x="16" y="46"/>
                  </a:lnTo>
                  <a:lnTo>
                    <a:pt x="31" y="67"/>
                  </a:lnTo>
                  <a:lnTo>
                    <a:pt x="51" y="84"/>
                  </a:lnTo>
                  <a:lnTo>
                    <a:pt x="74" y="98"/>
                  </a:lnTo>
                  <a:lnTo>
                    <a:pt x="99" y="110"/>
                  </a:lnTo>
                  <a:lnTo>
                    <a:pt x="127" y="117"/>
                  </a:lnTo>
                  <a:lnTo>
                    <a:pt x="157" y="119"/>
                  </a:lnTo>
                  <a:lnTo>
                    <a:pt x="186" y="117"/>
                  </a:lnTo>
                  <a:lnTo>
                    <a:pt x="214" y="110"/>
                  </a:lnTo>
                  <a:lnTo>
                    <a:pt x="239" y="98"/>
                  </a:lnTo>
                  <a:lnTo>
                    <a:pt x="261" y="84"/>
                  </a:lnTo>
                  <a:lnTo>
                    <a:pt x="281" y="67"/>
                  </a:lnTo>
                  <a:lnTo>
                    <a:pt x="296" y="46"/>
                  </a:lnTo>
                  <a:lnTo>
                    <a:pt x="307" y="24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1" name="Freeform 343"/>
            <p:cNvSpPr>
              <a:spLocks/>
            </p:cNvSpPr>
            <p:nvPr/>
          </p:nvSpPr>
          <p:spPr bwMode="auto">
            <a:xfrm>
              <a:off x="1257301" y="4373563"/>
              <a:ext cx="101600" cy="225425"/>
            </a:xfrm>
            <a:custGeom>
              <a:avLst/>
              <a:gdLst/>
              <a:ahLst/>
              <a:cxnLst>
                <a:cxn ang="0">
                  <a:pos x="22" y="282"/>
                </a:cxn>
                <a:cxn ang="0">
                  <a:pos x="129" y="8"/>
                </a:cxn>
                <a:cxn ang="0">
                  <a:pos x="107" y="0"/>
                </a:cxn>
                <a:cxn ang="0">
                  <a:pos x="0" y="274"/>
                </a:cxn>
                <a:cxn ang="0">
                  <a:pos x="22" y="282"/>
                </a:cxn>
              </a:cxnLst>
              <a:rect l="0" t="0" r="r" b="b"/>
              <a:pathLst>
                <a:path w="129" h="282">
                  <a:moveTo>
                    <a:pt x="22" y="282"/>
                  </a:moveTo>
                  <a:lnTo>
                    <a:pt x="129" y="8"/>
                  </a:lnTo>
                  <a:lnTo>
                    <a:pt x="107" y="0"/>
                  </a:lnTo>
                  <a:lnTo>
                    <a:pt x="0" y="274"/>
                  </a:lnTo>
                  <a:lnTo>
                    <a:pt x="22" y="2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2" name="Freeform 344"/>
            <p:cNvSpPr>
              <a:spLocks/>
            </p:cNvSpPr>
            <p:nvPr/>
          </p:nvSpPr>
          <p:spPr bwMode="auto">
            <a:xfrm>
              <a:off x="1349376" y="4373563"/>
              <a:ext cx="101600" cy="225425"/>
            </a:xfrm>
            <a:custGeom>
              <a:avLst/>
              <a:gdLst/>
              <a:ahLst/>
              <a:cxnLst>
                <a:cxn ang="0">
                  <a:pos x="107" y="282"/>
                </a:cxn>
                <a:cxn ang="0">
                  <a:pos x="0" y="8"/>
                </a:cxn>
                <a:cxn ang="0">
                  <a:pos x="22" y="0"/>
                </a:cxn>
                <a:cxn ang="0">
                  <a:pos x="129" y="274"/>
                </a:cxn>
                <a:cxn ang="0">
                  <a:pos x="107" y="282"/>
                </a:cxn>
              </a:cxnLst>
              <a:rect l="0" t="0" r="r" b="b"/>
              <a:pathLst>
                <a:path w="129" h="282">
                  <a:moveTo>
                    <a:pt x="107" y="282"/>
                  </a:moveTo>
                  <a:lnTo>
                    <a:pt x="0" y="8"/>
                  </a:lnTo>
                  <a:lnTo>
                    <a:pt x="22" y="0"/>
                  </a:lnTo>
                  <a:lnTo>
                    <a:pt x="129" y="274"/>
                  </a:lnTo>
                  <a:lnTo>
                    <a:pt x="107" y="2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8" name="Freeform 345"/>
            <p:cNvSpPr>
              <a:spLocks/>
            </p:cNvSpPr>
            <p:nvPr/>
          </p:nvSpPr>
          <p:spPr bwMode="auto">
            <a:xfrm>
              <a:off x="1673226" y="4591050"/>
              <a:ext cx="249238" cy="93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4"/>
                </a:cxn>
                <a:cxn ang="0">
                  <a:pos x="17" y="46"/>
                </a:cxn>
                <a:cxn ang="0">
                  <a:pos x="32" y="67"/>
                </a:cxn>
                <a:cxn ang="0">
                  <a:pos x="51" y="84"/>
                </a:cxn>
                <a:cxn ang="0">
                  <a:pos x="74" y="98"/>
                </a:cxn>
                <a:cxn ang="0">
                  <a:pos x="99" y="110"/>
                </a:cxn>
                <a:cxn ang="0">
                  <a:pos x="127" y="117"/>
                </a:cxn>
                <a:cxn ang="0">
                  <a:pos x="157" y="119"/>
                </a:cxn>
                <a:cxn ang="0">
                  <a:pos x="187" y="117"/>
                </a:cxn>
                <a:cxn ang="0">
                  <a:pos x="215" y="110"/>
                </a:cxn>
                <a:cxn ang="0">
                  <a:pos x="240" y="98"/>
                </a:cxn>
                <a:cxn ang="0">
                  <a:pos x="262" y="84"/>
                </a:cxn>
                <a:cxn ang="0">
                  <a:pos x="281" y="67"/>
                </a:cxn>
                <a:cxn ang="0">
                  <a:pos x="296" y="46"/>
                </a:cxn>
                <a:cxn ang="0">
                  <a:pos x="308" y="24"/>
                </a:cxn>
                <a:cxn ang="0">
                  <a:pos x="314" y="0"/>
                </a:cxn>
                <a:cxn ang="0">
                  <a:pos x="0" y="0"/>
                </a:cxn>
              </a:cxnLst>
              <a:rect l="0" t="0" r="r" b="b"/>
              <a:pathLst>
                <a:path w="314" h="119">
                  <a:moveTo>
                    <a:pt x="0" y="0"/>
                  </a:moveTo>
                  <a:lnTo>
                    <a:pt x="6" y="24"/>
                  </a:lnTo>
                  <a:lnTo>
                    <a:pt x="17" y="46"/>
                  </a:lnTo>
                  <a:lnTo>
                    <a:pt x="32" y="67"/>
                  </a:lnTo>
                  <a:lnTo>
                    <a:pt x="51" y="84"/>
                  </a:lnTo>
                  <a:lnTo>
                    <a:pt x="74" y="98"/>
                  </a:lnTo>
                  <a:lnTo>
                    <a:pt x="99" y="110"/>
                  </a:lnTo>
                  <a:lnTo>
                    <a:pt x="127" y="117"/>
                  </a:lnTo>
                  <a:lnTo>
                    <a:pt x="157" y="119"/>
                  </a:lnTo>
                  <a:lnTo>
                    <a:pt x="187" y="117"/>
                  </a:lnTo>
                  <a:lnTo>
                    <a:pt x="215" y="110"/>
                  </a:lnTo>
                  <a:lnTo>
                    <a:pt x="240" y="98"/>
                  </a:lnTo>
                  <a:lnTo>
                    <a:pt x="262" y="84"/>
                  </a:lnTo>
                  <a:lnTo>
                    <a:pt x="281" y="67"/>
                  </a:lnTo>
                  <a:lnTo>
                    <a:pt x="296" y="46"/>
                  </a:lnTo>
                  <a:lnTo>
                    <a:pt x="308" y="24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9" name="Freeform 346"/>
            <p:cNvSpPr>
              <a:spLocks/>
            </p:cNvSpPr>
            <p:nvPr/>
          </p:nvSpPr>
          <p:spPr bwMode="auto">
            <a:xfrm>
              <a:off x="1700213" y="4373563"/>
              <a:ext cx="101600" cy="225425"/>
            </a:xfrm>
            <a:custGeom>
              <a:avLst/>
              <a:gdLst/>
              <a:ahLst/>
              <a:cxnLst>
                <a:cxn ang="0">
                  <a:pos x="22" y="282"/>
                </a:cxn>
                <a:cxn ang="0">
                  <a:pos x="129" y="8"/>
                </a:cxn>
                <a:cxn ang="0">
                  <a:pos x="108" y="0"/>
                </a:cxn>
                <a:cxn ang="0">
                  <a:pos x="0" y="274"/>
                </a:cxn>
                <a:cxn ang="0">
                  <a:pos x="22" y="282"/>
                </a:cxn>
              </a:cxnLst>
              <a:rect l="0" t="0" r="r" b="b"/>
              <a:pathLst>
                <a:path w="129" h="282">
                  <a:moveTo>
                    <a:pt x="22" y="282"/>
                  </a:moveTo>
                  <a:lnTo>
                    <a:pt x="129" y="8"/>
                  </a:lnTo>
                  <a:lnTo>
                    <a:pt x="108" y="0"/>
                  </a:lnTo>
                  <a:lnTo>
                    <a:pt x="0" y="274"/>
                  </a:lnTo>
                  <a:lnTo>
                    <a:pt x="22" y="2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1" name="Freeform 347"/>
            <p:cNvSpPr>
              <a:spLocks/>
            </p:cNvSpPr>
            <p:nvPr/>
          </p:nvSpPr>
          <p:spPr bwMode="auto">
            <a:xfrm>
              <a:off x="1792288" y="4373563"/>
              <a:ext cx="103188" cy="225425"/>
            </a:xfrm>
            <a:custGeom>
              <a:avLst/>
              <a:gdLst/>
              <a:ahLst/>
              <a:cxnLst>
                <a:cxn ang="0">
                  <a:pos x="107" y="282"/>
                </a:cxn>
                <a:cxn ang="0">
                  <a:pos x="0" y="8"/>
                </a:cxn>
                <a:cxn ang="0">
                  <a:pos x="22" y="0"/>
                </a:cxn>
                <a:cxn ang="0">
                  <a:pos x="129" y="274"/>
                </a:cxn>
                <a:cxn ang="0">
                  <a:pos x="107" y="282"/>
                </a:cxn>
              </a:cxnLst>
              <a:rect l="0" t="0" r="r" b="b"/>
              <a:pathLst>
                <a:path w="129" h="282">
                  <a:moveTo>
                    <a:pt x="107" y="282"/>
                  </a:moveTo>
                  <a:lnTo>
                    <a:pt x="0" y="8"/>
                  </a:lnTo>
                  <a:lnTo>
                    <a:pt x="22" y="0"/>
                  </a:lnTo>
                  <a:lnTo>
                    <a:pt x="129" y="274"/>
                  </a:lnTo>
                  <a:lnTo>
                    <a:pt x="107" y="2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2" name="Rectangle 348"/>
            <p:cNvSpPr>
              <a:spLocks noChangeArrowheads="1"/>
            </p:cNvSpPr>
            <p:nvPr/>
          </p:nvSpPr>
          <p:spPr bwMode="auto">
            <a:xfrm>
              <a:off x="1546226" y="4314825"/>
              <a:ext cx="52388" cy="2063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3" name="Rectangle 349"/>
            <p:cNvSpPr>
              <a:spLocks noChangeArrowheads="1"/>
            </p:cNvSpPr>
            <p:nvPr/>
          </p:nvSpPr>
          <p:spPr bwMode="auto">
            <a:xfrm>
              <a:off x="1528763" y="4459288"/>
              <a:ext cx="84138" cy="3270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5" name="Freeform 350"/>
            <p:cNvSpPr>
              <a:spLocks/>
            </p:cNvSpPr>
            <p:nvPr/>
          </p:nvSpPr>
          <p:spPr bwMode="auto">
            <a:xfrm>
              <a:off x="1535113" y="4224338"/>
              <a:ext cx="77788" cy="77788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59" y="97"/>
                </a:cxn>
                <a:cxn ang="0">
                  <a:pos x="68" y="94"/>
                </a:cxn>
                <a:cxn ang="0">
                  <a:pos x="76" y="90"/>
                </a:cxn>
                <a:cxn ang="0">
                  <a:pos x="84" y="84"/>
                </a:cxn>
                <a:cxn ang="0">
                  <a:pos x="90" y="76"/>
                </a:cxn>
                <a:cxn ang="0">
                  <a:pos x="95" y="68"/>
                </a:cxn>
                <a:cxn ang="0">
                  <a:pos x="97" y="59"/>
                </a:cxn>
                <a:cxn ang="0">
                  <a:pos x="98" y="49"/>
                </a:cxn>
                <a:cxn ang="0">
                  <a:pos x="97" y="39"/>
                </a:cxn>
                <a:cxn ang="0">
                  <a:pos x="95" y="30"/>
                </a:cxn>
                <a:cxn ang="0">
                  <a:pos x="90" y="22"/>
                </a:cxn>
                <a:cxn ang="0">
                  <a:pos x="84" y="14"/>
                </a:cxn>
                <a:cxn ang="0">
                  <a:pos x="76" y="8"/>
                </a:cxn>
                <a:cxn ang="0">
                  <a:pos x="68" y="3"/>
                </a:cxn>
                <a:cxn ang="0">
                  <a:pos x="59" y="1"/>
                </a:cxn>
                <a:cxn ang="0">
                  <a:pos x="49" y="0"/>
                </a:cxn>
                <a:cxn ang="0">
                  <a:pos x="40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2" y="39"/>
                </a:cxn>
                <a:cxn ang="0">
                  <a:pos x="0" y="49"/>
                </a:cxn>
                <a:cxn ang="0">
                  <a:pos x="2" y="59"/>
                </a:cxn>
                <a:cxn ang="0">
                  <a:pos x="4" y="68"/>
                </a:cxn>
                <a:cxn ang="0">
                  <a:pos x="8" y="76"/>
                </a:cxn>
                <a:cxn ang="0">
                  <a:pos x="14" y="84"/>
                </a:cxn>
                <a:cxn ang="0">
                  <a:pos x="22" y="90"/>
                </a:cxn>
                <a:cxn ang="0">
                  <a:pos x="30" y="94"/>
                </a:cxn>
                <a:cxn ang="0">
                  <a:pos x="40" y="97"/>
                </a:cxn>
                <a:cxn ang="0">
                  <a:pos x="49" y="98"/>
                </a:cxn>
              </a:cxnLst>
              <a:rect l="0" t="0" r="r" b="b"/>
              <a:pathLst>
                <a:path w="98" h="98">
                  <a:moveTo>
                    <a:pt x="49" y="98"/>
                  </a:moveTo>
                  <a:lnTo>
                    <a:pt x="59" y="97"/>
                  </a:lnTo>
                  <a:lnTo>
                    <a:pt x="68" y="94"/>
                  </a:lnTo>
                  <a:lnTo>
                    <a:pt x="76" y="90"/>
                  </a:lnTo>
                  <a:lnTo>
                    <a:pt x="84" y="84"/>
                  </a:lnTo>
                  <a:lnTo>
                    <a:pt x="90" y="76"/>
                  </a:lnTo>
                  <a:lnTo>
                    <a:pt x="95" y="68"/>
                  </a:lnTo>
                  <a:lnTo>
                    <a:pt x="97" y="59"/>
                  </a:lnTo>
                  <a:lnTo>
                    <a:pt x="98" y="49"/>
                  </a:lnTo>
                  <a:lnTo>
                    <a:pt x="97" y="39"/>
                  </a:lnTo>
                  <a:lnTo>
                    <a:pt x="95" y="30"/>
                  </a:lnTo>
                  <a:lnTo>
                    <a:pt x="90" y="22"/>
                  </a:lnTo>
                  <a:lnTo>
                    <a:pt x="84" y="14"/>
                  </a:lnTo>
                  <a:lnTo>
                    <a:pt x="76" y="8"/>
                  </a:lnTo>
                  <a:lnTo>
                    <a:pt x="68" y="3"/>
                  </a:lnTo>
                  <a:lnTo>
                    <a:pt x="59" y="1"/>
                  </a:lnTo>
                  <a:lnTo>
                    <a:pt x="49" y="0"/>
                  </a:lnTo>
                  <a:lnTo>
                    <a:pt x="40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2" y="39"/>
                  </a:lnTo>
                  <a:lnTo>
                    <a:pt x="0" y="49"/>
                  </a:lnTo>
                  <a:lnTo>
                    <a:pt x="2" y="59"/>
                  </a:lnTo>
                  <a:lnTo>
                    <a:pt x="4" y="68"/>
                  </a:lnTo>
                  <a:lnTo>
                    <a:pt x="8" y="76"/>
                  </a:lnTo>
                  <a:lnTo>
                    <a:pt x="14" y="84"/>
                  </a:lnTo>
                  <a:lnTo>
                    <a:pt x="22" y="90"/>
                  </a:lnTo>
                  <a:lnTo>
                    <a:pt x="30" y="94"/>
                  </a:lnTo>
                  <a:lnTo>
                    <a:pt x="40" y="97"/>
                  </a:lnTo>
                  <a:lnTo>
                    <a:pt x="49" y="9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6" name="Rectangle 351"/>
            <p:cNvSpPr>
              <a:spLocks noChangeArrowheads="1"/>
            </p:cNvSpPr>
            <p:nvPr/>
          </p:nvSpPr>
          <p:spPr bwMode="auto">
            <a:xfrm>
              <a:off x="1333501" y="4772025"/>
              <a:ext cx="473075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5868144" y="3933056"/>
            <a:ext cx="370005" cy="325026"/>
            <a:chOff x="1230313" y="4224338"/>
            <a:chExt cx="692151" cy="608012"/>
          </a:xfrm>
        </p:grpSpPr>
        <p:sp>
          <p:nvSpPr>
            <p:cNvPr id="138" name="Freeform 341"/>
            <p:cNvSpPr>
              <a:spLocks/>
            </p:cNvSpPr>
            <p:nvPr/>
          </p:nvSpPr>
          <p:spPr bwMode="auto">
            <a:xfrm>
              <a:off x="1319213" y="4314825"/>
              <a:ext cx="517525" cy="98425"/>
            </a:xfrm>
            <a:custGeom>
              <a:avLst/>
              <a:gdLst/>
              <a:ahLst/>
              <a:cxnLst>
                <a:cxn ang="0">
                  <a:pos x="642" y="28"/>
                </a:cxn>
                <a:cxn ang="0">
                  <a:pos x="620" y="9"/>
                </a:cxn>
                <a:cxn ang="0">
                  <a:pos x="593" y="7"/>
                </a:cxn>
                <a:cxn ang="0">
                  <a:pos x="569" y="22"/>
                </a:cxn>
                <a:cxn ang="0">
                  <a:pos x="557" y="47"/>
                </a:cxn>
                <a:cxn ang="0">
                  <a:pos x="559" y="71"/>
                </a:cxn>
                <a:cxn ang="0">
                  <a:pos x="564" y="82"/>
                </a:cxn>
                <a:cxn ang="0">
                  <a:pos x="543" y="84"/>
                </a:cxn>
                <a:cxn ang="0">
                  <a:pos x="523" y="81"/>
                </a:cxn>
                <a:cxn ang="0">
                  <a:pos x="501" y="72"/>
                </a:cxn>
                <a:cxn ang="0">
                  <a:pos x="475" y="59"/>
                </a:cxn>
                <a:cxn ang="0">
                  <a:pos x="449" y="44"/>
                </a:cxn>
                <a:cxn ang="0">
                  <a:pos x="417" y="32"/>
                </a:cxn>
                <a:cxn ang="0">
                  <a:pos x="368" y="23"/>
                </a:cxn>
                <a:cxn ang="0">
                  <a:pos x="320" y="18"/>
                </a:cxn>
                <a:cxn ang="0">
                  <a:pos x="272" y="21"/>
                </a:cxn>
                <a:cxn ang="0">
                  <a:pos x="224" y="28"/>
                </a:cxn>
                <a:cxn ang="0">
                  <a:pos x="192" y="38"/>
                </a:cxn>
                <a:cxn ang="0">
                  <a:pos x="168" y="51"/>
                </a:cxn>
                <a:cxn ang="0">
                  <a:pos x="144" y="64"/>
                </a:cxn>
                <a:cxn ang="0">
                  <a:pos x="126" y="71"/>
                </a:cxn>
                <a:cxn ang="0">
                  <a:pos x="108" y="74"/>
                </a:cxn>
                <a:cxn ang="0">
                  <a:pos x="91" y="72"/>
                </a:cxn>
                <a:cxn ang="0">
                  <a:pos x="94" y="48"/>
                </a:cxn>
                <a:cxn ang="0">
                  <a:pos x="85" y="22"/>
                </a:cxn>
                <a:cxn ang="0">
                  <a:pos x="63" y="3"/>
                </a:cxn>
                <a:cxn ang="0">
                  <a:pos x="35" y="1"/>
                </a:cxn>
                <a:cxn ang="0">
                  <a:pos x="11" y="16"/>
                </a:cxn>
                <a:cxn ang="0">
                  <a:pos x="0" y="41"/>
                </a:cxn>
                <a:cxn ang="0">
                  <a:pos x="3" y="69"/>
                </a:cxn>
                <a:cxn ang="0">
                  <a:pos x="15" y="86"/>
                </a:cxn>
                <a:cxn ang="0">
                  <a:pos x="31" y="98"/>
                </a:cxn>
                <a:cxn ang="0">
                  <a:pos x="53" y="106"/>
                </a:cxn>
                <a:cxn ang="0">
                  <a:pos x="77" y="112"/>
                </a:cxn>
                <a:cxn ang="0">
                  <a:pos x="101" y="114"/>
                </a:cxn>
                <a:cxn ang="0">
                  <a:pos x="143" y="107"/>
                </a:cxn>
                <a:cxn ang="0">
                  <a:pos x="182" y="92"/>
                </a:cxn>
                <a:cxn ang="0">
                  <a:pos x="215" y="82"/>
                </a:cxn>
                <a:cxn ang="0">
                  <a:pos x="244" y="74"/>
                </a:cxn>
                <a:cxn ang="0">
                  <a:pos x="297" y="69"/>
                </a:cxn>
                <a:cxn ang="0">
                  <a:pos x="371" y="72"/>
                </a:cxn>
                <a:cxn ang="0">
                  <a:pos x="413" y="81"/>
                </a:cxn>
                <a:cxn ang="0">
                  <a:pos x="439" y="90"/>
                </a:cxn>
                <a:cxn ang="0">
                  <a:pos x="479" y="106"/>
                </a:cxn>
                <a:cxn ang="0">
                  <a:pos x="520" y="120"/>
                </a:cxn>
                <a:cxn ang="0">
                  <a:pos x="561" y="124"/>
                </a:cxn>
                <a:cxn ang="0">
                  <a:pos x="595" y="120"/>
                </a:cxn>
                <a:cxn ang="0">
                  <a:pos x="624" y="106"/>
                </a:cxn>
                <a:cxn ang="0">
                  <a:pos x="649" y="76"/>
                </a:cxn>
              </a:cxnLst>
              <a:rect l="0" t="0" r="r" b="b"/>
              <a:pathLst>
                <a:path w="652" h="124">
                  <a:moveTo>
                    <a:pt x="650" y="46"/>
                  </a:moveTo>
                  <a:lnTo>
                    <a:pt x="647" y="36"/>
                  </a:lnTo>
                  <a:lnTo>
                    <a:pt x="642" y="28"/>
                  </a:lnTo>
                  <a:lnTo>
                    <a:pt x="637" y="19"/>
                  </a:lnTo>
                  <a:lnTo>
                    <a:pt x="629" y="14"/>
                  </a:lnTo>
                  <a:lnTo>
                    <a:pt x="620" y="9"/>
                  </a:lnTo>
                  <a:lnTo>
                    <a:pt x="611" y="7"/>
                  </a:lnTo>
                  <a:lnTo>
                    <a:pt x="602" y="6"/>
                  </a:lnTo>
                  <a:lnTo>
                    <a:pt x="593" y="7"/>
                  </a:lnTo>
                  <a:lnTo>
                    <a:pt x="584" y="10"/>
                  </a:lnTo>
                  <a:lnTo>
                    <a:pt x="576" y="15"/>
                  </a:lnTo>
                  <a:lnTo>
                    <a:pt x="569" y="22"/>
                  </a:lnTo>
                  <a:lnTo>
                    <a:pt x="564" y="30"/>
                  </a:lnTo>
                  <a:lnTo>
                    <a:pt x="559" y="38"/>
                  </a:lnTo>
                  <a:lnTo>
                    <a:pt x="557" y="47"/>
                  </a:lnTo>
                  <a:lnTo>
                    <a:pt x="557" y="58"/>
                  </a:lnTo>
                  <a:lnTo>
                    <a:pt x="558" y="68"/>
                  </a:lnTo>
                  <a:lnTo>
                    <a:pt x="559" y="71"/>
                  </a:lnTo>
                  <a:lnTo>
                    <a:pt x="561" y="75"/>
                  </a:lnTo>
                  <a:lnTo>
                    <a:pt x="563" y="78"/>
                  </a:lnTo>
                  <a:lnTo>
                    <a:pt x="564" y="82"/>
                  </a:lnTo>
                  <a:lnTo>
                    <a:pt x="557" y="83"/>
                  </a:lnTo>
                  <a:lnTo>
                    <a:pt x="550" y="84"/>
                  </a:lnTo>
                  <a:lnTo>
                    <a:pt x="543" y="84"/>
                  </a:lnTo>
                  <a:lnTo>
                    <a:pt x="536" y="84"/>
                  </a:lnTo>
                  <a:lnTo>
                    <a:pt x="529" y="83"/>
                  </a:lnTo>
                  <a:lnTo>
                    <a:pt x="523" y="81"/>
                  </a:lnTo>
                  <a:lnTo>
                    <a:pt x="516" y="78"/>
                  </a:lnTo>
                  <a:lnTo>
                    <a:pt x="509" y="76"/>
                  </a:lnTo>
                  <a:lnTo>
                    <a:pt x="501" y="72"/>
                  </a:lnTo>
                  <a:lnTo>
                    <a:pt x="493" y="69"/>
                  </a:lnTo>
                  <a:lnTo>
                    <a:pt x="483" y="63"/>
                  </a:lnTo>
                  <a:lnTo>
                    <a:pt x="475" y="59"/>
                  </a:lnTo>
                  <a:lnTo>
                    <a:pt x="466" y="53"/>
                  </a:lnTo>
                  <a:lnTo>
                    <a:pt x="457" y="48"/>
                  </a:lnTo>
                  <a:lnTo>
                    <a:pt x="449" y="44"/>
                  </a:lnTo>
                  <a:lnTo>
                    <a:pt x="441" y="40"/>
                  </a:lnTo>
                  <a:lnTo>
                    <a:pt x="429" y="37"/>
                  </a:lnTo>
                  <a:lnTo>
                    <a:pt x="417" y="32"/>
                  </a:lnTo>
                  <a:lnTo>
                    <a:pt x="402" y="29"/>
                  </a:lnTo>
                  <a:lnTo>
                    <a:pt x="386" y="25"/>
                  </a:lnTo>
                  <a:lnTo>
                    <a:pt x="368" y="23"/>
                  </a:lnTo>
                  <a:lnTo>
                    <a:pt x="352" y="21"/>
                  </a:lnTo>
                  <a:lnTo>
                    <a:pt x="335" y="19"/>
                  </a:lnTo>
                  <a:lnTo>
                    <a:pt x="320" y="18"/>
                  </a:lnTo>
                  <a:lnTo>
                    <a:pt x="305" y="18"/>
                  </a:lnTo>
                  <a:lnTo>
                    <a:pt x="289" y="19"/>
                  </a:lnTo>
                  <a:lnTo>
                    <a:pt x="272" y="21"/>
                  </a:lnTo>
                  <a:lnTo>
                    <a:pt x="255" y="23"/>
                  </a:lnTo>
                  <a:lnTo>
                    <a:pt x="239" y="25"/>
                  </a:lnTo>
                  <a:lnTo>
                    <a:pt x="224" y="28"/>
                  </a:lnTo>
                  <a:lnTo>
                    <a:pt x="211" y="31"/>
                  </a:lnTo>
                  <a:lnTo>
                    <a:pt x="200" y="34"/>
                  </a:lnTo>
                  <a:lnTo>
                    <a:pt x="192" y="38"/>
                  </a:lnTo>
                  <a:lnTo>
                    <a:pt x="184" y="41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0" y="56"/>
                  </a:lnTo>
                  <a:lnTo>
                    <a:pt x="152" y="61"/>
                  </a:lnTo>
                  <a:lnTo>
                    <a:pt x="144" y="64"/>
                  </a:lnTo>
                  <a:lnTo>
                    <a:pt x="137" y="68"/>
                  </a:lnTo>
                  <a:lnTo>
                    <a:pt x="131" y="69"/>
                  </a:lnTo>
                  <a:lnTo>
                    <a:pt x="126" y="71"/>
                  </a:lnTo>
                  <a:lnTo>
                    <a:pt x="120" y="72"/>
                  </a:lnTo>
                  <a:lnTo>
                    <a:pt x="114" y="72"/>
                  </a:lnTo>
                  <a:lnTo>
                    <a:pt x="108" y="74"/>
                  </a:lnTo>
                  <a:lnTo>
                    <a:pt x="102" y="74"/>
                  </a:lnTo>
                  <a:lnTo>
                    <a:pt x="97" y="74"/>
                  </a:lnTo>
                  <a:lnTo>
                    <a:pt x="91" y="72"/>
                  </a:lnTo>
                  <a:lnTo>
                    <a:pt x="93" y="66"/>
                  </a:lnTo>
                  <a:lnTo>
                    <a:pt x="94" y="58"/>
                  </a:lnTo>
                  <a:lnTo>
                    <a:pt x="94" y="48"/>
                  </a:lnTo>
                  <a:lnTo>
                    <a:pt x="93" y="40"/>
                  </a:lnTo>
                  <a:lnTo>
                    <a:pt x="90" y="30"/>
                  </a:lnTo>
                  <a:lnTo>
                    <a:pt x="85" y="22"/>
                  </a:lnTo>
                  <a:lnTo>
                    <a:pt x="79" y="14"/>
                  </a:lnTo>
                  <a:lnTo>
                    <a:pt x="71" y="8"/>
                  </a:lnTo>
                  <a:lnTo>
                    <a:pt x="63" y="3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5" y="1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1" y="16"/>
                  </a:lnTo>
                  <a:lnTo>
                    <a:pt x="7" y="24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3" y="69"/>
                  </a:lnTo>
                  <a:lnTo>
                    <a:pt x="7" y="76"/>
                  </a:lnTo>
                  <a:lnTo>
                    <a:pt x="10" y="82"/>
                  </a:lnTo>
                  <a:lnTo>
                    <a:pt x="15" y="86"/>
                  </a:lnTo>
                  <a:lnTo>
                    <a:pt x="19" y="91"/>
                  </a:lnTo>
                  <a:lnTo>
                    <a:pt x="25" y="96"/>
                  </a:lnTo>
                  <a:lnTo>
                    <a:pt x="31" y="98"/>
                  </a:lnTo>
                  <a:lnTo>
                    <a:pt x="38" y="100"/>
                  </a:lnTo>
                  <a:lnTo>
                    <a:pt x="46" y="104"/>
                  </a:lnTo>
                  <a:lnTo>
                    <a:pt x="53" y="106"/>
                  </a:lnTo>
                  <a:lnTo>
                    <a:pt x="61" y="108"/>
                  </a:lnTo>
                  <a:lnTo>
                    <a:pt x="69" y="111"/>
                  </a:lnTo>
                  <a:lnTo>
                    <a:pt x="77" y="112"/>
                  </a:lnTo>
                  <a:lnTo>
                    <a:pt x="85" y="113"/>
                  </a:lnTo>
                  <a:lnTo>
                    <a:pt x="93" y="114"/>
                  </a:lnTo>
                  <a:lnTo>
                    <a:pt x="101" y="114"/>
                  </a:lnTo>
                  <a:lnTo>
                    <a:pt x="115" y="113"/>
                  </a:lnTo>
                  <a:lnTo>
                    <a:pt x="130" y="111"/>
                  </a:lnTo>
                  <a:lnTo>
                    <a:pt x="143" y="107"/>
                  </a:lnTo>
                  <a:lnTo>
                    <a:pt x="156" y="102"/>
                  </a:lnTo>
                  <a:lnTo>
                    <a:pt x="169" y="98"/>
                  </a:lnTo>
                  <a:lnTo>
                    <a:pt x="182" y="92"/>
                  </a:lnTo>
                  <a:lnTo>
                    <a:pt x="194" y="87"/>
                  </a:lnTo>
                  <a:lnTo>
                    <a:pt x="208" y="84"/>
                  </a:lnTo>
                  <a:lnTo>
                    <a:pt x="215" y="82"/>
                  </a:lnTo>
                  <a:lnTo>
                    <a:pt x="223" y="79"/>
                  </a:lnTo>
                  <a:lnTo>
                    <a:pt x="232" y="77"/>
                  </a:lnTo>
                  <a:lnTo>
                    <a:pt x="244" y="74"/>
                  </a:lnTo>
                  <a:lnTo>
                    <a:pt x="258" y="72"/>
                  </a:lnTo>
                  <a:lnTo>
                    <a:pt x="275" y="70"/>
                  </a:lnTo>
                  <a:lnTo>
                    <a:pt x="297" y="69"/>
                  </a:lnTo>
                  <a:lnTo>
                    <a:pt x="323" y="68"/>
                  </a:lnTo>
                  <a:lnTo>
                    <a:pt x="350" y="70"/>
                  </a:lnTo>
                  <a:lnTo>
                    <a:pt x="371" y="72"/>
                  </a:lnTo>
                  <a:lnTo>
                    <a:pt x="388" y="75"/>
                  </a:lnTo>
                  <a:lnTo>
                    <a:pt x="402" y="78"/>
                  </a:lnTo>
                  <a:lnTo>
                    <a:pt x="413" y="81"/>
                  </a:lnTo>
                  <a:lnTo>
                    <a:pt x="422" y="84"/>
                  </a:lnTo>
                  <a:lnTo>
                    <a:pt x="430" y="87"/>
                  </a:lnTo>
                  <a:lnTo>
                    <a:pt x="439" y="90"/>
                  </a:lnTo>
                  <a:lnTo>
                    <a:pt x="452" y="94"/>
                  </a:lnTo>
                  <a:lnTo>
                    <a:pt x="466" y="100"/>
                  </a:lnTo>
                  <a:lnTo>
                    <a:pt x="479" y="106"/>
                  </a:lnTo>
                  <a:lnTo>
                    <a:pt x="493" y="111"/>
                  </a:lnTo>
                  <a:lnTo>
                    <a:pt x="506" y="116"/>
                  </a:lnTo>
                  <a:lnTo>
                    <a:pt x="520" y="120"/>
                  </a:lnTo>
                  <a:lnTo>
                    <a:pt x="534" y="123"/>
                  </a:lnTo>
                  <a:lnTo>
                    <a:pt x="549" y="124"/>
                  </a:lnTo>
                  <a:lnTo>
                    <a:pt x="561" y="124"/>
                  </a:lnTo>
                  <a:lnTo>
                    <a:pt x="572" y="124"/>
                  </a:lnTo>
                  <a:lnTo>
                    <a:pt x="584" y="122"/>
                  </a:lnTo>
                  <a:lnTo>
                    <a:pt x="595" y="120"/>
                  </a:lnTo>
                  <a:lnTo>
                    <a:pt x="605" y="116"/>
                  </a:lnTo>
                  <a:lnTo>
                    <a:pt x="616" y="112"/>
                  </a:lnTo>
                  <a:lnTo>
                    <a:pt x="624" y="106"/>
                  </a:lnTo>
                  <a:lnTo>
                    <a:pt x="632" y="99"/>
                  </a:lnTo>
                  <a:lnTo>
                    <a:pt x="642" y="89"/>
                  </a:lnTo>
                  <a:lnTo>
                    <a:pt x="649" y="76"/>
                  </a:lnTo>
                  <a:lnTo>
                    <a:pt x="652" y="61"/>
                  </a:lnTo>
                  <a:lnTo>
                    <a:pt x="65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9" name="Freeform 342"/>
            <p:cNvSpPr>
              <a:spLocks/>
            </p:cNvSpPr>
            <p:nvPr/>
          </p:nvSpPr>
          <p:spPr bwMode="auto">
            <a:xfrm>
              <a:off x="1230313" y="4591050"/>
              <a:ext cx="249238" cy="93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4"/>
                </a:cxn>
                <a:cxn ang="0">
                  <a:pos x="16" y="46"/>
                </a:cxn>
                <a:cxn ang="0">
                  <a:pos x="31" y="67"/>
                </a:cxn>
                <a:cxn ang="0">
                  <a:pos x="51" y="84"/>
                </a:cxn>
                <a:cxn ang="0">
                  <a:pos x="74" y="98"/>
                </a:cxn>
                <a:cxn ang="0">
                  <a:pos x="99" y="110"/>
                </a:cxn>
                <a:cxn ang="0">
                  <a:pos x="127" y="117"/>
                </a:cxn>
                <a:cxn ang="0">
                  <a:pos x="157" y="119"/>
                </a:cxn>
                <a:cxn ang="0">
                  <a:pos x="186" y="117"/>
                </a:cxn>
                <a:cxn ang="0">
                  <a:pos x="214" y="110"/>
                </a:cxn>
                <a:cxn ang="0">
                  <a:pos x="239" y="98"/>
                </a:cxn>
                <a:cxn ang="0">
                  <a:pos x="261" y="84"/>
                </a:cxn>
                <a:cxn ang="0">
                  <a:pos x="281" y="67"/>
                </a:cxn>
                <a:cxn ang="0">
                  <a:pos x="296" y="46"/>
                </a:cxn>
                <a:cxn ang="0">
                  <a:pos x="307" y="24"/>
                </a:cxn>
                <a:cxn ang="0">
                  <a:pos x="313" y="0"/>
                </a:cxn>
                <a:cxn ang="0">
                  <a:pos x="0" y="0"/>
                </a:cxn>
              </a:cxnLst>
              <a:rect l="0" t="0" r="r" b="b"/>
              <a:pathLst>
                <a:path w="313" h="119">
                  <a:moveTo>
                    <a:pt x="0" y="0"/>
                  </a:moveTo>
                  <a:lnTo>
                    <a:pt x="6" y="24"/>
                  </a:lnTo>
                  <a:lnTo>
                    <a:pt x="16" y="46"/>
                  </a:lnTo>
                  <a:lnTo>
                    <a:pt x="31" y="67"/>
                  </a:lnTo>
                  <a:lnTo>
                    <a:pt x="51" y="84"/>
                  </a:lnTo>
                  <a:lnTo>
                    <a:pt x="74" y="98"/>
                  </a:lnTo>
                  <a:lnTo>
                    <a:pt x="99" y="110"/>
                  </a:lnTo>
                  <a:lnTo>
                    <a:pt x="127" y="117"/>
                  </a:lnTo>
                  <a:lnTo>
                    <a:pt x="157" y="119"/>
                  </a:lnTo>
                  <a:lnTo>
                    <a:pt x="186" y="117"/>
                  </a:lnTo>
                  <a:lnTo>
                    <a:pt x="214" y="110"/>
                  </a:lnTo>
                  <a:lnTo>
                    <a:pt x="239" y="98"/>
                  </a:lnTo>
                  <a:lnTo>
                    <a:pt x="261" y="84"/>
                  </a:lnTo>
                  <a:lnTo>
                    <a:pt x="281" y="67"/>
                  </a:lnTo>
                  <a:lnTo>
                    <a:pt x="296" y="46"/>
                  </a:lnTo>
                  <a:lnTo>
                    <a:pt x="307" y="24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8" name="Freeform 343"/>
            <p:cNvSpPr>
              <a:spLocks/>
            </p:cNvSpPr>
            <p:nvPr/>
          </p:nvSpPr>
          <p:spPr bwMode="auto">
            <a:xfrm>
              <a:off x="1257301" y="4373563"/>
              <a:ext cx="101600" cy="225425"/>
            </a:xfrm>
            <a:custGeom>
              <a:avLst/>
              <a:gdLst/>
              <a:ahLst/>
              <a:cxnLst>
                <a:cxn ang="0">
                  <a:pos x="22" y="282"/>
                </a:cxn>
                <a:cxn ang="0">
                  <a:pos x="129" y="8"/>
                </a:cxn>
                <a:cxn ang="0">
                  <a:pos x="107" y="0"/>
                </a:cxn>
                <a:cxn ang="0">
                  <a:pos x="0" y="274"/>
                </a:cxn>
                <a:cxn ang="0">
                  <a:pos x="22" y="282"/>
                </a:cxn>
              </a:cxnLst>
              <a:rect l="0" t="0" r="r" b="b"/>
              <a:pathLst>
                <a:path w="129" h="282">
                  <a:moveTo>
                    <a:pt x="22" y="282"/>
                  </a:moveTo>
                  <a:lnTo>
                    <a:pt x="129" y="8"/>
                  </a:lnTo>
                  <a:lnTo>
                    <a:pt x="107" y="0"/>
                  </a:lnTo>
                  <a:lnTo>
                    <a:pt x="0" y="274"/>
                  </a:lnTo>
                  <a:lnTo>
                    <a:pt x="22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9" name="Freeform 344"/>
            <p:cNvSpPr>
              <a:spLocks/>
            </p:cNvSpPr>
            <p:nvPr/>
          </p:nvSpPr>
          <p:spPr bwMode="auto">
            <a:xfrm>
              <a:off x="1349376" y="4373563"/>
              <a:ext cx="101600" cy="225425"/>
            </a:xfrm>
            <a:custGeom>
              <a:avLst/>
              <a:gdLst/>
              <a:ahLst/>
              <a:cxnLst>
                <a:cxn ang="0">
                  <a:pos x="107" y="282"/>
                </a:cxn>
                <a:cxn ang="0">
                  <a:pos x="0" y="8"/>
                </a:cxn>
                <a:cxn ang="0">
                  <a:pos x="22" y="0"/>
                </a:cxn>
                <a:cxn ang="0">
                  <a:pos x="129" y="274"/>
                </a:cxn>
                <a:cxn ang="0">
                  <a:pos x="107" y="282"/>
                </a:cxn>
              </a:cxnLst>
              <a:rect l="0" t="0" r="r" b="b"/>
              <a:pathLst>
                <a:path w="129" h="282">
                  <a:moveTo>
                    <a:pt x="107" y="282"/>
                  </a:moveTo>
                  <a:lnTo>
                    <a:pt x="0" y="8"/>
                  </a:lnTo>
                  <a:lnTo>
                    <a:pt x="22" y="0"/>
                  </a:lnTo>
                  <a:lnTo>
                    <a:pt x="129" y="274"/>
                  </a:lnTo>
                  <a:lnTo>
                    <a:pt x="107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0" name="Freeform 345"/>
            <p:cNvSpPr>
              <a:spLocks/>
            </p:cNvSpPr>
            <p:nvPr/>
          </p:nvSpPr>
          <p:spPr bwMode="auto">
            <a:xfrm>
              <a:off x="1673226" y="4591050"/>
              <a:ext cx="249238" cy="93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4"/>
                </a:cxn>
                <a:cxn ang="0">
                  <a:pos x="17" y="46"/>
                </a:cxn>
                <a:cxn ang="0">
                  <a:pos x="32" y="67"/>
                </a:cxn>
                <a:cxn ang="0">
                  <a:pos x="51" y="84"/>
                </a:cxn>
                <a:cxn ang="0">
                  <a:pos x="74" y="98"/>
                </a:cxn>
                <a:cxn ang="0">
                  <a:pos x="99" y="110"/>
                </a:cxn>
                <a:cxn ang="0">
                  <a:pos x="127" y="117"/>
                </a:cxn>
                <a:cxn ang="0">
                  <a:pos x="157" y="119"/>
                </a:cxn>
                <a:cxn ang="0">
                  <a:pos x="187" y="117"/>
                </a:cxn>
                <a:cxn ang="0">
                  <a:pos x="215" y="110"/>
                </a:cxn>
                <a:cxn ang="0">
                  <a:pos x="240" y="98"/>
                </a:cxn>
                <a:cxn ang="0">
                  <a:pos x="262" y="84"/>
                </a:cxn>
                <a:cxn ang="0">
                  <a:pos x="281" y="67"/>
                </a:cxn>
                <a:cxn ang="0">
                  <a:pos x="296" y="46"/>
                </a:cxn>
                <a:cxn ang="0">
                  <a:pos x="308" y="24"/>
                </a:cxn>
                <a:cxn ang="0">
                  <a:pos x="314" y="0"/>
                </a:cxn>
                <a:cxn ang="0">
                  <a:pos x="0" y="0"/>
                </a:cxn>
              </a:cxnLst>
              <a:rect l="0" t="0" r="r" b="b"/>
              <a:pathLst>
                <a:path w="314" h="119">
                  <a:moveTo>
                    <a:pt x="0" y="0"/>
                  </a:moveTo>
                  <a:lnTo>
                    <a:pt x="6" y="24"/>
                  </a:lnTo>
                  <a:lnTo>
                    <a:pt x="17" y="46"/>
                  </a:lnTo>
                  <a:lnTo>
                    <a:pt x="32" y="67"/>
                  </a:lnTo>
                  <a:lnTo>
                    <a:pt x="51" y="84"/>
                  </a:lnTo>
                  <a:lnTo>
                    <a:pt x="74" y="98"/>
                  </a:lnTo>
                  <a:lnTo>
                    <a:pt x="99" y="110"/>
                  </a:lnTo>
                  <a:lnTo>
                    <a:pt x="127" y="117"/>
                  </a:lnTo>
                  <a:lnTo>
                    <a:pt x="157" y="119"/>
                  </a:lnTo>
                  <a:lnTo>
                    <a:pt x="187" y="117"/>
                  </a:lnTo>
                  <a:lnTo>
                    <a:pt x="215" y="110"/>
                  </a:lnTo>
                  <a:lnTo>
                    <a:pt x="240" y="98"/>
                  </a:lnTo>
                  <a:lnTo>
                    <a:pt x="262" y="84"/>
                  </a:lnTo>
                  <a:lnTo>
                    <a:pt x="281" y="67"/>
                  </a:lnTo>
                  <a:lnTo>
                    <a:pt x="296" y="46"/>
                  </a:lnTo>
                  <a:lnTo>
                    <a:pt x="308" y="24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2" name="Freeform 346"/>
            <p:cNvSpPr>
              <a:spLocks/>
            </p:cNvSpPr>
            <p:nvPr/>
          </p:nvSpPr>
          <p:spPr bwMode="auto">
            <a:xfrm>
              <a:off x="1700213" y="4373563"/>
              <a:ext cx="101600" cy="225425"/>
            </a:xfrm>
            <a:custGeom>
              <a:avLst/>
              <a:gdLst/>
              <a:ahLst/>
              <a:cxnLst>
                <a:cxn ang="0">
                  <a:pos x="22" y="282"/>
                </a:cxn>
                <a:cxn ang="0">
                  <a:pos x="129" y="8"/>
                </a:cxn>
                <a:cxn ang="0">
                  <a:pos x="108" y="0"/>
                </a:cxn>
                <a:cxn ang="0">
                  <a:pos x="0" y="274"/>
                </a:cxn>
                <a:cxn ang="0">
                  <a:pos x="22" y="282"/>
                </a:cxn>
              </a:cxnLst>
              <a:rect l="0" t="0" r="r" b="b"/>
              <a:pathLst>
                <a:path w="129" h="282">
                  <a:moveTo>
                    <a:pt x="22" y="282"/>
                  </a:moveTo>
                  <a:lnTo>
                    <a:pt x="129" y="8"/>
                  </a:lnTo>
                  <a:lnTo>
                    <a:pt x="108" y="0"/>
                  </a:lnTo>
                  <a:lnTo>
                    <a:pt x="0" y="274"/>
                  </a:lnTo>
                  <a:lnTo>
                    <a:pt x="22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3" name="Freeform 347"/>
            <p:cNvSpPr>
              <a:spLocks/>
            </p:cNvSpPr>
            <p:nvPr/>
          </p:nvSpPr>
          <p:spPr bwMode="auto">
            <a:xfrm>
              <a:off x="1792288" y="4373563"/>
              <a:ext cx="103188" cy="225425"/>
            </a:xfrm>
            <a:custGeom>
              <a:avLst/>
              <a:gdLst/>
              <a:ahLst/>
              <a:cxnLst>
                <a:cxn ang="0">
                  <a:pos x="107" y="282"/>
                </a:cxn>
                <a:cxn ang="0">
                  <a:pos x="0" y="8"/>
                </a:cxn>
                <a:cxn ang="0">
                  <a:pos x="22" y="0"/>
                </a:cxn>
                <a:cxn ang="0">
                  <a:pos x="129" y="274"/>
                </a:cxn>
                <a:cxn ang="0">
                  <a:pos x="107" y="282"/>
                </a:cxn>
              </a:cxnLst>
              <a:rect l="0" t="0" r="r" b="b"/>
              <a:pathLst>
                <a:path w="129" h="282">
                  <a:moveTo>
                    <a:pt x="107" y="282"/>
                  </a:moveTo>
                  <a:lnTo>
                    <a:pt x="0" y="8"/>
                  </a:lnTo>
                  <a:lnTo>
                    <a:pt x="22" y="0"/>
                  </a:lnTo>
                  <a:lnTo>
                    <a:pt x="129" y="274"/>
                  </a:lnTo>
                  <a:lnTo>
                    <a:pt x="107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4" name="Rectangle 348"/>
            <p:cNvSpPr>
              <a:spLocks noChangeArrowheads="1"/>
            </p:cNvSpPr>
            <p:nvPr/>
          </p:nvSpPr>
          <p:spPr bwMode="auto">
            <a:xfrm>
              <a:off x="1546226" y="4314825"/>
              <a:ext cx="52388" cy="2063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5" name="Rectangle 349"/>
            <p:cNvSpPr>
              <a:spLocks noChangeArrowheads="1"/>
            </p:cNvSpPr>
            <p:nvPr/>
          </p:nvSpPr>
          <p:spPr bwMode="auto">
            <a:xfrm>
              <a:off x="1528763" y="4459288"/>
              <a:ext cx="84138" cy="3270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7" name="Freeform 350"/>
            <p:cNvSpPr>
              <a:spLocks/>
            </p:cNvSpPr>
            <p:nvPr/>
          </p:nvSpPr>
          <p:spPr bwMode="auto">
            <a:xfrm>
              <a:off x="1535113" y="4224338"/>
              <a:ext cx="77788" cy="77788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59" y="97"/>
                </a:cxn>
                <a:cxn ang="0">
                  <a:pos x="68" y="94"/>
                </a:cxn>
                <a:cxn ang="0">
                  <a:pos x="76" y="90"/>
                </a:cxn>
                <a:cxn ang="0">
                  <a:pos x="84" y="84"/>
                </a:cxn>
                <a:cxn ang="0">
                  <a:pos x="90" y="76"/>
                </a:cxn>
                <a:cxn ang="0">
                  <a:pos x="95" y="68"/>
                </a:cxn>
                <a:cxn ang="0">
                  <a:pos x="97" y="59"/>
                </a:cxn>
                <a:cxn ang="0">
                  <a:pos x="98" y="49"/>
                </a:cxn>
                <a:cxn ang="0">
                  <a:pos x="97" y="39"/>
                </a:cxn>
                <a:cxn ang="0">
                  <a:pos x="95" y="30"/>
                </a:cxn>
                <a:cxn ang="0">
                  <a:pos x="90" y="22"/>
                </a:cxn>
                <a:cxn ang="0">
                  <a:pos x="84" y="14"/>
                </a:cxn>
                <a:cxn ang="0">
                  <a:pos x="76" y="8"/>
                </a:cxn>
                <a:cxn ang="0">
                  <a:pos x="68" y="3"/>
                </a:cxn>
                <a:cxn ang="0">
                  <a:pos x="59" y="1"/>
                </a:cxn>
                <a:cxn ang="0">
                  <a:pos x="49" y="0"/>
                </a:cxn>
                <a:cxn ang="0">
                  <a:pos x="40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2" y="39"/>
                </a:cxn>
                <a:cxn ang="0">
                  <a:pos x="0" y="49"/>
                </a:cxn>
                <a:cxn ang="0">
                  <a:pos x="2" y="59"/>
                </a:cxn>
                <a:cxn ang="0">
                  <a:pos x="4" y="68"/>
                </a:cxn>
                <a:cxn ang="0">
                  <a:pos x="8" y="76"/>
                </a:cxn>
                <a:cxn ang="0">
                  <a:pos x="14" y="84"/>
                </a:cxn>
                <a:cxn ang="0">
                  <a:pos x="22" y="90"/>
                </a:cxn>
                <a:cxn ang="0">
                  <a:pos x="30" y="94"/>
                </a:cxn>
                <a:cxn ang="0">
                  <a:pos x="40" y="97"/>
                </a:cxn>
                <a:cxn ang="0">
                  <a:pos x="49" y="98"/>
                </a:cxn>
              </a:cxnLst>
              <a:rect l="0" t="0" r="r" b="b"/>
              <a:pathLst>
                <a:path w="98" h="98">
                  <a:moveTo>
                    <a:pt x="49" y="98"/>
                  </a:moveTo>
                  <a:lnTo>
                    <a:pt x="59" y="97"/>
                  </a:lnTo>
                  <a:lnTo>
                    <a:pt x="68" y="94"/>
                  </a:lnTo>
                  <a:lnTo>
                    <a:pt x="76" y="90"/>
                  </a:lnTo>
                  <a:lnTo>
                    <a:pt x="84" y="84"/>
                  </a:lnTo>
                  <a:lnTo>
                    <a:pt x="90" y="76"/>
                  </a:lnTo>
                  <a:lnTo>
                    <a:pt x="95" y="68"/>
                  </a:lnTo>
                  <a:lnTo>
                    <a:pt x="97" y="59"/>
                  </a:lnTo>
                  <a:lnTo>
                    <a:pt x="98" y="49"/>
                  </a:lnTo>
                  <a:lnTo>
                    <a:pt x="97" y="39"/>
                  </a:lnTo>
                  <a:lnTo>
                    <a:pt x="95" y="30"/>
                  </a:lnTo>
                  <a:lnTo>
                    <a:pt x="90" y="22"/>
                  </a:lnTo>
                  <a:lnTo>
                    <a:pt x="84" y="14"/>
                  </a:lnTo>
                  <a:lnTo>
                    <a:pt x="76" y="8"/>
                  </a:lnTo>
                  <a:lnTo>
                    <a:pt x="68" y="3"/>
                  </a:lnTo>
                  <a:lnTo>
                    <a:pt x="59" y="1"/>
                  </a:lnTo>
                  <a:lnTo>
                    <a:pt x="49" y="0"/>
                  </a:lnTo>
                  <a:lnTo>
                    <a:pt x="40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2" y="39"/>
                  </a:lnTo>
                  <a:lnTo>
                    <a:pt x="0" y="49"/>
                  </a:lnTo>
                  <a:lnTo>
                    <a:pt x="2" y="59"/>
                  </a:lnTo>
                  <a:lnTo>
                    <a:pt x="4" y="68"/>
                  </a:lnTo>
                  <a:lnTo>
                    <a:pt x="8" y="76"/>
                  </a:lnTo>
                  <a:lnTo>
                    <a:pt x="14" y="84"/>
                  </a:lnTo>
                  <a:lnTo>
                    <a:pt x="22" y="90"/>
                  </a:lnTo>
                  <a:lnTo>
                    <a:pt x="30" y="94"/>
                  </a:lnTo>
                  <a:lnTo>
                    <a:pt x="40" y="97"/>
                  </a:lnTo>
                  <a:lnTo>
                    <a:pt x="49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4" name="Rectangle 351"/>
            <p:cNvSpPr>
              <a:spLocks noChangeArrowheads="1"/>
            </p:cNvSpPr>
            <p:nvPr/>
          </p:nvSpPr>
          <p:spPr bwMode="auto">
            <a:xfrm>
              <a:off x="1333501" y="4772025"/>
              <a:ext cx="473075" cy="603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6228184" y="4509120"/>
            <a:ext cx="370005" cy="325026"/>
            <a:chOff x="1230313" y="4224338"/>
            <a:chExt cx="692151" cy="608012"/>
          </a:xfrm>
        </p:grpSpPr>
        <p:sp>
          <p:nvSpPr>
            <p:cNvPr id="193" name="Freeform 341"/>
            <p:cNvSpPr>
              <a:spLocks/>
            </p:cNvSpPr>
            <p:nvPr/>
          </p:nvSpPr>
          <p:spPr bwMode="auto">
            <a:xfrm>
              <a:off x="1319213" y="4314825"/>
              <a:ext cx="517525" cy="98425"/>
            </a:xfrm>
            <a:custGeom>
              <a:avLst/>
              <a:gdLst/>
              <a:ahLst/>
              <a:cxnLst>
                <a:cxn ang="0">
                  <a:pos x="642" y="28"/>
                </a:cxn>
                <a:cxn ang="0">
                  <a:pos x="620" y="9"/>
                </a:cxn>
                <a:cxn ang="0">
                  <a:pos x="593" y="7"/>
                </a:cxn>
                <a:cxn ang="0">
                  <a:pos x="569" y="22"/>
                </a:cxn>
                <a:cxn ang="0">
                  <a:pos x="557" y="47"/>
                </a:cxn>
                <a:cxn ang="0">
                  <a:pos x="559" y="71"/>
                </a:cxn>
                <a:cxn ang="0">
                  <a:pos x="564" y="82"/>
                </a:cxn>
                <a:cxn ang="0">
                  <a:pos x="543" y="84"/>
                </a:cxn>
                <a:cxn ang="0">
                  <a:pos x="523" y="81"/>
                </a:cxn>
                <a:cxn ang="0">
                  <a:pos x="501" y="72"/>
                </a:cxn>
                <a:cxn ang="0">
                  <a:pos x="475" y="59"/>
                </a:cxn>
                <a:cxn ang="0">
                  <a:pos x="449" y="44"/>
                </a:cxn>
                <a:cxn ang="0">
                  <a:pos x="417" y="32"/>
                </a:cxn>
                <a:cxn ang="0">
                  <a:pos x="368" y="23"/>
                </a:cxn>
                <a:cxn ang="0">
                  <a:pos x="320" y="18"/>
                </a:cxn>
                <a:cxn ang="0">
                  <a:pos x="272" y="21"/>
                </a:cxn>
                <a:cxn ang="0">
                  <a:pos x="224" y="28"/>
                </a:cxn>
                <a:cxn ang="0">
                  <a:pos x="192" y="38"/>
                </a:cxn>
                <a:cxn ang="0">
                  <a:pos x="168" y="51"/>
                </a:cxn>
                <a:cxn ang="0">
                  <a:pos x="144" y="64"/>
                </a:cxn>
                <a:cxn ang="0">
                  <a:pos x="126" y="71"/>
                </a:cxn>
                <a:cxn ang="0">
                  <a:pos x="108" y="74"/>
                </a:cxn>
                <a:cxn ang="0">
                  <a:pos x="91" y="72"/>
                </a:cxn>
                <a:cxn ang="0">
                  <a:pos x="94" y="48"/>
                </a:cxn>
                <a:cxn ang="0">
                  <a:pos x="85" y="22"/>
                </a:cxn>
                <a:cxn ang="0">
                  <a:pos x="63" y="3"/>
                </a:cxn>
                <a:cxn ang="0">
                  <a:pos x="35" y="1"/>
                </a:cxn>
                <a:cxn ang="0">
                  <a:pos x="11" y="16"/>
                </a:cxn>
                <a:cxn ang="0">
                  <a:pos x="0" y="41"/>
                </a:cxn>
                <a:cxn ang="0">
                  <a:pos x="3" y="69"/>
                </a:cxn>
                <a:cxn ang="0">
                  <a:pos x="15" y="86"/>
                </a:cxn>
                <a:cxn ang="0">
                  <a:pos x="31" y="98"/>
                </a:cxn>
                <a:cxn ang="0">
                  <a:pos x="53" y="106"/>
                </a:cxn>
                <a:cxn ang="0">
                  <a:pos x="77" y="112"/>
                </a:cxn>
                <a:cxn ang="0">
                  <a:pos x="101" y="114"/>
                </a:cxn>
                <a:cxn ang="0">
                  <a:pos x="143" y="107"/>
                </a:cxn>
                <a:cxn ang="0">
                  <a:pos x="182" y="92"/>
                </a:cxn>
                <a:cxn ang="0">
                  <a:pos x="215" y="82"/>
                </a:cxn>
                <a:cxn ang="0">
                  <a:pos x="244" y="74"/>
                </a:cxn>
                <a:cxn ang="0">
                  <a:pos x="297" y="69"/>
                </a:cxn>
                <a:cxn ang="0">
                  <a:pos x="371" y="72"/>
                </a:cxn>
                <a:cxn ang="0">
                  <a:pos x="413" y="81"/>
                </a:cxn>
                <a:cxn ang="0">
                  <a:pos x="439" y="90"/>
                </a:cxn>
                <a:cxn ang="0">
                  <a:pos x="479" y="106"/>
                </a:cxn>
                <a:cxn ang="0">
                  <a:pos x="520" y="120"/>
                </a:cxn>
                <a:cxn ang="0">
                  <a:pos x="561" y="124"/>
                </a:cxn>
                <a:cxn ang="0">
                  <a:pos x="595" y="120"/>
                </a:cxn>
                <a:cxn ang="0">
                  <a:pos x="624" y="106"/>
                </a:cxn>
                <a:cxn ang="0">
                  <a:pos x="649" y="76"/>
                </a:cxn>
              </a:cxnLst>
              <a:rect l="0" t="0" r="r" b="b"/>
              <a:pathLst>
                <a:path w="652" h="124">
                  <a:moveTo>
                    <a:pt x="650" y="46"/>
                  </a:moveTo>
                  <a:lnTo>
                    <a:pt x="647" y="36"/>
                  </a:lnTo>
                  <a:lnTo>
                    <a:pt x="642" y="28"/>
                  </a:lnTo>
                  <a:lnTo>
                    <a:pt x="637" y="19"/>
                  </a:lnTo>
                  <a:lnTo>
                    <a:pt x="629" y="14"/>
                  </a:lnTo>
                  <a:lnTo>
                    <a:pt x="620" y="9"/>
                  </a:lnTo>
                  <a:lnTo>
                    <a:pt x="611" y="7"/>
                  </a:lnTo>
                  <a:lnTo>
                    <a:pt x="602" y="6"/>
                  </a:lnTo>
                  <a:lnTo>
                    <a:pt x="593" y="7"/>
                  </a:lnTo>
                  <a:lnTo>
                    <a:pt x="584" y="10"/>
                  </a:lnTo>
                  <a:lnTo>
                    <a:pt x="576" y="15"/>
                  </a:lnTo>
                  <a:lnTo>
                    <a:pt x="569" y="22"/>
                  </a:lnTo>
                  <a:lnTo>
                    <a:pt x="564" y="30"/>
                  </a:lnTo>
                  <a:lnTo>
                    <a:pt x="559" y="38"/>
                  </a:lnTo>
                  <a:lnTo>
                    <a:pt x="557" y="47"/>
                  </a:lnTo>
                  <a:lnTo>
                    <a:pt x="557" y="58"/>
                  </a:lnTo>
                  <a:lnTo>
                    <a:pt x="558" y="68"/>
                  </a:lnTo>
                  <a:lnTo>
                    <a:pt x="559" y="71"/>
                  </a:lnTo>
                  <a:lnTo>
                    <a:pt x="561" y="75"/>
                  </a:lnTo>
                  <a:lnTo>
                    <a:pt x="563" y="78"/>
                  </a:lnTo>
                  <a:lnTo>
                    <a:pt x="564" y="82"/>
                  </a:lnTo>
                  <a:lnTo>
                    <a:pt x="557" y="83"/>
                  </a:lnTo>
                  <a:lnTo>
                    <a:pt x="550" y="84"/>
                  </a:lnTo>
                  <a:lnTo>
                    <a:pt x="543" y="84"/>
                  </a:lnTo>
                  <a:lnTo>
                    <a:pt x="536" y="84"/>
                  </a:lnTo>
                  <a:lnTo>
                    <a:pt x="529" y="83"/>
                  </a:lnTo>
                  <a:lnTo>
                    <a:pt x="523" y="81"/>
                  </a:lnTo>
                  <a:lnTo>
                    <a:pt x="516" y="78"/>
                  </a:lnTo>
                  <a:lnTo>
                    <a:pt x="509" y="76"/>
                  </a:lnTo>
                  <a:lnTo>
                    <a:pt x="501" y="72"/>
                  </a:lnTo>
                  <a:lnTo>
                    <a:pt x="493" y="69"/>
                  </a:lnTo>
                  <a:lnTo>
                    <a:pt x="483" y="63"/>
                  </a:lnTo>
                  <a:lnTo>
                    <a:pt x="475" y="59"/>
                  </a:lnTo>
                  <a:lnTo>
                    <a:pt x="466" y="53"/>
                  </a:lnTo>
                  <a:lnTo>
                    <a:pt x="457" y="48"/>
                  </a:lnTo>
                  <a:lnTo>
                    <a:pt x="449" y="44"/>
                  </a:lnTo>
                  <a:lnTo>
                    <a:pt x="441" y="40"/>
                  </a:lnTo>
                  <a:lnTo>
                    <a:pt x="429" y="37"/>
                  </a:lnTo>
                  <a:lnTo>
                    <a:pt x="417" y="32"/>
                  </a:lnTo>
                  <a:lnTo>
                    <a:pt x="402" y="29"/>
                  </a:lnTo>
                  <a:lnTo>
                    <a:pt x="386" y="25"/>
                  </a:lnTo>
                  <a:lnTo>
                    <a:pt x="368" y="23"/>
                  </a:lnTo>
                  <a:lnTo>
                    <a:pt x="352" y="21"/>
                  </a:lnTo>
                  <a:lnTo>
                    <a:pt x="335" y="19"/>
                  </a:lnTo>
                  <a:lnTo>
                    <a:pt x="320" y="18"/>
                  </a:lnTo>
                  <a:lnTo>
                    <a:pt x="305" y="18"/>
                  </a:lnTo>
                  <a:lnTo>
                    <a:pt x="289" y="19"/>
                  </a:lnTo>
                  <a:lnTo>
                    <a:pt x="272" y="21"/>
                  </a:lnTo>
                  <a:lnTo>
                    <a:pt x="255" y="23"/>
                  </a:lnTo>
                  <a:lnTo>
                    <a:pt x="239" y="25"/>
                  </a:lnTo>
                  <a:lnTo>
                    <a:pt x="224" y="28"/>
                  </a:lnTo>
                  <a:lnTo>
                    <a:pt x="211" y="31"/>
                  </a:lnTo>
                  <a:lnTo>
                    <a:pt x="200" y="34"/>
                  </a:lnTo>
                  <a:lnTo>
                    <a:pt x="192" y="38"/>
                  </a:lnTo>
                  <a:lnTo>
                    <a:pt x="184" y="41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0" y="56"/>
                  </a:lnTo>
                  <a:lnTo>
                    <a:pt x="152" y="61"/>
                  </a:lnTo>
                  <a:lnTo>
                    <a:pt x="144" y="64"/>
                  </a:lnTo>
                  <a:lnTo>
                    <a:pt x="137" y="68"/>
                  </a:lnTo>
                  <a:lnTo>
                    <a:pt x="131" y="69"/>
                  </a:lnTo>
                  <a:lnTo>
                    <a:pt x="126" y="71"/>
                  </a:lnTo>
                  <a:lnTo>
                    <a:pt x="120" y="72"/>
                  </a:lnTo>
                  <a:lnTo>
                    <a:pt x="114" y="72"/>
                  </a:lnTo>
                  <a:lnTo>
                    <a:pt x="108" y="74"/>
                  </a:lnTo>
                  <a:lnTo>
                    <a:pt x="102" y="74"/>
                  </a:lnTo>
                  <a:lnTo>
                    <a:pt x="97" y="74"/>
                  </a:lnTo>
                  <a:lnTo>
                    <a:pt x="91" y="72"/>
                  </a:lnTo>
                  <a:lnTo>
                    <a:pt x="93" y="66"/>
                  </a:lnTo>
                  <a:lnTo>
                    <a:pt x="94" y="58"/>
                  </a:lnTo>
                  <a:lnTo>
                    <a:pt x="94" y="48"/>
                  </a:lnTo>
                  <a:lnTo>
                    <a:pt x="93" y="40"/>
                  </a:lnTo>
                  <a:lnTo>
                    <a:pt x="90" y="30"/>
                  </a:lnTo>
                  <a:lnTo>
                    <a:pt x="85" y="22"/>
                  </a:lnTo>
                  <a:lnTo>
                    <a:pt x="79" y="14"/>
                  </a:lnTo>
                  <a:lnTo>
                    <a:pt x="71" y="8"/>
                  </a:lnTo>
                  <a:lnTo>
                    <a:pt x="63" y="3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5" y="1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1" y="16"/>
                  </a:lnTo>
                  <a:lnTo>
                    <a:pt x="7" y="24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3" y="69"/>
                  </a:lnTo>
                  <a:lnTo>
                    <a:pt x="7" y="76"/>
                  </a:lnTo>
                  <a:lnTo>
                    <a:pt x="10" y="82"/>
                  </a:lnTo>
                  <a:lnTo>
                    <a:pt x="15" y="86"/>
                  </a:lnTo>
                  <a:lnTo>
                    <a:pt x="19" y="91"/>
                  </a:lnTo>
                  <a:lnTo>
                    <a:pt x="25" y="96"/>
                  </a:lnTo>
                  <a:lnTo>
                    <a:pt x="31" y="98"/>
                  </a:lnTo>
                  <a:lnTo>
                    <a:pt x="38" y="100"/>
                  </a:lnTo>
                  <a:lnTo>
                    <a:pt x="46" y="104"/>
                  </a:lnTo>
                  <a:lnTo>
                    <a:pt x="53" y="106"/>
                  </a:lnTo>
                  <a:lnTo>
                    <a:pt x="61" y="108"/>
                  </a:lnTo>
                  <a:lnTo>
                    <a:pt x="69" y="111"/>
                  </a:lnTo>
                  <a:lnTo>
                    <a:pt x="77" y="112"/>
                  </a:lnTo>
                  <a:lnTo>
                    <a:pt x="85" y="113"/>
                  </a:lnTo>
                  <a:lnTo>
                    <a:pt x="93" y="114"/>
                  </a:lnTo>
                  <a:lnTo>
                    <a:pt x="101" y="114"/>
                  </a:lnTo>
                  <a:lnTo>
                    <a:pt x="115" y="113"/>
                  </a:lnTo>
                  <a:lnTo>
                    <a:pt x="130" y="111"/>
                  </a:lnTo>
                  <a:lnTo>
                    <a:pt x="143" y="107"/>
                  </a:lnTo>
                  <a:lnTo>
                    <a:pt x="156" y="102"/>
                  </a:lnTo>
                  <a:lnTo>
                    <a:pt x="169" y="98"/>
                  </a:lnTo>
                  <a:lnTo>
                    <a:pt x="182" y="92"/>
                  </a:lnTo>
                  <a:lnTo>
                    <a:pt x="194" y="87"/>
                  </a:lnTo>
                  <a:lnTo>
                    <a:pt x="208" y="84"/>
                  </a:lnTo>
                  <a:lnTo>
                    <a:pt x="215" y="82"/>
                  </a:lnTo>
                  <a:lnTo>
                    <a:pt x="223" y="79"/>
                  </a:lnTo>
                  <a:lnTo>
                    <a:pt x="232" y="77"/>
                  </a:lnTo>
                  <a:lnTo>
                    <a:pt x="244" y="74"/>
                  </a:lnTo>
                  <a:lnTo>
                    <a:pt x="258" y="72"/>
                  </a:lnTo>
                  <a:lnTo>
                    <a:pt x="275" y="70"/>
                  </a:lnTo>
                  <a:lnTo>
                    <a:pt x="297" y="69"/>
                  </a:lnTo>
                  <a:lnTo>
                    <a:pt x="323" y="68"/>
                  </a:lnTo>
                  <a:lnTo>
                    <a:pt x="350" y="70"/>
                  </a:lnTo>
                  <a:lnTo>
                    <a:pt x="371" y="72"/>
                  </a:lnTo>
                  <a:lnTo>
                    <a:pt x="388" y="75"/>
                  </a:lnTo>
                  <a:lnTo>
                    <a:pt x="402" y="78"/>
                  </a:lnTo>
                  <a:lnTo>
                    <a:pt x="413" y="81"/>
                  </a:lnTo>
                  <a:lnTo>
                    <a:pt x="422" y="84"/>
                  </a:lnTo>
                  <a:lnTo>
                    <a:pt x="430" y="87"/>
                  </a:lnTo>
                  <a:lnTo>
                    <a:pt x="439" y="90"/>
                  </a:lnTo>
                  <a:lnTo>
                    <a:pt x="452" y="94"/>
                  </a:lnTo>
                  <a:lnTo>
                    <a:pt x="466" y="100"/>
                  </a:lnTo>
                  <a:lnTo>
                    <a:pt x="479" y="106"/>
                  </a:lnTo>
                  <a:lnTo>
                    <a:pt x="493" y="111"/>
                  </a:lnTo>
                  <a:lnTo>
                    <a:pt x="506" y="116"/>
                  </a:lnTo>
                  <a:lnTo>
                    <a:pt x="520" y="120"/>
                  </a:lnTo>
                  <a:lnTo>
                    <a:pt x="534" y="123"/>
                  </a:lnTo>
                  <a:lnTo>
                    <a:pt x="549" y="124"/>
                  </a:lnTo>
                  <a:lnTo>
                    <a:pt x="561" y="124"/>
                  </a:lnTo>
                  <a:lnTo>
                    <a:pt x="572" y="124"/>
                  </a:lnTo>
                  <a:lnTo>
                    <a:pt x="584" y="122"/>
                  </a:lnTo>
                  <a:lnTo>
                    <a:pt x="595" y="120"/>
                  </a:lnTo>
                  <a:lnTo>
                    <a:pt x="605" y="116"/>
                  </a:lnTo>
                  <a:lnTo>
                    <a:pt x="616" y="112"/>
                  </a:lnTo>
                  <a:lnTo>
                    <a:pt x="624" y="106"/>
                  </a:lnTo>
                  <a:lnTo>
                    <a:pt x="632" y="99"/>
                  </a:lnTo>
                  <a:lnTo>
                    <a:pt x="642" y="89"/>
                  </a:lnTo>
                  <a:lnTo>
                    <a:pt x="649" y="76"/>
                  </a:lnTo>
                  <a:lnTo>
                    <a:pt x="652" y="61"/>
                  </a:lnTo>
                  <a:lnTo>
                    <a:pt x="65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4" name="Freeform 342"/>
            <p:cNvSpPr>
              <a:spLocks/>
            </p:cNvSpPr>
            <p:nvPr/>
          </p:nvSpPr>
          <p:spPr bwMode="auto">
            <a:xfrm>
              <a:off x="1230313" y="4591050"/>
              <a:ext cx="249238" cy="93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4"/>
                </a:cxn>
                <a:cxn ang="0">
                  <a:pos x="16" y="46"/>
                </a:cxn>
                <a:cxn ang="0">
                  <a:pos x="31" y="67"/>
                </a:cxn>
                <a:cxn ang="0">
                  <a:pos x="51" y="84"/>
                </a:cxn>
                <a:cxn ang="0">
                  <a:pos x="74" y="98"/>
                </a:cxn>
                <a:cxn ang="0">
                  <a:pos x="99" y="110"/>
                </a:cxn>
                <a:cxn ang="0">
                  <a:pos x="127" y="117"/>
                </a:cxn>
                <a:cxn ang="0">
                  <a:pos x="157" y="119"/>
                </a:cxn>
                <a:cxn ang="0">
                  <a:pos x="186" y="117"/>
                </a:cxn>
                <a:cxn ang="0">
                  <a:pos x="214" y="110"/>
                </a:cxn>
                <a:cxn ang="0">
                  <a:pos x="239" y="98"/>
                </a:cxn>
                <a:cxn ang="0">
                  <a:pos x="261" y="84"/>
                </a:cxn>
                <a:cxn ang="0">
                  <a:pos x="281" y="67"/>
                </a:cxn>
                <a:cxn ang="0">
                  <a:pos x="296" y="46"/>
                </a:cxn>
                <a:cxn ang="0">
                  <a:pos x="307" y="24"/>
                </a:cxn>
                <a:cxn ang="0">
                  <a:pos x="313" y="0"/>
                </a:cxn>
                <a:cxn ang="0">
                  <a:pos x="0" y="0"/>
                </a:cxn>
              </a:cxnLst>
              <a:rect l="0" t="0" r="r" b="b"/>
              <a:pathLst>
                <a:path w="313" h="119">
                  <a:moveTo>
                    <a:pt x="0" y="0"/>
                  </a:moveTo>
                  <a:lnTo>
                    <a:pt x="6" y="24"/>
                  </a:lnTo>
                  <a:lnTo>
                    <a:pt x="16" y="46"/>
                  </a:lnTo>
                  <a:lnTo>
                    <a:pt x="31" y="67"/>
                  </a:lnTo>
                  <a:lnTo>
                    <a:pt x="51" y="84"/>
                  </a:lnTo>
                  <a:lnTo>
                    <a:pt x="74" y="98"/>
                  </a:lnTo>
                  <a:lnTo>
                    <a:pt x="99" y="110"/>
                  </a:lnTo>
                  <a:lnTo>
                    <a:pt x="127" y="117"/>
                  </a:lnTo>
                  <a:lnTo>
                    <a:pt x="157" y="119"/>
                  </a:lnTo>
                  <a:lnTo>
                    <a:pt x="186" y="117"/>
                  </a:lnTo>
                  <a:lnTo>
                    <a:pt x="214" y="110"/>
                  </a:lnTo>
                  <a:lnTo>
                    <a:pt x="239" y="98"/>
                  </a:lnTo>
                  <a:lnTo>
                    <a:pt x="261" y="84"/>
                  </a:lnTo>
                  <a:lnTo>
                    <a:pt x="281" y="67"/>
                  </a:lnTo>
                  <a:lnTo>
                    <a:pt x="296" y="46"/>
                  </a:lnTo>
                  <a:lnTo>
                    <a:pt x="307" y="24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5" name="Freeform 343"/>
            <p:cNvSpPr>
              <a:spLocks/>
            </p:cNvSpPr>
            <p:nvPr/>
          </p:nvSpPr>
          <p:spPr bwMode="auto">
            <a:xfrm>
              <a:off x="1257301" y="4373563"/>
              <a:ext cx="101600" cy="225425"/>
            </a:xfrm>
            <a:custGeom>
              <a:avLst/>
              <a:gdLst/>
              <a:ahLst/>
              <a:cxnLst>
                <a:cxn ang="0">
                  <a:pos x="22" y="282"/>
                </a:cxn>
                <a:cxn ang="0">
                  <a:pos x="129" y="8"/>
                </a:cxn>
                <a:cxn ang="0">
                  <a:pos x="107" y="0"/>
                </a:cxn>
                <a:cxn ang="0">
                  <a:pos x="0" y="274"/>
                </a:cxn>
                <a:cxn ang="0">
                  <a:pos x="22" y="282"/>
                </a:cxn>
              </a:cxnLst>
              <a:rect l="0" t="0" r="r" b="b"/>
              <a:pathLst>
                <a:path w="129" h="282">
                  <a:moveTo>
                    <a:pt x="22" y="282"/>
                  </a:moveTo>
                  <a:lnTo>
                    <a:pt x="129" y="8"/>
                  </a:lnTo>
                  <a:lnTo>
                    <a:pt x="107" y="0"/>
                  </a:lnTo>
                  <a:lnTo>
                    <a:pt x="0" y="274"/>
                  </a:lnTo>
                  <a:lnTo>
                    <a:pt x="22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6" name="Freeform 344"/>
            <p:cNvSpPr>
              <a:spLocks/>
            </p:cNvSpPr>
            <p:nvPr/>
          </p:nvSpPr>
          <p:spPr bwMode="auto">
            <a:xfrm>
              <a:off x="1349376" y="4373563"/>
              <a:ext cx="101600" cy="225425"/>
            </a:xfrm>
            <a:custGeom>
              <a:avLst/>
              <a:gdLst/>
              <a:ahLst/>
              <a:cxnLst>
                <a:cxn ang="0">
                  <a:pos x="107" y="282"/>
                </a:cxn>
                <a:cxn ang="0">
                  <a:pos x="0" y="8"/>
                </a:cxn>
                <a:cxn ang="0">
                  <a:pos x="22" y="0"/>
                </a:cxn>
                <a:cxn ang="0">
                  <a:pos x="129" y="274"/>
                </a:cxn>
                <a:cxn ang="0">
                  <a:pos x="107" y="282"/>
                </a:cxn>
              </a:cxnLst>
              <a:rect l="0" t="0" r="r" b="b"/>
              <a:pathLst>
                <a:path w="129" h="282">
                  <a:moveTo>
                    <a:pt x="107" y="282"/>
                  </a:moveTo>
                  <a:lnTo>
                    <a:pt x="0" y="8"/>
                  </a:lnTo>
                  <a:lnTo>
                    <a:pt x="22" y="0"/>
                  </a:lnTo>
                  <a:lnTo>
                    <a:pt x="129" y="274"/>
                  </a:lnTo>
                  <a:lnTo>
                    <a:pt x="107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7" name="Freeform 345"/>
            <p:cNvSpPr>
              <a:spLocks/>
            </p:cNvSpPr>
            <p:nvPr/>
          </p:nvSpPr>
          <p:spPr bwMode="auto">
            <a:xfrm>
              <a:off x="1673226" y="4591050"/>
              <a:ext cx="249238" cy="93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4"/>
                </a:cxn>
                <a:cxn ang="0">
                  <a:pos x="17" y="46"/>
                </a:cxn>
                <a:cxn ang="0">
                  <a:pos x="32" y="67"/>
                </a:cxn>
                <a:cxn ang="0">
                  <a:pos x="51" y="84"/>
                </a:cxn>
                <a:cxn ang="0">
                  <a:pos x="74" y="98"/>
                </a:cxn>
                <a:cxn ang="0">
                  <a:pos x="99" y="110"/>
                </a:cxn>
                <a:cxn ang="0">
                  <a:pos x="127" y="117"/>
                </a:cxn>
                <a:cxn ang="0">
                  <a:pos x="157" y="119"/>
                </a:cxn>
                <a:cxn ang="0">
                  <a:pos x="187" y="117"/>
                </a:cxn>
                <a:cxn ang="0">
                  <a:pos x="215" y="110"/>
                </a:cxn>
                <a:cxn ang="0">
                  <a:pos x="240" y="98"/>
                </a:cxn>
                <a:cxn ang="0">
                  <a:pos x="262" y="84"/>
                </a:cxn>
                <a:cxn ang="0">
                  <a:pos x="281" y="67"/>
                </a:cxn>
                <a:cxn ang="0">
                  <a:pos x="296" y="46"/>
                </a:cxn>
                <a:cxn ang="0">
                  <a:pos x="308" y="24"/>
                </a:cxn>
                <a:cxn ang="0">
                  <a:pos x="314" y="0"/>
                </a:cxn>
                <a:cxn ang="0">
                  <a:pos x="0" y="0"/>
                </a:cxn>
              </a:cxnLst>
              <a:rect l="0" t="0" r="r" b="b"/>
              <a:pathLst>
                <a:path w="314" h="119">
                  <a:moveTo>
                    <a:pt x="0" y="0"/>
                  </a:moveTo>
                  <a:lnTo>
                    <a:pt x="6" y="24"/>
                  </a:lnTo>
                  <a:lnTo>
                    <a:pt x="17" y="46"/>
                  </a:lnTo>
                  <a:lnTo>
                    <a:pt x="32" y="67"/>
                  </a:lnTo>
                  <a:lnTo>
                    <a:pt x="51" y="84"/>
                  </a:lnTo>
                  <a:lnTo>
                    <a:pt x="74" y="98"/>
                  </a:lnTo>
                  <a:lnTo>
                    <a:pt x="99" y="110"/>
                  </a:lnTo>
                  <a:lnTo>
                    <a:pt x="127" y="117"/>
                  </a:lnTo>
                  <a:lnTo>
                    <a:pt x="157" y="119"/>
                  </a:lnTo>
                  <a:lnTo>
                    <a:pt x="187" y="117"/>
                  </a:lnTo>
                  <a:lnTo>
                    <a:pt x="215" y="110"/>
                  </a:lnTo>
                  <a:lnTo>
                    <a:pt x="240" y="98"/>
                  </a:lnTo>
                  <a:lnTo>
                    <a:pt x="262" y="84"/>
                  </a:lnTo>
                  <a:lnTo>
                    <a:pt x="281" y="67"/>
                  </a:lnTo>
                  <a:lnTo>
                    <a:pt x="296" y="46"/>
                  </a:lnTo>
                  <a:lnTo>
                    <a:pt x="308" y="24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8" name="Freeform 346"/>
            <p:cNvSpPr>
              <a:spLocks/>
            </p:cNvSpPr>
            <p:nvPr/>
          </p:nvSpPr>
          <p:spPr bwMode="auto">
            <a:xfrm>
              <a:off x="1700213" y="4373563"/>
              <a:ext cx="101600" cy="225425"/>
            </a:xfrm>
            <a:custGeom>
              <a:avLst/>
              <a:gdLst/>
              <a:ahLst/>
              <a:cxnLst>
                <a:cxn ang="0">
                  <a:pos x="22" y="282"/>
                </a:cxn>
                <a:cxn ang="0">
                  <a:pos x="129" y="8"/>
                </a:cxn>
                <a:cxn ang="0">
                  <a:pos x="108" y="0"/>
                </a:cxn>
                <a:cxn ang="0">
                  <a:pos x="0" y="274"/>
                </a:cxn>
                <a:cxn ang="0">
                  <a:pos x="22" y="282"/>
                </a:cxn>
              </a:cxnLst>
              <a:rect l="0" t="0" r="r" b="b"/>
              <a:pathLst>
                <a:path w="129" h="282">
                  <a:moveTo>
                    <a:pt x="22" y="282"/>
                  </a:moveTo>
                  <a:lnTo>
                    <a:pt x="129" y="8"/>
                  </a:lnTo>
                  <a:lnTo>
                    <a:pt x="108" y="0"/>
                  </a:lnTo>
                  <a:lnTo>
                    <a:pt x="0" y="274"/>
                  </a:lnTo>
                  <a:lnTo>
                    <a:pt x="22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9" name="Freeform 347"/>
            <p:cNvSpPr>
              <a:spLocks/>
            </p:cNvSpPr>
            <p:nvPr/>
          </p:nvSpPr>
          <p:spPr bwMode="auto">
            <a:xfrm>
              <a:off x="1792288" y="4373563"/>
              <a:ext cx="103188" cy="225425"/>
            </a:xfrm>
            <a:custGeom>
              <a:avLst/>
              <a:gdLst/>
              <a:ahLst/>
              <a:cxnLst>
                <a:cxn ang="0">
                  <a:pos x="107" y="282"/>
                </a:cxn>
                <a:cxn ang="0">
                  <a:pos x="0" y="8"/>
                </a:cxn>
                <a:cxn ang="0">
                  <a:pos x="22" y="0"/>
                </a:cxn>
                <a:cxn ang="0">
                  <a:pos x="129" y="274"/>
                </a:cxn>
                <a:cxn ang="0">
                  <a:pos x="107" y="282"/>
                </a:cxn>
              </a:cxnLst>
              <a:rect l="0" t="0" r="r" b="b"/>
              <a:pathLst>
                <a:path w="129" h="282">
                  <a:moveTo>
                    <a:pt x="107" y="282"/>
                  </a:moveTo>
                  <a:lnTo>
                    <a:pt x="0" y="8"/>
                  </a:lnTo>
                  <a:lnTo>
                    <a:pt x="22" y="0"/>
                  </a:lnTo>
                  <a:lnTo>
                    <a:pt x="129" y="274"/>
                  </a:lnTo>
                  <a:lnTo>
                    <a:pt x="107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0" name="Rectangle 348"/>
            <p:cNvSpPr>
              <a:spLocks noChangeArrowheads="1"/>
            </p:cNvSpPr>
            <p:nvPr/>
          </p:nvSpPr>
          <p:spPr bwMode="auto">
            <a:xfrm>
              <a:off x="1546226" y="4314825"/>
              <a:ext cx="52388" cy="2063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" name="Rectangle 349"/>
            <p:cNvSpPr>
              <a:spLocks noChangeArrowheads="1"/>
            </p:cNvSpPr>
            <p:nvPr/>
          </p:nvSpPr>
          <p:spPr bwMode="auto">
            <a:xfrm>
              <a:off x="1528763" y="4459288"/>
              <a:ext cx="84138" cy="3270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1" name="Freeform 350"/>
            <p:cNvSpPr>
              <a:spLocks/>
            </p:cNvSpPr>
            <p:nvPr/>
          </p:nvSpPr>
          <p:spPr bwMode="auto">
            <a:xfrm>
              <a:off x="1535113" y="4224338"/>
              <a:ext cx="77788" cy="77788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59" y="97"/>
                </a:cxn>
                <a:cxn ang="0">
                  <a:pos x="68" y="94"/>
                </a:cxn>
                <a:cxn ang="0">
                  <a:pos x="76" y="90"/>
                </a:cxn>
                <a:cxn ang="0">
                  <a:pos x="84" y="84"/>
                </a:cxn>
                <a:cxn ang="0">
                  <a:pos x="90" y="76"/>
                </a:cxn>
                <a:cxn ang="0">
                  <a:pos x="95" y="68"/>
                </a:cxn>
                <a:cxn ang="0">
                  <a:pos x="97" y="59"/>
                </a:cxn>
                <a:cxn ang="0">
                  <a:pos x="98" y="49"/>
                </a:cxn>
                <a:cxn ang="0">
                  <a:pos x="97" y="39"/>
                </a:cxn>
                <a:cxn ang="0">
                  <a:pos x="95" y="30"/>
                </a:cxn>
                <a:cxn ang="0">
                  <a:pos x="90" y="22"/>
                </a:cxn>
                <a:cxn ang="0">
                  <a:pos x="84" y="14"/>
                </a:cxn>
                <a:cxn ang="0">
                  <a:pos x="76" y="8"/>
                </a:cxn>
                <a:cxn ang="0">
                  <a:pos x="68" y="3"/>
                </a:cxn>
                <a:cxn ang="0">
                  <a:pos x="59" y="1"/>
                </a:cxn>
                <a:cxn ang="0">
                  <a:pos x="49" y="0"/>
                </a:cxn>
                <a:cxn ang="0">
                  <a:pos x="40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2" y="39"/>
                </a:cxn>
                <a:cxn ang="0">
                  <a:pos x="0" y="49"/>
                </a:cxn>
                <a:cxn ang="0">
                  <a:pos x="2" y="59"/>
                </a:cxn>
                <a:cxn ang="0">
                  <a:pos x="4" y="68"/>
                </a:cxn>
                <a:cxn ang="0">
                  <a:pos x="8" y="76"/>
                </a:cxn>
                <a:cxn ang="0">
                  <a:pos x="14" y="84"/>
                </a:cxn>
                <a:cxn ang="0">
                  <a:pos x="22" y="90"/>
                </a:cxn>
                <a:cxn ang="0">
                  <a:pos x="30" y="94"/>
                </a:cxn>
                <a:cxn ang="0">
                  <a:pos x="40" y="97"/>
                </a:cxn>
                <a:cxn ang="0">
                  <a:pos x="49" y="98"/>
                </a:cxn>
              </a:cxnLst>
              <a:rect l="0" t="0" r="r" b="b"/>
              <a:pathLst>
                <a:path w="98" h="98">
                  <a:moveTo>
                    <a:pt x="49" y="98"/>
                  </a:moveTo>
                  <a:lnTo>
                    <a:pt x="59" y="97"/>
                  </a:lnTo>
                  <a:lnTo>
                    <a:pt x="68" y="94"/>
                  </a:lnTo>
                  <a:lnTo>
                    <a:pt x="76" y="90"/>
                  </a:lnTo>
                  <a:lnTo>
                    <a:pt x="84" y="84"/>
                  </a:lnTo>
                  <a:lnTo>
                    <a:pt x="90" y="76"/>
                  </a:lnTo>
                  <a:lnTo>
                    <a:pt x="95" y="68"/>
                  </a:lnTo>
                  <a:lnTo>
                    <a:pt x="97" y="59"/>
                  </a:lnTo>
                  <a:lnTo>
                    <a:pt x="98" y="49"/>
                  </a:lnTo>
                  <a:lnTo>
                    <a:pt x="97" y="39"/>
                  </a:lnTo>
                  <a:lnTo>
                    <a:pt x="95" y="30"/>
                  </a:lnTo>
                  <a:lnTo>
                    <a:pt x="90" y="22"/>
                  </a:lnTo>
                  <a:lnTo>
                    <a:pt x="84" y="14"/>
                  </a:lnTo>
                  <a:lnTo>
                    <a:pt x="76" y="8"/>
                  </a:lnTo>
                  <a:lnTo>
                    <a:pt x="68" y="3"/>
                  </a:lnTo>
                  <a:lnTo>
                    <a:pt x="59" y="1"/>
                  </a:lnTo>
                  <a:lnTo>
                    <a:pt x="49" y="0"/>
                  </a:lnTo>
                  <a:lnTo>
                    <a:pt x="40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2" y="39"/>
                  </a:lnTo>
                  <a:lnTo>
                    <a:pt x="0" y="49"/>
                  </a:lnTo>
                  <a:lnTo>
                    <a:pt x="2" y="59"/>
                  </a:lnTo>
                  <a:lnTo>
                    <a:pt x="4" y="68"/>
                  </a:lnTo>
                  <a:lnTo>
                    <a:pt x="8" y="76"/>
                  </a:lnTo>
                  <a:lnTo>
                    <a:pt x="14" y="84"/>
                  </a:lnTo>
                  <a:lnTo>
                    <a:pt x="22" y="90"/>
                  </a:lnTo>
                  <a:lnTo>
                    <a:pt x="30" y="94"/>
                  </a:lnTo>
                  <a:lnTo>
                    <a:pt x="40" y="97"/>
                  </a:lnTo>
                  <a:lnTo>
                    <a:pt x="49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2" name="Rectangle 351"/>
            <p:cNvSpPr>
              <a:spLocks noChangeArrowheads="1"/>
            </p:cNvSpPr>
            <p:nvPr/>
          </p:nvSpPr>
          <p:spPr bwMode="auto">
            <a:xfrm>
              <a:off x="1333501" y="4772025"/>
              <a:ext cx="473075" cy="603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유도 단계</a:t>
            </a:r>
            <a:r>
              <a:rPr lang="en-US" altLang="ko-KR" smtClean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정렬 일반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115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207747" cy="3036460"/>
          </a:xfrm>
        </p:spPr>
        <p:txBody>
          <a:bodyPr/>
          <a:lstStyle/>
          <a:p>
            <a:pPr latinLnBrk="0"/>
            <a:r>
              <a:rPr lang="ko-KR" altLang="en-US" dirty="0" smtClean="0">
                <a:ea typeface="맑은 고딕" pitchFamily="50" charset="-127"/>
              </a:rPr>
              <a:t>그러므로 어떤 </a:t>
            </a:r>
            <a:r>
              <a:rPr lang="ko-KR" altLang="en-US" b="1" dirty="0" smtClean="0">
                <a:ea typeface="맑은 고딕" pitchFamily="50" charset="-127"/>
              </a:rPr>
              <a:t>비교정렬</a:t>
            </a:r>
            <a:r>
              <a:rPr lang="ko-KR" altLang="en-US" dirty="0" smtClean="0">
                <a:ea typeface="맑은 고딕" pitchFamily="50" charset="-127"/>
              </a:rPr>
              <a:t> 알고리즘도 최소 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log(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!)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시간을 소요</a:t>
            </a:r>
            <a:endParaRPr lang="en-US" altLang="ko-KR" dirty="0" smtClean="0"/>
          </a:p>
          <a:p>
            <a:pPr latinLnBrk="0"/>
            <a:r>
              <a:rPr lang="ko-KR" altLang="en-US" dirty="0" smtClean="0">
                <a:ea typeface="맑은 고딕" pitchFamily="50" charset="-127"/>
              </a:rPr>
              <a:t>그리고</a:t>
            </a:r>
            <a:r>
              <a:rPr lang="en-US" altLang="ko-KR" dirty="0" smtClean="0">
                <a:ea typeface="맑은 고딕" pitchFamily="50" charset="-127"/>
              </a:rPr>
              <a:t>,*</a:t>
            </a:r>
          </a:p>
          <a:p>
            <a:pPr latinLnBrk="0">
              <a:buNone/>
            </a:pPr>
            <a:r>
              <a:rPr lang="en-US" altLang="ko-KR" dirty="0" smtClean="0">
                <a:ea typeface="맑은 고딕" pitchFamily="50" charset="-127"/>
              </a:rPr>
              <a:t>		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log(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!) 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 log(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n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/2)</a:t>
            </a:r>
            <a:r>
              <a:rPr lang="en-US" altLang="ko-KR" b="1" i="1" baseline="30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n</a:t>
            </a:r>
            <a:r>
              <a:rPr lang="en-US" altLang="ko-KR" baseline="30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/2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 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 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n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/2)log(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n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/2)</a:t>
            </a:r>
            <a:endParaRPr lang="en-US" altLang="ko-KR" dirty="0" smtClean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atinLnBrk="0"/>
            <a:r>
              <a:rPr lang="ko-KR" altLang="en-US" b="1" dirty="0" smtClean="0">
                <a:ea typeface="맑은 고딕" pitchFamily="50" charset="-127"/>
              </a:rPr>
              <a:t>결론</a:t>
            </a:r>
            <a:r>
              <a:rPr lang="en-US" altLang="ko-KR" b="1" dirty="0" smtClean="0">
                <a:ea typeface="맑은 고딕" pitchFamily="50" charset="-127"/>
              </a:rPr>
              <a:t>: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어떤 </a:t>
            </a:r>
            <a:r>
              <a:rPr lang="ko-KR" altLang="en-US" b="1" dirty="0" smtClean="0">
                <a:ea typeface="맑은 고딕" pitchFamily="50" charset="-127"/>
              </a:rPr>
              <a:t>비교정렬</a:t>
            </a:r>
            <a:r>
              <a:rPr lang="ko-KR" altLang="en-US" dirty="0" smtClean="0">
                <a:ea typeface="맑은 고딕" pitchFamily="50" charset="-127"/>
              </a:rPr>
              <a:t> 알고리즘이라도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Ω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log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시간에 수행</a:t>
            </a:r>
            <a:endParaRPr lang="ko-KR" altLang="en-US" dirty="0"/>
          </a:p>
        </p:txBody>
      </p:sp>
      <p:grpSp>
        <p:nvGrpSpPr>
          <p:cNvPr id="157" name="그룹 156"/>
          <p:cNvGrpSpPr/>
          <p:nvPr/>
        </p:nvGrpSpPr>
        <p:grpSpPr>
          <a:xfrm>
            <a:off x="6275514" y="3933056"/>
            <a:ext cx="2318959" cy="2225267"/>
            <a:chOff x="5308218" y="4224338"/>
            <a:chExt cx="1856170" cy="1781175"/>
          </a:xfrm>
        </p:grpSpPr>
        <p:sp>
          <p:nvSpPr>
            <p:cNvPr id="5150" name="Freeform 30"/>
            <p:cNvSpPr>
              <a:spLocks/>
            </p:cNvSpPr>
            <p:nvPr/>
          </p:nvSpPr>
          <p:spPr bwMode="auto">
            <a:xfrm>
              <a:off x="5364163" y="4224338"/>
              <a:ext cx="1800225" cy="1781175"/>
            </a:xfrm>
            <a:custGeom>
              <a:avLst/>
              <a:gdLst/>
              <a:ahLst/>
              <a:cxnLst>
                <a:cxn ang="0">
                  <a:pos x="2265" y="1547"/>
                </a:cxn>
                <a:cxn ang="0">
                  <a:pos x="2250" y="1440"/>
                </a:cxn>
                <a:cxn ang="0">
                  <a:pos x="2218" y="1286"/>
                </a:cxn>
                <a:cxn ang="0">
                  <a:pos x="2165" y="1117"/>
                </a:cxn>
                <a:cxn ang="0">
                  <a:pos x="2087" y="966"/>
                </a:cxn>
                <a:cxn ang="0">
                  <a:pos x="2022" y="886"/>
                </a:cxn>
                <a:cxn ang="0">
                  <a:pos x="2026" y="871"/>
                </a:cxn>
                <a:cxn ang="0">
                  <a:pos x="2081" y="838"/>
                </a:cxn>
                <a:cxn ang="0">
                  <a:pos x="2122" y="771"/>
                </a:cxn>
                <a:cxn ang="0">
                  <a:pos x="2131" y="693"/>
                </a:cxn>
                <a:cxn ang="0">
                  <a:pos x="2115" y="639"/>
                </a:cxn>
                <a:cxn ang="0">
                  <a:pos x="2098" y="628"/>
                </a:cxn>
                <a:cxn ang="0">
                  <a:pos x="2070" y="626"/>
                </a:cxn>
                <a:cxn ang="0">
                  <a:pos x="2048" y="626"/>
                </a:cxn>
                <a:cxn ang="0">
                  <a:pos x="2058" y="602"/>
                </a:cxn>
                <a:cxn ang="0">
                  <a:pos x="2061" y="595"/>
                </a:cxn>
                <a:cxn ang="0">
                  <a:pos x="2078" y="540"/>
                </a:cxn>
                <a:cxn ang="0">
                  <a:pos x="2094" y="438"/>
                </a:cxn>
                <a:cxn ang="0">
                  <a:pos x="2091" y="314"/>
                </a:cxn>
                <a:cxn ang="0">
                  <a:pos x="2045" y="185"/>
                </a:cxn>
                <a:cxn ang="0">
                  <a:pos x="1936" y="74"/>
                </a:cxn>
                <a:cxn ang="0">
                  <a:pos x="1895" y="54"/>
                </a:cxn>
                <a:cxn ang="0">
                  <a:pos x="1842" y="39"/>
                </a:cxn>
                <a:cxn ang="0">
                  <a:pos x="1780" y="34"/>
                </a:cxn>
                <a:cxn ang="0">
                  <a:pos x="1713" y="47"/>
                </a:cxn>
                <a:cxn ang="0">
                  <a:pos x="1647" y="83"/>
                </a:cxn>
                <a:cxn ang="0">
                  <a:pos x="1615" y="99"/>
                </a:cxn>
                <a:cxn ang="0">
                  <a:pos x="1601" y="32"/>
                </a:cxn>
                <a:cxn ang="0">
                  <a:pos x="48" y="0"/>
                </a:cxn>
                <a:cxn ang="0">
                  <a:pos x="0" y="2112"/>
                </a:cxn>
                <a:cxn ang="0">
                  <a:pos x="1530" y="2243"/>
                </a:cxn>
                <a:cxn ang="0">
                  <a:pos x="1543" y="2240"/>
                </a:cxn>
                <a:cxn ang="0">
                  <a:pos x="1585" y="2225"/>
                </a:cxn>
                <a:cxn ang="0">
                  <a:pos x="1633" y="2185"/>
                </a:cxn>
                <a:cxn ang="0">
                  <a:pos x="1694" y="2187"/>
                </a:cxn>
                <a:cxn ang="0">
                  <a:pos x="1783" y="2184"/>
                </a:cxn>
                <a:cxn ang="0">
                  <a:pos x="1886" y="2173"/>
                </a:cxn>
                <a:cxn ang="0">
                  <a:pos x="1986" y="2147"/>
                </a:cxn>
                <a:cxn ang="0">
                  <a:pos x="2072" y="2105"/>
                </a:cxn>
                <a:cxn ang="0">
                  <a:pos x="2103" y="2060"/>
                </a:cxn>
                <a:cxn ang="0">
                  <a:pos x="2124" y="1865"/>
                </a:cxn>
                <a:cxn ang="0">
                  <a:pos x="2201" y="1760"/>
                </a:cxn>
                <a:cxn ang="0">
                  <a:pos x="2267" y="1587"/>
                </a:cxn>
              </a:cxnLst>
              <a:rect l="0" t="0" r="r" b="b"/>
              <a:pathLst>
                <a:path w="2268" h="2243">
                  <a:moveTo>
                    <a:pt x="2268" y="1577"/>
                  </a:moveTo>
                  <a:lnTo>
                    <a:pt x="2267" y="1568"/>
                  </a:lnTo>
                  <a:lnTo>
                    <a:pt x="2265" y="1547"/>
                  </a:lnTo>
                  <a:lnTo>
                    <a:pt x="2261" y="1519"/>
                  </a:lnTo>
                  <a:lnTo>
                    <a:pt x="2256" y="1483"/>
                  </a:lnTo>
                  <a:lnTo>
                    <a:pt x="2250" y="1440"/>
                  </a:lnTo>
                  <a:lnTo>
                    <a:pt x="2242" y="1392"/>
                  </a:lnTo>
                  <a:lnTo>
                    <a:pt x="2231" y="1340"/>
                  </a:lnTo>
                  <a:lnTo>
                    <a:pt x="2218" y="1286"/>
                  </a:lnTo>
                  <a:lnTo>
                    <a:pt x="2203" y="1230"/>
                  </a:lnTo>
                  <a:lnTo>
                    <a:pt x="2186" y="1172"/>
                  </a:lnTo>
                  <a:lnTo>
                    <a:pt x="2165" y="1117"/>
                  </a:lnTo>
                  <a:lnTo>
                    <a:pt x="2142" y="1063"/>
                  </a:lnTo>
                  <a:lnTo>
                    <a:pt x="2117" y="1012"/>
                  </a:lnTo>
                  <a:lnTo>
                    <a:pt x="2087" y="966"/>
                  </a:lnTo>
                  <a:lnTo>
                    <a:pt x="2055" y="924"/>
                  </a:lnTo>
                  <a:lnTo>
                    <a:pt x="2019" y="891"/>
                  </a:lnTo>
                  <a:lnTo>
                    <a:pt x="2022" y="886"/>
                  </a:lnTo>
                  <a:lnTo>
                    <a:pt x="2023" y="882"/>
                  </a:lnTo>
                  <a:lnTo>
                    <a:pt x="2025" y="877"/>
                  </a:lnTo>
                  <a:lnTo>
                    <a:pt x="2026" y="871"/>
                  </a:lnTo>
                  <a:lnTo>
                    <a:pt x="2045" y="863"/>
                  </a:lnTo>
                  <a:lnTo>
                    <a:pt x="2063" y="852"/>
                  </a:lnTo>
                  <a:lnTo>
                    <a:pt x="2081" y="838"/>
                  </a:lnTo>
                  <a:lnTo>
                    <a:pt x="2098" y="820"/>
                  </a:lnTo>
                  <a:lnTo>
                    <a:pt x="2111" y="798"/>
                  </a:lnTo>
                  <a:lnTo>
                    <a:pt x="2122" y="771"/>
                  </a:lnTo>
                  <a:lnTo>
                    <a:pt x="2127" y="741"/>
                  </a:lnTo>
                  <a:lnTo>
                    <a:pt x="2127" y="707"/>
                  </a:lnTo>
                  <a:lnTo>
                    <a:pt x="2131" y="693"/>
                  </a:lnTo>
                  <a:lnTo>
                    <a:pt x="2131" y="674"/>
                  </a:lnTo>
                  <a:lnTo>
                    <a:pt x="2126" y="656"/>
                  </a:lnTo>
                  <a:lnTo>
                    <a:pt x="2115" y="639"/>
                  </a:lnTo>
                  <a:lnTo>
                    <a:pt x="2110" y="634"/>
                  </a:lnTo>
                  <a:lnTo>
                    <a:pt x="2104" y="631"/>
                  </a:lnTo>
                  <a:lnTo>
                    <a:pt x="2098" y="628"/>
                  </a:lnTo>
                  <a:lnTo>
                    <a:pt x="2089" y="626"/>
                  </a:lnTo>
                  <a:lnTo>
                    <a:pt x="2080" y="625"/>
                  </a:lnTo>
                  <a:lnTo>
                    <a:pt x="2070" y="626"/>
                  </a:lnTo>
                  <a:lnTo>
                    <a:pt x="2058" y="628"/>
                  </a:lnTo>
                  <a:lnTo>
                    <a:pt x="2046" y="633"/>
                  </a:lnTo>
                  <a:lnTo>
                    <a:pt x="2048" y="626"/>
                  </a:lnTo>
                  <a:lnTo>
                    <a:pt x="2050" y="619"/>
                  </a:lnTo>
                  <a:lnTo>
                    <a:pt x="2054" y="611"/>
                  </a:lnTo>
                  <a:lnTo>
                    <a:pt x="2058" y="602"/>
                  </a:lnTo>
                  <a:lnTo>
                    <a:pt x="2060" y="601"/>
                  </a:lnTo>
                  <a:lnTo>
                    <a:pt x="2060" y="600"/>
                  </a:lnTo>
                  <a:lnTo>
                    <a:pt x="2061" y="595"/>
                  </a:lnTo>
                  <a:lnTo>
                    <a:pt x="2065" y="582"/>
                  </a:lnTo>
                  <a:lnTo>
                    <a:pt x="2071" y="564"/>
                  </a:lnTo>
                  <a:lnTo>
                    <a:pt x="2078" y="540"/>
                  </a:lnTo>
                  <a:lnTo>
                    <a:pt x="2084" y="510"/>
                  </a:lnTo>
                  <a:lnTo>
                    <a:pt x="2089" y="476"/>
                  </a:lnTo>
                  <a:lnTo>
                    <a:pt x="2094" y="438"/>
                  </a:lnTo>
                  <a:lnTo>
                    <a:pt x="2096" y="399"/>
                  </a:lnTo>
                  <a:lnTo>
                    <a:pt x="2095" y="357"/>
                  </a:lnTo>
                  <a:lnTo>
                    <a:pt x="2091" y="314"/>
                  </a:lnTo>
                  <a:lnTo>
                    <a:pt x="2081" y="270"/>
                  </a:lnTo>
                  <a:lnTo>
                    <a:pt x="2066" y="228"/>
                  </a:lnTo>
                  <a:lnTo>
                    <a:pt x="2045" y="185"/>
                  </a:lnTo>
                  <a:lnTo>
                    <a:pt x="2017" y="146"/>
                  </a:lnTo>
                  <a:lnTo>
                    <a:pt x="1981" y="108"/>
                  </a:lnTo>
                  <a:lnTo>
                    <a:pt x="1936" y="74"/>
                  </a:lnTo>
                  <a:lnTo>
                    <a:pt x="1924" y="68"/>
                  </a:lnTo>
                  <a:lnTo>
                    <a:pt x="1910" y="61"/>
                  </a:lnTo>
                  <a:lnTo>
                    <a:pt x="1895" y="54"/>
                  </a:lnTo>
                  <a:lnTo>
                    <a:pt x="1879" y="48"/>
                  </a:lnTo>
                  <a:lnTo>
                    <a:pt x="1860" y="43"/>
                  </a:lnTo>
                  <a:lnTo>
                    <a:pt x="1842" y="39"/>
                  </a:lnTo>
                  <a:lnTo>
                    <a:pt x="1821" y="36"/>
                  </a:lnTo>
                  <a:lnTo>
                    <a:pt x="1800" y="34"/>
                  </a:lnTo>
                  <a:lnTo>
                    <a:pt x="1780" y="34"/>
                  </a:lnTo>
                  <a:lnTo>
                    <a:pt x="1758" y="36"/>
                  </a:lnTo>
                  <a:lnTo>
                    <a:pt x="1736" y="41"/>
                  </a:lnTo>
                  <a:lnTo>
                    <a:pt x="1713" y="47"/>
                  </a:lnTo>
                  <a:lnTo>
                    <a:pt x="1691" y="56"/>
                  </a:lnTo>
                  <a:lnTo>
                    <a:pt x="1669" y="68"/>
                  </a:lnTo>
                  <a:lnTo>
                    <a:pt x="1647" y="83"/>
                  </a:lnTo>
                  <a:lnTo>
                    <a:pt x="1625" y="100"/>
                  </a:lnTo>
                  <a:lnTo>
                    <a:pt x="1620" y="99"/>
                  </a:lnTo>
                  <a:lnTo>
                    <a:pt x="1615" y="99"/>
                  </a:lnTo>
                  <a:lnTo>
                    <a:pt x="1609" y="99"/>
                  </a:lnTo>
                  <a:lnTo>
                    <a:pt x="1603" y="100"/>
                  </a:lnTo>
                  <a:lnTo>
                    <a:pt x="1601" y="32"/>
                  </a:lnTo>
                  <a:lnTo>
                    <a:pt x="1600" y="2"/>
                  </a:lnTo>
                  <a:lnTo>
                    <a:pt x="1570" y="2"/>
                  </a:lnTo>
                  <a:lnTo>
                    <a:pt x="48" y="0"/>
                  </a:lnTo>
                  <a:lnTo>
                    <a:pt x="17" y="0"/>
                  </a:lnTo>
                  <a:lnTo>
                    <a:pt x="17" y="31"/>
                  </a:lnTo>
                  <a:lnTo>
                    <a:pt x="0" y="2112"/>
                  </a:lnTo>
                  <a:lnTo>
                    <a:pt x="288" y="2227"/>
                  </a:lnTo>
                  <a:lnTo>
                    <a:pt x="1527" y="2243"/>
                  </a:lnTo>
                  <a:lnTo>
                    <a:pt x="1530" y="2243"/>
                  </a:lnTo>
                  <a:lnTo>
                    <a:pt x="1532" y="2242"/>
                  </a:lnTo>
                  <a:lnTo>
                    <a:pt x="1535" y="2242"/>
                  </a:lnTo>
                  <a:lnTo>
                    <a:pt x="1543" y="2240"/>
                  </a:lnTo>
                  <a:lnTo>
                    <a:pt x="1555" y="2236"/>
                  </a:lnTo>
                  <a:lnTo>
                    <a:pt x="1569" y="2231"/>
                  </a:lnTo>
                  <a:lnTo>
                    <a:pt x="1585" y="2225"/>
                  </a:lnTo>
                  <a:lnTo>
                    <a:pt x="1602" y="2214"/>
                  </a:lnTo>
                  <a:lnTo>
                    <a:pt x="1618" y="2202"/>
                  </a:lnTo>
                  <a:lnTo>
                    <a:pt x="1633" y="2185"/>
                  </a:lnTo>
                  <a:lnTo>
                    <a:pt x="1649" y="2187"/>
                  </a:lnTo>
                  <a:lnTo>
                    <a:pt x="1670" y="2187"/>
                  </a:lnTo>
                  <a:lnTo>
                    <a:pt x="1694" y="2187"/>
                  </a:lnTo>
                  <a:lnTo>
                    <a:pt x="1721" y="2187"/>
                  </a:lnTo>
                  <a:lnTo>
                    <a:pt x="1751" y="2185"/>
                  </a:lnTo>
                  <a:lnTo>
                    <a:pt x="1783" y="2184"/>
                  </a:lnTo>
                  <a:lnTo>
                    <a:pt x="1816" y="2182"/>
                  </a:lnTo>
                  <a:lnTo>
                    <a:pt x="1850" y="2177"/>
                  </a:lnTo>
                  <a:lnTo>
                    <a:pt x="1886" y="2173"/>
                  </a:lnTo>
                  <a:lnTo>
                    <a:pt x="1920" y="2166"/>
                  </a:lnTo>
                  <a:lnTo>
                    <a:pt x="1954" y="2158"/>
                  </a:lnTo>
                  <a:lnTo>
                    <a:pt x="1986" y="2147"/>
                  </a:lnTo>
                  <a:lnTo>
                    <a:pt x="2017" y="2136"/>
                  </a:lnTo>
                  <a:lnTo>
                    <a:pt x="2046" y="2121"/>
                  </a:lnTo>
                  <a:lnTo>
                    <a:pt x="2072" y="2105"/>
                  </a:lnTo>
                  <a:lnTo>
                    <a:pt x="2094" y="2085"/>
                  </a:lnTo>
                  <a:lnTo>
                    <a:pt x="2104" y="2074"/>
                  </a:lnTo>
                  <a:lnTo>
                    <a:pt x="2103" y="2060"/>
                  </a:lnTo>
                  <a:lnTo>
                    <a:pt x="2085" y="1900"/>
                  </a:lnTo>
                  <a:lnTo>
                    <a:pt x="2102" y="1886"/>
                  </a:lnTo>
                  <a:lnTo>
                    <a:pt x="2124" y="1865"/>
                  </a:lnTo>
                  <a:lnTo>
                    <a:pt x="2149" y="1838"/>
                  </a:lnTo>
                  <a:lnTo>
                    <a:pt x="2176" y="1803"/>
                  </a:lnTo>
                  <a:lnTo>
                    <a:pt x="2201" y="1760"/>
                  </a:lnTo>
                  <a:lnTo>
                    <a:pt x="2227" y="1711"/>
                  </a:lnTo>
                  <a:lnTo>
                    <a:pt x="2248" y="1653"/>
                  </a:lnTo>
                  <a:lnTo>
                    <a:pt x="2267" y="1587"/>
                  </a:lnTo>
                  <a:lnTo>
                    <a:pt x="2268" y="1582"/>
                  </a:lnTo>
                  <a:lnTo>
                    <a:pt x="2268" y="1577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1" name="Freeform 31"/>
            <p:cNvSpPr>
              <a:spLocks/>
            </p:cNvSpPr>
            <p:nvPr/>
          </p:nvSpPr>
          <p:spPr bwMode="auto">
            <a:xfrm>
              <a:off x="5389563" y="4249738"/>
              <a:ext cx="1749425" cy="1730375"/>
            </a:xfrm>
            <a:custGeom>
              <a:avLst/>
              <a:gdLst/>
              <a:ahLst/>
              <a:cxnLst>
                <a:cxn ang="0">
                  <a:pos x="258" y="2164"/>
                </a:cxn>
                <a:cxn ang="0">
                  <a:pos x="1507" y="2179"/>
                </a:cxn>
                <a:cxn ang="0">
                  <a:pos x="1546" y="2162"/>
                </a:cxn>
                <a:cxn ang="0">
                  <a:pos x="1587" y="2122"/>
                </a:cxn>
                <a:cxn ang="0">
                  <a:pos x="1620" y="2123"/>
                </a:cxn>
                <a:cxn ang="0">
                  <a:pos x="1700" y="2124"/>
                </a:cxn>
                <a:cxn ang="0">
                  <a:pos x="1809" y="2116"/>
                </a:cxn>
                <a:cxn ang="0">
                  <a:pos x="1921" y="2095"/>
                </a:cxn>
                <a:cxn ang="0">
                  <a:pos x="2017" y="2052"/>
                </a:cxn>
                <a:cxn ang="0">
                  <a:pos x="2022" y="1854"/>
                </a:cxn>
                <a:cxn ang="0">
                  <a:pos x="2042" y="1839"/>
                </a:cxn>
                <a:cxn ang="0">
                  <a:pos x="2080" y="1803"/>
                </a:cxn>
                <a:cxn ang="0">
                  <a:pos x="2125" y="1744"/>
                </a:cxn>
                <a:cxn ang="0">
                  <a:pos x="2170" y="1660"/>
                </a:cxn>
                <a:cxn ang="0">
                  <a:pos x="2206" y="1550"/>
                </a:cxn>
                <a:cxn ang="0">
                  <a:pos x="2200" y="1495"/>
                </a:cxn>
                <a:cxn ang="0">
                  <a:pos x="2178" y="1357"/>
                </a:cxn>
                <a:cxn ang="0">
                  <a:pos x="2136" y="1181"/>
                </a:cxn>
                <a:cxn ang="0">
                  <a:pos x="2067" y="1009"/>
                </a:cxn>
                <a:cxn ang="0">
                  <a:pos x="1967" y="882"/>
                </a:cxn>
                <a:cxn ang="0">
                  <a:pos x="1932" y="859"/>
                </a:cxn>
                <a:cxn ang="0">
                  <a:pos x="1954" y="853"/>
                </a:cxn>
                <a:cxn ang="0">
                  <a:pos x="1966" y="816"/>
                </a:cxn>
                <a:cxn ang="0">
                  <a:pos x="2001" y="804"/>
                </a:cxn>
                <a:cxn ang="0">
                  <a:pos x="2055" y="747"/>
                </a:cxn>
                <a:cxn ang="0">
                  <a:pos x="2067" y="670"/>
                </a:cxn>
                <a:cxn ang="0">
                  <a:pos x="2068" y="642"/>
                </a:cxn>
                <a:cxn ang="0">
                  <a:pos x="2045" y="626"/>
                </a:cxn>
                <a:cxn ang="0">
                  <a:pos x="2014" y="635"/>
                </a:cxn>
                <a:cxn ang="0">
                  <a:pos x="1982" y="631"/>
                </a:cxn>
                <a:cxn ang="0">
                  <a:pos x="2000" y="557"/>
                </a:cxn>
                <a:cxn ang="0">
                  <a:pos x="2010" y="526"/>
                </a:cxn>
                <a:cxn ang="0">
                  <a:pos x="2029" y="444"/>
                </a:cxn>
                <a:cxn ang="0">
                  <a:pos x="2034" y="334"/>
                </a:cxn>
                <a:cxn ang="0">
                  <a:pos x="2009" y="212"/>
                </a:cxn>
                <a:cxn ang="0">
                  <a:pos x="1929" y="101"/>
                </a:cxn>
                <a:cxn ang="0">
                  <a:pos x="1881" y="66"/>
                </a:cxn>
                <a:cxn ang="0">
                  <a:pos x="1848" y="52"/>
                </a:cxn>
                <a:cxn ang="0">
                  <a:pos x="1794" y="37"/>
                </a:cxn>
                <a:cxn ang="0">
                  <a:pos x="1726" y="37"/>
                </a:cxn>
                <a:cxn ang="0">
                  <a:pos x="1652" y="64"/>
                </a:cxn>
                <a:cxn ang="0">
                  <a:pos x="1602" y="103"/>
                </a:cxn>
                <a:cxn ang="0">
                  <a:pos x="1584" y="100"/>
                </a:cxn>
                <a:cxn ang="0">
                  <a:pos x="1560" y="106"/>
                </a:cxn>
                <a:cxn ang="0">
                  <a:pos x="1539" y="2"/>
                </a:cxn>
              </a:cxnLst>
              <a:rect l="0" t="0" r="r" b="b"/>
              <a:pathLst>
                <a:path w="2206" h="2181">
                  <a:moveTo>
                    <a:pt x="17" y="0"/>
                  </a:moveTo>
                  <a:lnTo>
                    <a:pt x="0" y="2061"/>
                  </a:lnTo>
                  <a:lnTo>
                    <a:pt x="258" y="2164"/>
                  </a:lnTo>
                  <a:lnTo>
                    <a:pt x="1496" y="2181"/>
                  </a:lnTo>
                  <a:lnTo>
                    <a:pt x="1499" y="2181"/>
                  </a:lnTo>
                  <a:lnTo>
                    <a:pt x="1507" y="2179"/>
                  </a:lnTo>
                  <a:lnTo>
                    <a:pt x="1517" y="2175"/>
                  </a:lnTo>
                  <a:lnTo>
                    <a:pt x="1531" y="2171"/>
                  </a:lnTo>
                  <a:lnTo>
                    <a:pt x="1546" y="2162"/>
                  </a:lnTo>
                  <a:lnTo>
                    <a:pt x="1561" y="2152"/>
                  </a:lnTo>
                  <a:lnTo>
                    <a:pt x="1575" y="2139"/>
                  </a:lnTo>
                  <a:lnTo>
                    <a:pt x="1587" y="2122"/>
                  </a:lnTo>
                  <a:lnTo>
                    <a:pt x="1591" y="2122"/>
                  </a:lnTo>
                  <a:lnTo>
                    <a:pt x="1602" y="2123"/>
                  </a:lnTo>
                  <a:lnTo>
                    <a:pt x="1620" y="2123"/>
                  </a:lnTo>
                  <a:lnTo>
                    <a:pt x="1643" y="2124"/>
                  </a:lnTo>
                  <a:lnTo>
                    <a:pt x="1669" y="2124"/>
                  </a:lnTo>
                  <a:lnTo>
                    <a:pt x="1700" y="2124"/>
                  </a:lnTo>
                  <a:lnTo>
                    <a:pt x="1735" y="2123"/>
                  </a:lnTo>
                  <a:lnTo>
                    <a:pt x="1772" y="2120"/>
                  </a:lnTo>
                  <a:lnTo>
                    <a:pt x="1809" y="2116"/>
                  </a:lnTo>
                  <a:lnTo>
                    <a:pt x="1847" y="2112"/>
                  </a:lnTo>
                  <a:lnTo>
                    <a:pt x="1885" y="2104"/>
                  </a:lnTo>
                  <a:lnTo>
                    <a:pt x="1921" y="2095"/>
                  </a:lnTo>
                  <a:lnTo>
                    <a:pt x="1957" y="2083"/>
                  </a:lnTo>
                  <a:lnTo>
                    <a:pt x="1988" y="2069"/>
                  </a:lnTo>
                  <a:lnTo>
                    <a:pt x="2017" y="2052"/>
                  </a:lnTo>
                  <a:lnTo>
                    <a:pt x="2041" y="2032"/>
                  </a:lnTo>
                  <a:lnTo>
                    <a:pt x="2020" y="1855"/>
                  </a:lnTo>
                  <a:lnTo>
                    <a:pt x="2022" y="1854"/>
                  </a:lnTo>
                  <a:lnTo>
                    <a:pt x="2026" y="1852"/>
                  </a:lnTo>
                  <a:lnTo>
                    <a:pt x="2033" y="1846"/>
                  </a:lnTo>
                  <a:lnTo>
                    <a:pt x="2042" y="1839"/>
                  </a:lnTo>
                  <a:lnTo>
                    <a:pt x="2054" y="1829"/>
                  </a:lnTo>
                  <a:lnTo>
                    <a:pt x="2067" y="1817"/>
                  </a:lnTo>
                  <a:lnTo>
                    <a:pt x="2080" y="1803"/>
                  </a:lnTo>
                  <a:lnTo>
                    <a:pt x="2094" y="1786"/>
                  </a:lnTo>
                  <a:lnTo>
                    <a:pt x="2110" y="1766"/>
                  </a:lnTo>
                  <a:lnTo>
                    <a:pt x="2125" y="1744"/>
                  </a:lnTo>
                  <a:lnTo>
                    <a:pt x="2141" y="1719"/>
                  </a:lnTo>
                  <a:lnTo>
                    <a:pt x="2156" y="1691"/>
                  </a:lnTo>
                  <a:lnTo>
                    <a:pt x="2170" y="1660"/>
                  </a:lnTo>
                  <a:lnTo>
                    <a:pt x="2184" y="1627"/>
                  </a:lnTo>
                  <a:lnTo>
                    <a:pt x="2196" y="1590"/>
                  </a:lnTo>
                  <a:lnTo>
                    <a:pt x="2206" y="1550"/>
                  </a:lnTo>
                  <a:lnTo>
                    <a:pt x="2205" y="1543"/>
                  </a:lnTo>
                  <a:lnTo>
                    <a:pt x="2204" y="1524"/>
                  </a:lnTo>
                  <a:lnTo>
                    <a:pt x="2200" y="1495"/>
                  </a:lnTo>
                  <a:lnTo>
                    <a:pt x="2194" y="1457"/>
                  </a:lnTo>
                  <a:lnTo>
                    <a:pt x="2187" y="1410"/>
                  </a:lnTo>
                  <a:lnTo>
                    <a:pt x="2178" y="1357"/>
                  </a:lnTo>
                  <a:lnTo>
                    <a:pt x="2167" y="1301"/>
                  </a:lnTo>
                  <a:lnTo>
                    <a:pt x="2153" y="1242"/>
                  </a:lnTo>
                  <a:lnTo>
                    <a:pt x="2136" y="1181"/>
                  </a:lnTo>
                  <a:lnTo>
                    <a:pt x="2116" y="1121"/>
                  </a:lnTo>
                  <a:lnTo>
                    <a:pt x="2093" y="1064"/>
                  </a:lnTo>
                  <a:lnTo>
                    <a:pt x="2067" y="1009"/>
                  </a:lnTo>
                  <a:lnTo>
                    <a:pt x="2038" y="960"/>
                  </a:lnTo>
                  <a:lnTo>
                    <a:pt x="2004" y="916"/>
                  </a:lnTo>
                  <a:lnTo>
                    <a:pt x="1967" y="882"/>
                  </a:lnTo>
                  <a:lnTo>
                    <a:pt x="1926" y="858"/>
                  </a:lnTo>
                  <a:lnTo>
                    <a:pt x="1928" y="858"/>
                  </a:lnTo>
                  <a:lnTo>
                    <a:pt x="1932" y="859"/>
                  </a:lnTo>
                  <a:lnTo>
                    <a:pt x="1939" y="859"/>
                  </a:lnTo>
                  <a:lnTo>
                    <a:pt x="1947" y="858"/>
                  </a:lnTo>
                  <a:lnTo>
                    <a:pt x="1954" y="853"/>
                  </a:lnTo>
                  <a:lnTo>
                    <a:pt x="1961" y="845"/>
                  </a:lnTo>
                  <a:lnTo>
                    <a:pt x="1964" y="833"/>
                  </a:lnTo>
                  <a:lnTo>
                    <a:pt x="1966" y="816"/>
                  </a:lnTo>
                  <a:lnTo>
                    <a:pt x="1971" y="815"/>
                  </a:lnTo>
                  <a:lnTo>
                    <a:pt x="1984" y="812"/>
                  </a:lnTo>
                  <a:lnTo>
                    <a:pt x="2001" y="804"/>
                  </a:lnTo>
                  <a:lnTo>
                    <a:pt x="2020" y="791"/>
                  </a:lnTo>
                  <a:lnTo>
                    <a:pt x="2040" y="772"/>
                  </a:lnTo>
                  <a:lnTo>
                    <a:pt x="2055" y="747"/>
                  </a:lnTo>
                  <a:lnTo>
                    <a:pt x="2064" y="714"/>
                  </a:lnTo>
                  <a:lnTo>
                    <a:pt x="2065" y="672"/>
                  </a:lnTo>
                  <a:lnTo>
                    <a:pt x="2067" y="670"/>
                  </a:lnTo>
                  <a:lnTo>
                    <a:pt x="2068" y="662"/>
                  </a:lnTo>
                  <a:lnTo>
                    <a:pt x="2069" y="653"/>
                  </a:lnTo>
                  <a:lnTo>
                    <a:pt x="2068" y="642"/>
                  </a:lnTo>
                  <a:lnTo>
                    <a:pt x="2064" y="633"/>
                  </a:lnTo>
                  <a:lnTo>
                    <a:pt x="2057" y="627"/>
                  </a:lnTo>
                  <a:lnTo>
                    <a:pt x="2045" y="626"/>
                  </a:lnTo>
                  <a:lnTo>
                    <a:pt x="2025" y="631"/>
                  </a:lnTo>
                  <a:lnTo>
                    <a:pt x="2022" y="632"/>
                  </a:lnTo>
                  <a:lnTo>
                    <a:pt x="2014" y="635"/>
                  </a:lnTo>
                  <a:lnTo>
                    <a:pt x="2002" y="638"/>
                  </a:lnTo>
                  <a:lnTo>
                    <a:pt x="1991" y="637"/>
                  </a:lnTo>
                  <a:lnTo>
                    <a:pt x="1982" y="631"/>
                  </a:lnTo>
                  <a:lnTo>
                    <a:pt x="1979" y="617"/>
                  </a:lnTo>
                  <a:lnTo>
                    <a:pt x="1985" y="593"/>
                  </a:lnTo>
                  <a:lnTo>
                    <a:pt x="2000" y="557"/>
                  </a:lnTo>
                  <a:lnTo>
                    <a:pt x="2001" y="554"/>
                  </a:lnTo>
                  <a:lnTo>
                    <a:pt x="2005" y="542"/>
                  </a:lnTo>
                  <a:lnTo>
                    <a:pt x="2010" y="526"/>
                  </a:lnTo>
                  <a:lnTo>
                    <a:pt x="2017" y="503"/>
                  </a:lnTo>
                  <a:lnTo>
                    <a:pt x="2023" y="475"/>
                  </a:lnTo>
                  <a:lnTo>
                    <a:pt x="2029" y="444"/>
                  </a:lnTo>
                  <a:lnTo>
                    <a:pt x="2033" y="410"/>
                  </a:lnTo>
                  <a:lnTo>
                    <a:pt x="2035" y="372"/>
                  </a:lnTo>
                  <a:lnTo>
                    <a:pt x="2034" y="334"/>
                  </a:lnTo>
                  <a:lnTo>
                    <a:pt x="2031" y="293"/>
                  </a:lnTo>
                  <a:lnTo>
                    <a:pt x="2022" y="252"/>
                  </a:lnTo>
                  <a:lnTo>
                    <a:pt x="2009" y="212"/>
                  </a:lnTo>
                  <a:lnTo>
                    <a:pt x="1989" y="174"/>
                  </a:lnTo>
                  <a:lnTo>
                    <a:pt x="1963" y="136"/>
                  </a:lnTo>
                  <a:lnTo>
                    <a:pt x="1929" y="101"/>
                  </a:lnTo>
                  <a:lnTo>
                    <a:pt x="1888" y="70"/>
                  </a:lnTo>
                  <a:lnTo>
                    <a:pt x="1886" y="69"/>
                  </a:lnTo>
                  <a:lnTo>
                    <a:pt x="1881" y="66"/>
                  </a:lnTo>
                  <a:lnTo>
                    <a:pt x="1873" y="62"/>
                  </a:lnTo>
                  <a:lnTo>
                    <a:pt x="1861" y="56"/>
                  </a:lnTo>
                  <a:lnTo>
                    <a:pt x="1848" y="52"/>
                  </a:lnTo>
                  <a:lnTo>
                    <a:pt x="1832" y="46"/>
                  </a:lnTo>
                  <a:lnTo>
                    <a:pt x="1813" y="41"/>
                  </a:lnTo>
                  <a:lnTo>
                    <a:pt x="1794" y="37"/>
                  </a:lnTo>
                  <a:lnTo>
                    <a:pt x="1773" y="34"/>
                  </a:lnTo>
                  <a:lnTo>
                    <a:pt x="1750" y="34"/>
                  </a:lnTo>
                  <a:lnTo>
                    <a:pt x="1726" y="37"/>
                  </a:lnTo>
                  <a:lnTo>
                    <a:pt x="1701" y="42"/>
                  </a:lnTo>
                  <a:lnTo>
                    <a:pt x="1677" y="52"/>
                  </a:lnTo>
                  <a:lnTo>
                    <a:pt x="1652" y="64"/>
                  </a:lnTo>
                  <a:lnTo>
                    <a:pt x="1628" y="81"/>
                  </a:lnTo>
                  <a:lnTo>
                    <a:pt x="1603" y="103"/>
                  </a:lnTo>
                  <a:lnTo>
                    <a:pt x="1602" y="103"/>
                  </a:lnTo>
                  <a:lnTo>
                    <a:pt x="1598" y="102"/>
                  </a:lnTo>
                  <a:lnTo>
                    <a:pt x="1591" y="100"/>
                  </a:lnTo>
                  <a:lnTo>
                    <a:pt x="1584" y="100"/>
                  </a:lnTo>
                  <a:lnTo>
                    <a:pt x="1575" y="100"/>
                  </a:lnTo>
                  <a:lnTo>
                    <a:pt x="1567" y="101"/>
                  </a:lnTo>
                  <a:lnTo>
                    <a:pt x="1560" y="106"/>
                  </a:lnTo>
                  <a:lnTo>
                    <a:pt x="1554" y="111"/>
                  </a:lnTo>
                  <a:lnTo>
                    <a:pt x="1542" y="86"/>
                  </a:lnTo>
                  <a:lnTo>
                    <a:pt x="1539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2" name="Freeform 32"/>
            <p:cNvSpPr>
              <a:spLocks/>
            </p:cNvSpPr>
            <p:nvPr/>
          </p:nvSpPr>
          <p:spPr bwMode="auto">
            <a:xfrm>
              <a:off x="5408613" y="4265613"/>
              <a:ext cx="1187450" cy="1563688"/>
            </a:xfrm>
            <a:custGeom>
              <a:avLst/>
              <a:gdLst/>
              <a:ahLst/>
              <a:cxnLst>
                <a:cxn ang="0">
                  <a:pos x="171" y="1869"/>
                </a:cxn>
                <a:cxn ang="0">
                  <a:pos x="184" y="1824"/>
                </a:cxn>
                <a:cxn ang="0">
                  <a:pos x="202" y="1770"/>
                </a:cxn>
                <a:cxn ang="0">
                  <a:pos x="474" y="1704"/>
                </a:cxn>
                <a:cxn ang="0">
                  <a:pos x="596" y="1715"/>
                </a:cxn>
                <a:cxn ang="0">
                  <a:pos x="1255" y="1465"/>
                </a:cxn>
                <a:cxn ang="0">
                  <a:pos x="1208" y="1419"/>
                </a:cxn>
                <a:cxn ang="0">
                  <a:pos x="1193" y="1336"/>
                </a:cxn>
                <a:cxn ang="0">
                  <a:pos x="1148" y="1403"/>
                </a:cxn>
                <a:cxn ang="0">
                  <a:pos x="1082" y="1448"/>
                </a:cxn>
                <a:cxn ang="0">
                  <a:pos x="1009" y="1482"/>
                </a:cxn>
                <a:cxn ang="0">
                  <a:pos x="928" y="1565"/>
                </a:cxn>
                <a:cxn ang="0">
                  <a:pos x="882" y="1587"/>
                </a:cxn>
                <a:cxn ang="0">
                  <a:pos x="802" y="1580"/>
                </a:cxn>
                <a:cxn ang="0">
                  <a:pos x="732" y="1548"/>
                </a:cxn>
                <a:cxn ang="0">
                  <a:pos x="611" y="1454"/>
                </a:cxn>
                <a:cxn ang="0">
                  <a:pos x="491" y="1280"/>
                </a:cxn>
                <a:cxn ang="0">
                  <a:pos x="435" y="1078"/>
                </a:cxn>
                <a:cxn ang="0">
                  <a:pos x="409" y="1045"/>
                </a:cxn>
                <a:cxn ang="0">
                  <a:pos x="361" y="1007"/>
                </a:cxn>
                <a:cxn ang="0">
                  <a:pos x="346" y="903"/>
                </a:cxn>
                <a:cxn ang="0">
                  <a:pos x="283" y="894"/>
                </a:cxn>
                <a:cxn ang="0">
                  <a:pos x="219" y="838"/>
                </a:cxn>
                <a:cxn ang="0">
                  <a:pos x="253" y="805"/>
                </a:cxn>
                <a:cxn ang="0">
                  <a:pos x="144" y="724"/>
                </a:cxn>
                <a:cxn ang="0">
                  <a:pos x="131" y="692"/>
                </a:cxn>
                <a:cxn ang="0">
                  <a:pos x="167" y="658"/>
                </a:cxn>
                <a:cxn ang="0">
                  <a:pos x="270" y="657"/>
                </a:cxn>
                <a:cxn ang="0">
                  <a:pos x="308" y="643"/>
                </a:cxn>
                <a:cxn ang="0">
                  <a:pos x="352" y="657"/>
                </a:cxn>
                <a:cxn ang="0">
                  <a:pos x="449" y="666"/>
                </a:cxn>
                <a:cxn ang="0">
                  <a:pos x="504" y="673"/>
                </a:cxn>
                <a:cxn ang="0">
                  <a:pos x="548" y="719"/>
                </a:cxn>
                <a:cxn ang="0">
                  <a:pos x="565" y="780"/>
                </a:cxn>
                <a:cxn ang="0">
                  <a:pos x="574" y="938"/>
                </a:cxn>
                <a:cxn ang="0">
                  <a:pos x="841" y="1248"/>
                </a:cxn>
                <a:cxn ang="0">
                  <a:pos x="875" y="1215"/>
                </a:cxn>
                <a:cxn ang="0">
                  <a:pos x="936" y="1150"/>
                </a:cxn>
                <a:cxn ang="0">
                  <a:pos x="1005" y="1057"/>
                </a:cxn>
                <a:cxn ang="0">
                  <a:pos x="1052" y="972"/>
                </a:cxn>
                <a:cxn ang="0">
                  <a:pos x="1097" y="895"/>
                </a:cxn>
                <a:cxn ang="0">
                  <a:pos x="1166" y="826"/>
                </a:cxn>
                <a:cxn ang="0">
                  <a:pos x="1143" y="797"/>
                </a:cxn>
                <a:cxn ang="0">
                  <a:pos x="1136" y="756"/>
                </a:cxn>
                <a:cxn ang="0">
                  <a:pos x="1111" y="738"/>
                </a:cxn>
                <a:cxn ang="0">
                  <a:pos x="1096" y="707"/>
                </a:cxn>
                <a:cxn ang="0">
                  <a:pos x="1077" y="666"/>
                </a:cxn>
                <a:cxn ang="0">
                  <a:pos x="1067" y="637"/>
                </a:cxn>
                <a:cxn ang="0">
                  <a:pos x="1038" y="628"/>
                </a:cxn>
                <a:cxn ang="0">
                  <a:pos x="1026" y="604"/>
                </a:cxn>
                <a:cxn ang="0">
                  <a:pos x="1060" y="539"/>
                </a:cxn>
                <a:cxn ang="0">
                  <a:pos x="1082" y="462"/>
                </a:cxn>
                <a:cxn ang="0">
                  <a:pos x="1057" y="428"/>
                </a:cxn>
                <a:cxn ang="0">
                  <a:pos x="1011" y="440"/>
                </a:cxn>
                <a:cxn ang="0">
                  <a:pos x="959" y="379"/>
                </a:cxn>
                <a:cxn ang="0">
                  <a:pos x="974" y="254"/>
                </a:cxn>
                <a:cxn ang="0">
                  <a:pos x="1115" y="142"/>
                </a:cxn>
                <a:cxn ang="0">
                  <a:pos x="1158" y="102"/>
                </a:cxn>
                <a:cxn ang="0">
                  <a:pos x="1276" y="43"/>
                </a:cxn>
                <a:cxn ang="0">
                  <a:pos x="1324" y="35"/>
                </a:cxn>
                <a:cxn ang="0">
                  <a:pos x="1377" y="35"/>
                </a:cxn>
                <a:cxn ang="0">
                  <a:pos x="1434" y="47"/>
                </a:cxn>
                <a:cxn ang="0">
                  <a:pos x="1497" y="73"/>
                </a:cxn>
              </a:cxnLst>
              <a:rect l="0" t="0" r="r" b="b"/>
              <a:pathLst>
                <a:path w="1497" h="1972">
                  <a:moveTo>
                    <a:pt x="17" y="11"/>
                  </a:moveTo>
                  <a:lnTo>
                    <a:pt x="0" y="1972"/>
                  </a:lnTo>
                  <a:lnTo>
                    <a:pt x="174" y="1903"/>
                  </a:lnTo>
                  <a:lnTo>
                    <a:pt x="171" y="1869"/>
                  </a:lnTo>
                  <a:lnTo>
                    <a:pt x="192" y="1851"/>
                  </a:lnTo>
                  <a:lnTo>
                    <a:pt x="188" y="1846"/>
                  </a:lnTo>
                  <a:lnTo>
                    <a:pt x="186" y="1837"/>
                  </a:lnTo>
                  <a:lnTo>
                    <a:pt x="184" y="1824"/>
                  </a:lnTo>
                  <a:lnTo>
                    <a:pt x="182" y="1811"/>
                  </a:lnTo>
                  <a:lnTo>
                    <a:pt x="185" y="1797"/>
                  </a:lnTo>
                  <a:lnTo>
                    <a:pt x="192" y="1783"/>
                  </a:lnTo>
                  <a:lnTo>
                    <a:pt x="202" y="1770"/>
                  </a:lnTo>
                  <a:lnTo>
                    <a:pt x="218" y="1761"/>
                  </a:lnTo>
                  <a:lnTo>
                    <a:pt x="446" y="1702"/>
                  </a:lnTo>
                  <a:lnTo>
                    <a:pt x="454" y="1702"/>
                  </a:lnTo>
                  <a:lnTo>
                    <a:pt x="474" y="1704"/>
                  </a:lnTo>
                  <a:lnTo>
                    <a:pt x="503" y="1705"/>
                  </a:lnTo>
                  <a:lnTo>
                    <a:pt x="535" y="1707"/>
                  </a:lnTo>
                  <a:lnTo>
                    <a:pt x="567" y="1710"/>
                  </a:lnTo>
                  <a:lnTo>
                    <a:pt x="596" y="1715"/>
                  </a:lnTo>
                  <a:lnTo>
                    <a:pt x="616" y="1720"/>
                  </a:lnTo>
                  <a:lnTo>
                    <a:pt x="624" y="1725"/>
                  </a:lnTo>
                  <a:lnTo>
                    <a:pt x="1258" y="1466"/>
                  </a:lnTo>
                  <a:lnTo>
                    <a:pt x="1255" y="1465"/>
                  </a:lnTo>
                  <a:lnTo>
                    <a:pt x="1246" y="1459"/>
                  </a:lnTo>
                  <a:lnTo>
                    <a:pt x="1234" y="1450"/>
                  </a:lnTo>
                  <a:lnTo>
                    <a:pt x="1220" y="1436"/>
                  </a:lnTo>
                  <a:lnTo>
                    <a:pt x="1208" y="1419"/>
                  </a:lnTo>
                  <a:lnTo>
                    <a:pt x="1197" y="1395"/>
                  </a:lnTo>
                  <a:lnTo>
                    <a:pt x="1193" y="1366"/>
                  </a:lnTo>
                  <a:lnTo>
                    <a:pt x="1195" y="1332"/>
                  </a:lnTo>
                  <a:lnTo>
                    <a:pt x="1193" y="1336"/>
                  </a:lnTo>
                  <a:lnTo>
                    <a:pt x="1187" y="1348"/>
                  </a:lnTo>
                  <a:lnTo>
                    <a:pt x="1176" y="1364"/>
                  </a:lnTo>
                  <a:lnTo>
                    <a:pt x="1164" y="1382"/>
                  </a:lnTo>
                  <a:lnTo>
                    <a:pt x="1148" y="1403"/>
                  </a:lnTo>
                  <a:lnTo>
                    <a:pt x="1129" y="1421"/>
                  </a:lnTo>
                  <a:lnTo>
                    <a:pt x="1109" y="1436"/>
                  </a:lnTo>
                  <a:lnTo>
                    <a:pt x="1085" y="1447"/>
                  </a:lnTo>
                  <a:lnTo>
                    <a:pt x="1082" y="1448"/>
                  </a:lnTo>
                  <a:lnTo>
                    <a:pt x="1071" y="1451"/>
                  </a:lnTo>
                  <a:lnTo>
                    <a:pt x="1054" y="1457"/>
                  </a:lnTo>
                  <a:lnTo>
                    <a:pt x="1034" y="1467"/>
                  </a:lnTo>
                  <a:lnTo>
                    <a:pt x="1009" y="1482"/>
                  </a:lnTo>
                  <a:lnTo>
                    <a:pt x="983" y="1503"/>
                  </a:lnTo>
                  <a:lnTo>
                    <a:pt x="956" y="1530"/>
                  </a:lnTo>
                  <a:lnTo>
                    <a:pt x="930" y="1563"/>
                  </a:lnTo>
                  <a:lnTo>
                    <a:pt x="928" y="1565"/>
                  </a:lnTo>
                  <a:lnTo>
                    <a:pt x="922" y="1570"/>
                  </a:lnTo>
                  <a:lnTo>
                    <a:pt x="913" y="1576"/>
                  </a:lnTo>
                  <a:lnTo>
                    <a:pt x="899" y="1583"/>
                  </a:lnTo>
                  <a:lnTo>
                    <a:pt x="882" y="1587"/>
                  </a:lnTo>
                  <a:lnTo>
                    <a:pt x="861" y="1591"/>
                  </a:lnTo>
                  <a:lnTo>
                    <a:pt x="836" y="1588"/>
                  </a:lnTo>
                  <a:lnTo>
                    <a:pt x="806" y="1581"/>
                  </a:lnTo>
                  <a:lnTo>
                    <a:pt x="802" y="1580"/>
                  </a:lnTo>
                  <a:lnTo>
                    <a:pt x="792" y="1577"/>
                  </a:lnTo>
                  <a:lnTo>
                    <a:pt x="777" y="1570"/>
                  </a:lnTo>
                  <a:lnTo>
                    <a:pt x="756" y="1561"/>
                  </a:lnTo>
                  <a:lnTo>
                    <a:pt x="732" y="1548"/>
                  </a:lnTo>
                  <a:lnTo>
                    <a:pt x="704" y="1531"/>
                  </a:lnTo>
                  <a:lnTo>
                    <a:pt x="674" y="1510"/>
                  </a:lnTo>
                  <a:lnTo>
                    <a:pt x="643" y="1485"/>
                  </a:lnTo>
                  <a:lnTo>
                    <a:pt x="611" y="1454"/>
                  </a:lnTo>
                  <a:lnTo>
                    <a:pt x="579" y="1419"/>
                  </a:lnTo>
                  <a:lnTo>
                    <a:pt x="548" y="1379"/>
                  </a:lnTo>
                  <a:lnTo>
                    <a:pt x="518" y="1333"/>
                  </a:lnTo>
                  <a:lnTo>
                    <a:pt x="491" y="1280"/>
                  </a:lnTo>
                  <a:lnTo>
                    <a:pt x="467" y="1221"/>
                  </a:lnTo>
                  <a:lnTo>
                    <a:pt x="449" y="1157"/>
                  </a:lnTo>
                  <a:lnTo>
                    <a:pt x="434" y="1084"/>
                  </a:lnTo>
                  <a:lnTo>
                    <a:pt x="435" y="1078"/>
                  </a:lnTo>
                  <a:lnTo>
                    <a:pt x="435" y="1064"/>
                  </a:lnTo>
                  <a:lnTo>
                    <a:pt x="429" y="1051"/>
                  </a:lnTo>
                  <a:lnTo>
                    <a:pt x="413" y="1045"/>
                  </a:lnTo>
                  <a:lnTo>
                    <a:pt x="409" y="1045"/>
                  </a:lnTo>
                  <a:lnTo>
                    <a:pt x="400" y="1041"/>
                  </a:lnTo>
                  <a:lnTo>
                    <a:pt x="387" y="1036"/>
                  </a:lnTo>
                  <a:lnTo>
                    <a:pt x="374" y="1024"/>
                  </a:lnTo>
                  <a:lnTo>
                    <a:pt x="361" y="1007"/>
                  </a:lnTo>
                  <a:lnTo>
                    <a:pt x="351" y="983"/>
                  </a:lnTo>
                  <a:lnTo>
                    <a:pt x="346" y="948"/>
                  </a:lnTo>
                  <a:lnTo>
                    <a:pt x="349" y="903"/>
                  </a:lnTo>
                  <a:lnTo>
                    <a:pt x="346" y="903"/>
                  </a:lnTo>
                  <a:lnTo>
                    <a:pt x="337" y="904"/>
                  </a:lnTo>
                  <a:lnTo>
                    <a:pt x="322" y="903"/>
                  </a:lnTo>
                  <a:lnTo>
                    <a:pt x="303" y="901"/>
                  </a:lnTo>
                  <a:lnTo>
                    <a:pt x="283" y="894"/>
                  </a:lnTo>
                  <a:lnTo>
                    <a:pt x="260" y="882"/>
                  </a:lnTo>
                  <a:lnTo>
                    <a:pt x="238" y="865"/>
                  </a:lnTo>
                  <a:lnTo>
                    <a:pt x="217" y="840"/>
                  </a:lnTo>
                  <a:lnTo>
                    <a:pt x="219" y="838"/>
                  </a:lnTo>
                  <a:lnTo>
                    <a:pt x="225" y="833"/>
                  </a:lnTo>
                  <a:lnTo>
                    <a:pt x="234" y="825"/>
                  </a:lnTo>
                  <a:lnTo>
                    <a:pt x="243" y="816"/>
                  </a:lnTo>
                  <a:lnTo>
                    <a:pt x="253" y="805"/>
                  </a:lnTo>
                  <a:lnTo>
                    <a:pt x="260" y="793"/>
                  </a:lnTo>
                  <a:lnTo>
                    <a:pt x="263" y="781"/>
                  </a:lnTo>
                  <a:lnTo>
                    <a:pt x="261" y="771"/>
                  </a:lnTo>
                  <a:lnTo>
                    <a:pt x="144" y="724"/>
                  </a:lnTo>
                  <a:lnTo>
                    <a:pt x="142" y="721"/>
                  </a:lnTo>
                  <a:lnTo>
                    <a:pt x="139" y="714"/>
                  </a:lnTo>
                  <a:lnTo>
                    <a:pt x="134" y="704"/>
                  </a:lnTo>
                  <a:lnTo>
                    <a:pt x="131" y="692"/>
                  </a:lnTo>
                  <a:lnTo>
                    <a:pt x="131" y="680"/>
                  </a:lnTo>
                  <a:lnTo>
                    <a:pt x="135" y="669"/>
                  </a:lnTo>
                  <a:lnTo>
                    <a:pt x="147" y="661"/>
                  </a:lnTo>
                  <a:lnTo>
                    <a:pt x="167" y="658"/>
                  </a:lnTo>
                  <a:lnTo>
                    <a:pt x="268" y="672"/>
                  </a:lnTo>
                  <a:lnTo>
                    <a:pt x="268" y="669"/>
                  </a:lnTo>
                  <a:lnTo>
                    <a:pt x="268" y="665"/>
                  </a:lnTo>
                  <a:lnTo>
                    <a:pt x="270" y="657"/>
                  </a:lnTo>
                  <a:lnTo>
                    <a:pt x="275" y="650"/>
                  </a:lnTo>
                  <a:lnTo>
                    <a:pt x="281" y="644"/>
                  </a:lnTo>
                  <a:lnTo>
                    <a:pt x="293" y="642"/>
                  </a:lnTo>
                  <a:lnTo>
                    <a:pt x="308" y="643"/>
                  </a:lnTo>
                  <a:lnTo>
                    <a:pt x="330" y="651"/>
                  </a:lnTo>
                  <a:lnTo>
                    <a:pt x="332" y="652"/>
                  </a:lnTo>
                  <a:lnTo>
                    <a:pt x="340" y="654"/>
                  </a:lnTo>
                  <a:lnTo>
                    <a:pt x="352" y="657"/>
                  </a:lnTo>
                  <a:lnTo>
                    <a:pt x="369" y="660"/>
                  </a:lnTo>
                  <a:lnTo>
                    <a:pt x="391" y="664"/>
                  </a:lnTo>
                  <a:lnTo>
                    <a:pt x="417" y="666"/>
                  </a:lnTo>
                  <a:lnTo>
                    <a:pt x="449" y="666"/>
                  </a:lnTo>
                  <a:lnTo>
                    <a:pt x="484" y="665"/>
                  </a:lnTo>
                  <a:lnTo>
                    <a:pt x="487" y="666"/>
                  </a:lnTo>
                  <a:lnTo>
                    <a:pt x="493" y="668"/>
                  </a:lnTo>
                  <a:lnTo>
                    <a:pt x="504" y="673"/>
                  </a:lnTo>
                  <a:lnTo>
                    <a:pt x="515" y="680"/>
                  </a:lnTo>
                  <a:lnTo>
                    <a:pt x="528" y="690"/>
                  </a:lnTo>
                  <a:lnTo>
                    <a:pt x="538" y="703"/>
                  </a:lnTo>
                  <a:lnTo>
                    <a:pt x="548" y="719"/>
                  </a:lnTo>
                  <a:lnTo>
                    <a:pt x="553" y="738"/>
                  </a:lnTo>
                  <a:lnTo>
                    <a:pt x="556" y="743"/>
                  </a:lnTo>
                  <a:lnTo>
                    <a:pt x="559" y="758"/>
                  </a:lnTo>
                  <a:lnTo>
                    <a:pt x="565" y="780"/>
                  </a:lnTo>
                  <a:lnTo>
                    <a:pt x="571" y="811"/>
                  </a:lnTo>
                  <a:lnTo>
                    <a:pt x="575" y="848"/>
                  </a:lnTo>
                  <a:lnTo>
                    <a:pt x="576" y="890"/>
                  </a:lnTo>
                  <a:lnTo>
                    <a:pt x="574" y="938"/>
                  </a:lnTo>
                  <a:lnTo>
                    <a:pt x="566" y="988"/>
                  </a:lnTo>
                  <a:lnTo>
                    <a:pt x="601" y="994"/>
                  </a:lnTo>
                  <a:lnTo>
                    <a:pt x="840" y="1249"/>
                  </a:lnTo>
                  <a:lnTo>
                    <a:pt x="841" y="1248"/>
                  </a:lnTo>
                  <a:lnTo>
                    <a:pt x="846" y="1243"/>
                  </a:lnTo>
                  <a:lnTo>
                    <a:pt x="854" y="1236"/>
                  </a:lnTo>
                  <a:lnTo>
                    <a:pt x="863" y="1227"/>
                  </a:lnTo>
                  <a:lnTo>
                    <a:pt x="875" y="1215"/>
                  </a:lnTo>
                  <a:lnTo>
                    <a:pt x="889" y="1201"/>
                  </a:lnTo>
                  <a:lnTo>
                    <a:pt x="903" y="1186"/>
                  </a:lnTo>
                  <a:lnTo>
                    <a:pt x="920" y="1168"/>
                  </a:lnTo>
                  <a:lnTo>
                    <a:pt x="936" y="1150"/>
                  </a:lnTo>
                  <a:lnTo>
                    <a:pt x="953" y="1128"/>
                  </a:lnTo>
                  <a:lnTo>
                    <a:pt x="970" y="1106"/>
                  </a:lnTo>
                  <a:lnTo>
                    <a:pt x="988" y="1082"/>
                  </a:lnTo>
                  <a:lnTo>
                    <a:pt x="1005" y="1057"/>
                  </a:lnTo>
                  <a:lnTo>
                    <a:pt x="1021" y="1031"/>
                  </a:lnTo>
                  <a:lnTo>
                    <a:pt x="1036" y="1005"/>
                  </a:lnTo>
                  <a:lnTo>
                    <a:pt x="1050" y="977"/>
                  </a:lnTo>
                  <a:lnTo>
                    <a:pt x="1052" y="972"/>
                  </a:lnTo>
                  <a:lnTo>
                    <a:pt x="1058" y="960"/>
                  </a:lnTo>
                  <a:lnTo>
                    <a:pt x="1067" y="942"/>
                  </a:lnTo>
                  <a:lnTo>
                    <a:pt x="1081" y="919"/>
                  </a:lnTo>
                  <a:lnTo>
                    <a:pt x="1097" y="895"/>
                  </a:lnTo>
                  <a:lnTo>
                    <a:pt x="1118" y="871"/>
                  </a:lnTo>
                  <a:lnTo>
                    <a:pt x="1141" y="847"/>
                  </a:lnTo>
                  <a:lnTo>
                    <a:pt x="1167" y="827"/>
                  </a:lnTo>
                  <a:lnTo>
                    <a:pt x="1166" y="826"/>
                  </a:lnTo>
                  <a:lnTo>
                    <a:pt x="1162" y="821"/>
                  </a:lnTo>
                  <a:lnTo>
                    <a:pt x="1156" y="816"/>
                  </a:lnTo>
                  <a:lnTo>
                    <a:pt x="1149" y="808"/>
                  </a:lnTo>
                  <a:lnTo>
                    <a:pt x="1143" y="797"/>
                  </a:lnTo>
                  <a:lnTo>
                    <a:pt x="1138" y="785"/>
                  </a:lnTo>
                  <a:lnTo>
                    <a:pt x="1136" y="772"/>
                  </a:lnTo>
                  <a:lnTo>
                    <a:pt x="1137" y="757"/>
                  </a:lnTo>
                  <a:lnTo>
                    <a:pt x="1136" y="756"/>
                  </a:lnTo>
                  <a:lnTo>
                    <a:pt x="1132" y="753"/>
                  </a:lnTo>
                  <a:lnTo>
                    <a:pt x="1126" y="749"/>
                  </a:lnTo>
                  <a:lnTo>
                    <a:pt x="1118" y="744"/>
                  </a:lnTo>
                  <a:lnTo>
                    <a:pt x="1111" y="738"/>
                  </a:lnTo>
                  <a:lnTo>
                    <a:pt x="1105" y="732"/>
                  </a:lnTo>
                  <a:lnTo>
                    <a:pt x="1100" y="726"/>
                  </a:lnTo>
                  <a:lnTo>
                    <a:pt x="1098" y="720"/>
                  </a:lnTo>
                  <a:lnTo>
                    <a:pt x="1096" y="707"/>
                  </a:lnTo>
                  <a:lnTo>
                    <a:pt x="1092" y="694"/>
                  </a:lnTo>
                  <a:lnTo>
                    <a:pt x="1088" y="682"/>
                  </a:lnTo>
                  <a:lnTo>
                    <a:pt x="1081" y="675"/>
                  </a:lnTo>
                  <a:lnTo>
                    <a:pt x="1077" y="666"/>
                  </a:lnTo>
                  <a:lnTo>
                    <a:pt x="1080" y="651"/>
                  </a:lnTo>
                  <a:lnTo>
                    <a:pt x="1081" y="637"/>
                  </a:lnTo>
                  <a:lnTo>
                    <a:pt x="1074" y="635"/>
                  </a:lnTo>
                  <a:lnTo>
                    <a:pt x="1067" y="637"/>
                  </a:lnTo>
                  <a:lnTo>
                    <a:pt x="1060" y="637"/>
                  </a:lnTo>
                  <a:lnTo>
                    <a:pt x="1052" y="635"/>
                  </a:lnTo>
                  <a:lnTo>
                    <a:pt x="1045" y="633"/>
                  </a:lnTo>
                  <a:lnTo>
                    <a:pt x="1038" y="628"/>
                  </a:lnTo>
                  <a:lnTo>
                    <a:pt x="1031" y="622"/>
                  </a:lnTo>
                  <a:lnTo>
                    <a:pt x="1027" y="615"/>
                  </a:lnTo>
                  <a:lnTo>
                    <a:pt x="1023" y="607"/>
                  </a:lnTo>
                  <a:lnTo>
                    <a:pt x="1026" y="604"/>
                  </a:lnTo>
                  <a:lnTo>
                    <a:pt x="1031" y="595"/>
                  </a:lnTo>
                  <a:lnTo>
                    <a:pt x="1041" y="580"/>
                  </a:lnTo>
                  <a:lnTo>
                    <a:pt x="1050" y="561"/>
                  </a:lnTo>
                  <a:lnTo>
                    <a:pt x="1060" y="539"/>
                  </a:lnTo>
                  <a:lnTo>
                    <a:pt x="1071" y="517"/>
                  </a:lnTo>
                  <a:lnTo>
                    <a:pt x="1077" y="493"/>
                  </a:lnTo>
                  <a:lnTo>
                    <a:pt x="1082" y="471"/>
                  </a:lnTo>
                  <a:lnTo>
                    <a:pt x="1082" y="462"/>
                  </a:lnTo>
                  <a:lnTo>
                    <a:pt x="1079" y="444"/>
                  </a:lnTo>
                  <a:lnTo>
                    <a:pt x="1072" y="428"/>
                  </a:lnTo>
                  <a:lnTo>
                    <a:pt x="1059" y="425"/>
                  </a:lnTo>
                  <a:lnTo>
                    <a:pt x="1057" y="428"/>
                  </a:lnTo>
                  <a:lnTo>
                    <a:pt x="1050" y="432"/>
                  </a:lnTo>
                  <a:lnTo>
                    <a:pt x="1039" y="438"/>
                  </a:lnTo>
                  <a:lnTo>
                    <a:pt x="1026" y="440"/>
                  </a:lnTo>
                  <a:lnTo>
                    <a:pt x="1011" y="440"/>
                  </a:lnTo>
                  <a:lnTo>
                    <a:pt x="993" y="432"/>
                  </a:lnTo>
                  <a:lnTo>
                    <a:pt x="977" y="415"/>
                  </a:lnTo>
                  <a:lnTo>
                    <a:pt x="960" y="387"/>
                  </a:lnTo>
                  <a:lnTo>
                    <a:pt x="959" y="379"/>
                  </a:lnTo>
                  <a:lnTo>
                    <a:pt x="956" y="360"/>
                  </a:lnTo>
                  <a:lnTo>
                    <a:pt x="956" y="328"/>
                  </a:lnTo>
                  <a:lnTo>
                    <a:pt x="961" y="293"/>
                  </a:lnTo>
                  <a:lnTo>
                    <a:pt x="974" y="254"/>
                  </a:lnTo>
                  <a:lnTo>
                    <a:pt x="998" y="214"/>
                  </a:lnTo>
                  <a:lnTo>
                    <a:pt x="1036" y="180"/>
                  </a:lnTo>
                  <a:lnTo>
                    <a:pt x="1091" y="152"/>
                  </a:lnTo>
                  <a:lnTo>
                    <a:pt x="1115" y="142"/>
                  </a:lnTo>
                  <a:lnTo>
                    <a:pt x="1118" y="138"/>
                  </a:lnTo>
                  <a:lnTo>
                    <a:pt x="1126" y="130"/>
                  </a:lnTo>
                  <a:lnTo>
                    <a:pt x="1140" y="118"/>
                  </a:lnTo>
                  <a:lnTo>
                    <a:pt x="1158" y="102"/>
                  </a:lnTo>
                  <a:lnTo>
                    <a:pt x="1181" y="86"/>
                  </a:lnTo>
                  <a:lnTo>
                    <a:pt x="1209" y="69"/>
                  </a:lnTo>
                  <a:lnTo>
                    <a:pt x="1240" y="54"/>
                  </a:lnTo>
                  <a:lnTo>
                    <a:pt x="1276" y="43"/>
                  </a:lnTo>
                  <a:lnTo>
                    <a:pt x="1287" y="41"/>
                  </a:lnTo>
                  <a:lnTo>
                    <a:pt x="1299" y="38"/>
                  </a:lnTo>
                  <a:lnTo>
                    <a:pt x="1311" y="36"/>
                  </a:lnTo>
                  <a:lnTo>
                    <a:pt x="1324" y="35"/>
                  </a:lnTo>
                  <a:lnTo>
                    <a:pt x="1337" y="34"/>
                  </a:lnTo>
                  <a:lnTo>
                    <a:pt x="1350" y="34"/>
                  </a:lnTo>
                  <a:lnTo>
                    <a:pt x="1363" y="34"/>
                  </a:lnTo>
                  <a:lnTo>
                    <a:pt x="1377" y="35"/>
                  </a:lnTo>
                  <a:lnTo>
                    <a:pt x="1391" y="37"/>
                  </a:lnTo>
                  <a:lnTo>
                    <a:pt x="1406" y="39"/>
                  </a:lnTo>
                  <a:lnTo>
                    <a:pt x="1420" y="43"/>
                  </a:lnTo>
                  <a:lnTo>
                    <a:pt x="1434" y="47"/>
                  </a:lnTo>
                  <a:lnTo>
                    <a:pt x="1449" y="52"/>
                  </a:lnTo>
                  <a:lnTo>
                    <a:pt x="1466" y="58"/>
                  </a:lnTo>
                  <a:lnTo>
                    <a:pt x="1481" y="65"/>
                  </a:lnTo>
                  <a:lnTo>
                    <a:pt x="1497" y="73"/>
                  </a:lnTo>
                  <a:lnTo>
                    <a:pt x="1492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3" name="Freeform 33"/>
            <p:cNvSpPr>
              <a:spLocks/>
            </p:cNvSpPr>
            <p:nvPr/>
          </p:nvSpPr>
          <p:spPr bwMode="auto">
            <a:xfrm>
              <a:off x="6457951" y="4629151"/>
              <a:ext cx="41275" cy="117475"/>
            </a:xfrm>
            <a:custGeom>
              <a:avLst/>
              <a:gdLst/>
              <a:ahLst/>
              <a:cxnLst>
                <a:cxn ang="0">
                  <a:pos x="41" y="10"/>
                </a:cxn>
                <a:cxn ang="0">
                  <a:pos x="35" y="4"/>
                </a:cxn>
                <a:cxn ang="0">
                  <a:pos x="30" y="1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4"/>
                </a:cxn>
                <a:cxn ang="0">
                  <a:pos x="8" y="9"/>
                </a:cxn>
                <a:cxn ang="0">
                  <a:pos x="3" y="13"/>
                </a:cxn>
                <a:cxn ang="0">
                  <a:pos x="0" y="19"/>
                </a:cxn>
                <a:cxn ang="0">
                  <a:pos x="0" y="20"/>
                </a:cxn>
                <a:cxn ang="0">
                  <a:pos x="1" y="22"/>
                </a:cxn>
                <a:cxn ang="0">
                  <a:pos x="2" y="24"/>
                </a:cxn>
                <a:cxn ang="0">
                  <a:pos x="2" y="25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6" y="25"/>
                </a:cxn>
                <a:cxn ang="0">
                  <a:pos x="22" y="32"/>
                </a:cxn>
                <a:cxn ang="0">
                  <a:pos x="32" y="50"/>
                </a:cxn>
                <a:cxn ang="0">
                  <a:pos x="34" y="73"/>
                </a:cxn>
                <a:cxn ang="0">
                  <a:pos x="32" y="94"/>
                </a:cxn>
                <a:cxn ang="0">
                  <a:pos x="30" y="107"/>
                </a:cxn>
                <a:cxn ang="0">
                  <a:pos x="29" y="115"/>
                </a:cxn>
                <a:cxn ang="0">
                  <a:pos x="25" y="123"/>
                </a:cxn>
                <a:cxn ang="0">
                  <a:pos x="21" y="130"/>
                </a:cxn>
                <a:cxn ang="0">
                  <a:pos x="16" y="137"/>
                </a:cxn>
                <a:cxn ang="0">
                  <a:pos x="15" y="140"/>
                </a:cxn>
                <a:cxn ang="0">
                  <a:pos x="12" y="144"/>
                </a:cxn>
                <a:cxn ang="0">
                  <a:pos x="12" y="147"/>
                </a:cxn>
                <a:cxn ang="0">
                  <a:pos x="16" y="147"/>
                </a:cxn>
                <a:cxn ang="0">
                  <a:pos x="26" y="141"/>
                </a:cxn>
                <a:cxn ang="0">
                  <a:pos x="34" y="132"/>
                </a:cxn>
                <a:cxn ang="0">
                  <a:pos x="40" y="123"/>
                </a:cxn>
                <a:cxn ang="0">
                  <a:pos x="45" y="111"/>
                </a:cxn>
                <a:cxn ang="0">
                  <a:pos x="48" y="100"/>
                </a:cxn>
                <a:cxn ang="0">
                  <a:pos x="48" y="89"/>
                </a:cxn>
                <a:cxn ang="0">
                  <a:pos x="47" y="80"/>
                </a:cxn>
                <a:cxn ang="0">
                  <a:pos x="44" y="70"/>
                </a:cxn>
                <a:cxn ang="0">
                  <a:pos x="49" y="56"/>
                </a:cxn>
                <a:cxn ang="0">
                  <a:pos x="50" y="40"/>
                </a:cxn>
                <a:cxn ang="0">
                  <a:pos x="48" y="24"/>
                </a:cxn>
                <a:cxn ang="0">
                  <a:pos x="41" y="10"/>
                </a:cxn>
              </a:cxnLst>
              <a:rect l="0" t="0" r="r" b="b"/>
              <a:pathLst>
                <a:path w="50" h="147">
                  <a:moveTo>
                    <a:pt x="41" y="10"/>
                  </a:moveTo>
                  <a:lnTo>
                    <a:pt x="35" y="4"/>
                  </a:lnTo>
                  <a:lnTo>
                    <a:pt x="30" y="1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2" y="4"/>
                  </a:lnTo>
                  <a:lnTo>
                    <a:pt x="8" y="9"/>
                  </a:lnTo>
                  <a:lnTo>
                    <a:pt x="3" y="13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2" y="25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25"/>
                  </a:lnTo>
                  <a:lnTo>
                    <a:pt x="22" y="32"/>
                  </a:lnTo>
                  <a:lnTo>
                    <a:pt x="32" y="50"/>
                  </a:lnTo>
                  <a:lnTo>
                    <a:pt x="34" y="73"/>
                  </a:lnTo>
                  <a:lnTo>
                    <a:pt x="32" y="94"/>
                  </a:lnTo>
                  <a:lnTo>
                    <a:pt x="30" y="107"/>
                  </a:lnTo>
                  <a:lnTo>
                    <a:pt x="29" y="115"/>
                  </a:lnTo>
                  <a:lnTo>
                    <a:pt x="25" y="123"/>
                  </a:lnTo>
                  <a:lnTo>
                    <a:pt x="21" y="130"/>
                  </a:lnTo>
                  <a:lnTo>
                    <a:pt x="16" y="137"/>
                  </a:lnTo>
                  <a:lnTo>
                    <a:pt x="15" y="140"/>
                  </a:lnTo>
                  <a:lnTo>
                    <a:pt x="12" y="144"/>
                  </a:lnTo>
                  <a:lnTo>
                    <a:pt x="12" y="147"/>
                  </a:lnTo>
                  <a:lnTo>
                    <a:pt x="16" y="147"/>
                  </a:lnTo>
                  <a:lnTo>
                    <a:pt x="26" y="141"/>
                  </a:lnTo>
                  <a:lnTo>
                    <a:pt x="34" y="132"/>
                  </a:lnTo>
                  <a:lnTo>
                    <a:pt x="40" y="123"/>
                  </a:lnTo>
                  <a:lnTo>
                    <a:pt x="45" y="111"/>
                  </a:lnTo>
                  <a:lnTo>
                    <a:pt x="48" y="100"/>
                  </a:lnTo>
                  <a:lnTo>
                    <a:pt x="48" y="89"/>
                  </a:lnTo>
                  <a:lnTo>
                    <a:pt x="47" y="80"/>
                  </a:lnTo>
                  <a:lnTo>
                    <a:pt x="44" y="70"/>
                  </a:lnTo>
                  <a:lnTo>
                    <a:pt x="49" y="56"/>
                  </a:lnTo>
                  <a:lnTo>
                    <a:pt x="50" y="40"/>
                  </a:lnTo>
                  <a:lnTo>
                    <a:pt x="48" y="24"/>
                  </a:lnTo>
                  <a:lnTo>
                    <a:pt x="41" y="1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4" name="Freeform 34"/>
            <p:cNvSpPr>
              <a:spLocks/>
            </p:cNvSpPr>
            <p:nvPr/>
          </p:nvSpPr>
          <p:spPr bwMode="auto">
            <a:xfrm>
              <a:off x="6191251" y="4403726"/>
              <a:ext cx="104775" cy="188913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16" y="4"/>
                </a:cxn>
                <a:cxn ang="0">
                  <a:pos x="99" y="8"/>
                </a:cxn>
                <a:cxn ang="0">
                  <a:pos x="86" y="15"/>
                </a:cxn>
                <a:cxn ang="0">
                  <a:pos x="72" y="24"/>
                </a:cxn>
                <a:cxn ang="0">
                  <a:pos x="59" y="34"/>
                </a:cxn>
                <a:cxn ang="0">
                  <a:pos x="48" y="46"/>
                </a:cxn>
                <a:cxn ang="0">
                  <a:pos x="37" y="59"/>
                </a:cxn>
                <a:cxn ang="0">
                  <a:pos x="27" y="73"/>
                </a:cxn>
                <a:cxn ang="0">
                  <a:pos x="17" y="92"/>
                </a:cxn>
                <a:cxn ang="0">
                  <a:pos x="8" y="115"/>
                </a:cxn>
                <a:cxn ang="0">
                  <a:pos x="3" y="142"/>
                </a:cxn>
                <a:cxn ang="0">
                  <a:pos x="0" y="168"/>
                </a:cxn>
                <a:cxn ang="0">
                  <a:pos x="4" y="194"/>
                </a:cxn>
                <a:cxn ang="0">
                  <a:pos x="13" y="216"/>
                </a:cxn>
                <a:cxn ang="0">
                  <a:pos x="28" y="232"/>
                </a:cxn>
                <a:cxn ang="0">
                  <a:pos x="52" y="240"/>
                </a:cxn>
                <a:cxn ang="0">
                  <a:pos x="59" y="239"/>
                </a:cxn>
                <a:cxn ang="0">
                  <a:pos x="67" y="234"/>
                </a:cxn>
                <a:cxn ang="0">
                  <a:pos x="73" y="228"/>
                </a:cxn>
                <a:cxn ang="0">
                  <a:pos x="74" y="222"/>
                </a:cxn>
                <a:cxn ang="0">
                  <a:pos x="67" y="212"/>
                </a:cxn>
                <a:cxn ang="0">
                  <a:pos x="59" y="203"/>
                </a:cxn>
                <a:cxn ang="0">
                  <a:pos x="52" y="195"/>
                </a:cxn>
                <a:cxn ang="0">
                  <a:pos x="45" y="186"/>
                </a:cxn>
                <a:cxn ang="0">
                  <a:pos x="38" y="176"/>
                </a:cxn>
                <a:cxn ang="0">
                  <a:pos x="34" y="166"/>
                </a:cxn>
                <a:cxn ang="0">
                  <a:pos x="29" y="156"/>
                </a:cxn>
                <a:cxn ang="0">
                  <a:pos x="27" y="143"/>
                </a:cxn>
                <a:cxn ang="0">
                  <a:pos x="26" y="121"/>
                </a:cxn>
                <a:cxn ang="0">
                  <a:pos x="30" y="99"/>
                </a:cxn>
                <a:cxn ang="0">
                  <a:pos x="38" y="78"/>
                </a:cxn>
                <a:cxn ang="0">
                  <a:pos x="51" y="60"/>
                </a:cxn>
                <a:cxn ang="0">
                  <a:pos x="67" y="43"/>
                </a:cxn>
                <a:cxn ang="0">
                  <a:pos x="86" y="28"/>
                </a:cxn>
                <a:cxn ang="0">
                  <a:pos x="108" y="14"/>
                </a:cxn>
                <a:cxn ang="0">
                  <a:pos x="131" y="2"/>
                </a:cxn>
                <a:cxn ang="0">
                  <a:pos x="132" y="1"/>
                </a:cxn>
                <a:cxn ang="0">
                  <a:pos x="133" y="1"/>
                </a:cxn>
                <a:cxn ang="0">
                  <a:pos x="133" y="0"/>
                </a:cxn>
                <a:cxn ang="0">
                  <a:pos x="133" y="0"/>
                </a:cxn>
                <a:cxn ang="0">
                  <a:pos x="133" y="0"/>
                </a:cxn>
              </a:cxnLst>
              <a:rect l="0" t="0" r="r" b="b"/>
              <a:pathLst>
                <a:path w="133" h="240">
                  <a:moveTo>
                    <a:pt x="133" y="0"/>
                  </a:moveTo>
                  <a:lnTo>
                    <a:pt x="116" y="4"/>
                  </a:lnTo>
                  <a:lnTo>
                    <a:pt x="99" y="8"/>
                  </a:lnTo>
                  <a:lnTo>
                    <a:pt x="86" y="15"/>
                  </a:lnTo>
                  <a:lnTo>
                    <a:pt x="72" y="24"/>
                  </a:lnTo>
                  <a:lnTo>
                    <a:pt x="59" y="34"/>
                  </a:lnTo>
                  <a:lnTo>
                    <a:pt x="48" y="46"/>
                  </a:lnTo>
                  <a:lnTo>
                    <a:pt x="37" y="59"/>
                  </a:lnTo>
                  <a:lnTo>
                    <a:pt x="27" y="73"/>
                  </a:lnTo>
                  <a:lnTo>
                    <a:pt x="17" y="92"/>
                  </a:lnTo>
                  <a:lnTo>
                    <a:pt x="8" y="115"/>
                  </a:lnTo>
                  <a:lnTo>
                    <a:pt x="3" y="142"/>
                  </a:lnTo>
                  <a:lnTo>
                    <a:pt x="0" y="168"/>
                  </a:lnTo>
                  <a:lnTo>
                    <a:pt x="4" y="194"/>
                  </a:lnTo>
                  <a:lnTo>
                    <a:pt x="13" y="216"/>
                  </a:lnTo>
                  <a:lnTo>
                    <a:pt x="28" y="232"/>
                  </a:lnTo>
                  <a:lnTo>
                    <a:pt x="52" y="240"/>
                  </a:lnTo>
                  <a:lnTo>
                    <a:pt x="59" y="239"/>
                  </a:lnTo>
                  <a:lnTo>
                    <a:pt x="67" y="234"/>
                  </a:lnTo>
                  <a:lnTo>
                    <a:pt x="73" y="228"/>
                  </a:lnTo>
                  <a:lnTo>
                    <a:pt x="74" y="222"/>
                  </a:lnTo>
                  <a:lnTo>
                    <a:pt x="67" y="212"/>
                  </a:lnTo>
                  <a:lnTo>
                    <a:pt x="59" y="203"/>
                  </a:lnTo>
                  <a:lnTo>
                    <a:pt x="52" y="195"/>
                  </a:lnTo>
                  <a:lnTo>
                    <a:pt x="45" y="186"/>
                  </a:lnTo>
                  <a:lnTo>
                    <a:pt x="38" y="176"/>
                  </a:lnTo>
                  <a:lnTo>
                    <a:pt x="34" y="166"/>
                  </a:lnTo>
                  <a:lnTo>
                    <a:pt x="29" y="156"/>
                  </a:lnTo>
                  <a:lnTo>
                    <a:pt x="27" y="143"/>
                  </a:lnTo>
                  <a:lnTo>
                    <a:pt x="26" y="121"/>
                  </a:lnTo>
                  <a:lnTo>
                    <a:pt x="30" y="99"/>
                  </a:lnTo>
                  <a:lnTo>
                    <a:pt x="38" y="78"/>
                  </a:lnTo>
                  <a:lnTo>
                    <a:pt x="51" y="60"/>
                  </a:lnTo>
                  <a:lnTo>
                    <a:pt x="67" y="43"/>
                  </a:lnTo>
                  <a:lnTo>
                    <a:pt x="86" y="28"/>
                  </a:lnTo>
                  <a:lnTo>
                    <a:pt x="108" y="14"/>
                  </a:lnTo>
                  <a:lnTo>
                    <a:pt x="131" y="2"/>
                  </a:lnTo>
                  <a:lnTo>
                    <a:pt x="132" y="1"/>
                  </a:lnTo>
                  <a:lnTo>
                    <a:pt x="133" y="1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5" name="Freeform 35"/>
            <p:cNvSpPr>
              <a:spLocks/>
            </p:cNvSpPr>
            <p:nvPr/>
          </p:nvSpPr>
          <p:spPr bwMode="auto">
            <a:xfrm>
              <a:off x="6283326" y="4427538"/>
              <a:ext cx="44450" cy="111125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27" y="8"/>
                </a:cxn>
                <a:cxn ang="0">
                  <a:pos x="20" y="16"/>
                </a:cxn>
                <a:cxn ang="0">
                  <a:pos x="15" y="24"/>
                </a:cxn>
                <a:cxn ang="0">
                  <a:pos x="10" y="32"/>
                </a:cxn>
                <a:cxn ang="0">
                  <a:pos x="7" y="42"/>
                </a:cxn>
                <a:cxn ang="0">
                  <a:pos x="3" y="52"/>
                </a:cxn>
                <a:cxn ang="0">
                  <a:pos x="1" y="61"/>
                </a:cxn>
                <a:cxn ang="0">
                  <a:pos x="0" y="72"/>
                </a:cxn>
                <a:cxn ang="0">
                  <a:pos x="0" y="82"/>
                </a:cxn>
                <a:cxn ang="0">
                  <a:pos x="1" y="93"/>
                </a:cxn>
                <a:cxn ang="0">
                  <a:pos x="2" y="105"/>
                </a:cxn>
                <a:cxn ang="0">
                  <a:pos x="7" y="116"/>
                </a:cxn>
                <a:cxn ang="0">
                  <a:pos x="11" y="127"/>
                </a:cxn>
                <a:cxn ang="0">
                  <a:pos x="19" y="135"/>
                </a:cxn>
                <a:cxn ang="0">
                  <a:pos x="27" y="139"/>
                </a:cxn>
                <a:cxn ang="0">
                  <a:pos x="39" y="141"/>
                </a:cxn>
                <a:cxn ang="0">
                  <a:pos x="46" y="137"/>
                </a:cxn>
                <a:cxn ang="0">
                  <a:pos x="53" y="131"/>
                </a:cxn>
                <a:cxn ang="0">
                  <a:pos x="56" y="124"/>
                </a:cxn>
                <a:cxn ang="0">
                  <a:pos x="55" y="118"/>
                </a:cxn>
                <a:cxn ang="0">
                  <a:pos x="47" y="107"/>
                </a:cxn>
                <a:cxn ang="0">
                  <a:pos x="38" y="98"/>
                </a:cxn>
                <a:cxn ang="0">
                  <a:pos x="28" y="89"/>
                </a:cxn>
                <a:cxn ang="0">
                  <a:pos x="21" y="78"/>
                </a:cxn>
                <a:cxn ang="0">
                  <a:pos x="16" y="60"/>
                </a:cxn>
                <a:cxn ang="0">
                  <a:pos x="19" y="39"/>
                </a:cxn>
                <a:cxn ang="0">
                  <a:pos x="26" y="20"/>
                </a:cxn>
                <a:cxn ang="0">
                  <a:pos x="34" y="1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56" h="141">
                  <a:moveTo>
                    <a:pt x="34" y="1"/>
                  </a:moveTo>
                  <a:lnTo>
                    <a:pt x="27" y="8"/>
                  </a:lnTo>
                  <a:lnTo>
                    <a:pt x="20" y="16"/>
                  </a:lnTo>
                  <a:lnTo>
                    <a:pt x="15" y="24"/>
                  </a:lnTo>
                  <a:lnTo>
                    <a:pt x="10" y="32"/>
                  </a:lnTo>
                  <a:lnTo>
                    <a:pt x="7" y="42"/>
                  </a:lnTo>
                  <a:lnTo>
                    <a:pt x="3" y="52"/>
                  </a:lnTo>
                  <a:lnTo>
                    <a:pt x="1" y="61"/>
                  </a:lnTo>
                  <a:lnTo>
                    <a:pt x="0" y="72"/>
                  </a:lnTo>
                  <a:lnTo>
                    <a:pt x="0" y="82"/>
                  </a:lnTo>
                  <a:lnTo>
                    <a:pt x="1" y="93"/>
                  </a:lnTo>
                  <a:lnTo>
                    <a:pt x="2" y="105"/>
                  </a:lnTo>
                  <a:lnTo>
                    <a:pt x="7" y="116"/>
                  </a:lnTo>
                  <a:lnTo>
                    <a:pt x="11" y="127"/>
                  </a:lnTo>
                  <a:lnTo>
                    <a:pt x="19" y="135"/>
                  </a:lnTo>
                  <a:lnTo>
                    <a:pt x="27" y="139"/>
                  </a:lnTo>
                  <a:lnTo>
                    <a:pt x="39" y="141"/>
                  </a:lnTo>
                  <a:lnTo>
                    <a:pt x="46" y="137"/>
                  </a:lnTo>
                  <a:lnTo>
                    <a:pt x="53" y="131"/>
                  </a:lnTo>
                  <a:lnTo>
                    <a:pt x="56" y="124"/>
                  </a:lnTo>
                  <a:lnTo>
                    <a:pt x="55" y="118"/>
                  </a:lnTo>
                  <a:lnTo>
                    <a:pt x="47" y="107"/>
                  </a:lnTo>
                  <a:lnTo>
                    <a:pt x="38" y="98"/>
                  </a:lnTo>
                  <a:lnTo>
                    <a:pt x="28" y="89"/>
                  </a:lnTo>
                  <a:lnTo>
                    <a:pt x="21" y="78"/>
                  </a:lnTo>
                  <a:lnTo>
                    <a:pt x="16" y="60"/>
                  </a:lnTo>
                  <a:lnTo>
                    <a:pt x="19" y="39"/>
                  </a:lnTo>
                  <a:lnTo>
                    <a:pt x="26" y="20"/>
                  </a:lnTo>
                  <a:lnTo>
                    <a:pt x="34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6" name="Freeform 36"/>
            <p:cNvSpPr>
              <a:spLocks/>
            </p:cNvSpPr>
            <p:nvPr/>
          </p:nvSpPr>
          <p:spPr bwMode="auto">
            <a:xfrm>
              <a:off x="6351588" y="4452938"/>
              <a:ext cx="57150" cy="115888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10" y="18"/>
                </a:cxn>
                <a:cxn ang="0">
                  <a:pos x="3" y="35"/>
                </a:cxn>
                <a:cxn ang="0">
                  <a:pos x="0" y="53"/>
                </a:cxn>
                <a:cxn ang="0">
                  <a:pos x="0" y="73"/>
                </a:cxn>
                <a:cxn ang="0">
                  <a:pos x="1" y="84"/>
                </a:cxn>
                <a:cxn ang="0">
                  <a:pos x="3" y="97"/>
                </a:cxn>
                <a:cxn ang="0">
                  <a:pos x="8" y="110"/>
                </a:cxn>
                <a:cxn ang="0">
                  <a:pos x="14" y="121"/>
                </a:cxn>
                <a:cxn ang="0">
                  <a:pos x="21" y="132"/>
                </a:cxn>
                <a:cxn ang="0">
                  <a:pos x="29" y="140"/>
                </a:cxn>
                <a:cxn ang="0">
                  <a:pos x="39" y="144"/>
                </a:cxn>
                <a:cxn ang="0">
                  <a:pos x="52" y="147"/>
                </a:cxn>
                <a:cxn ang="0">
                  <a:pos x="59" y="144"/>
                </a:cxn>
                <a:cxn ang="0">
                  <a:pos x="67" y="137"/>
                </a:cxn>
                <a:cxn ang="0">
                  <a:pos x="71" y="128"/>
                </a:cxn>
                <a:cxn ang="0">
                  <a:pos x="71" y="121"/>
                </a:cxn>
                <a:cxn ang="0">
                  <a:pos x="61" y="107"/>
                </a:cxn>
                <a:cxn ang="0">
                  <a:pos x="50" y="94"/>
                </a:cxn>
                <a:cxn ang="0">
                  <a:pos x="37" y="80"/>
                </a:cxn>
                <a:cxn ang="0">
                  <a:pos x="25" y="66"/>
                </a:cxn>
                <a:cxn ang="0">
                  <a:pos x="16" y="51"/>
                </a:cxn>
                <a:cxn ang="0">
                  <a:pos x="12" y="35"/>
                </a:cxn>
                <a:cxn ang="0">
                  <a:pos x="13" y="19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71" h="147">
                  <a:moveTo>
                    <a:pt x="20" y="2"/>
                  </a:moveTo>
                  <a:lnTo>
                    <a:pt x="10" y="18"/>
                  </a:lnTo>
                  <a:lnTo>
                    <a:pt x="3" y="35"/>
                  </a:lnTo>
                  <a:lnTo>
                    <a:pt x="0" y="53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3" y="97"/>
                  </a:lnTo>
                  <a:lnTo>
                    <a:pt x="8" y="110"/>
                  </a:lnTo>
                  <a:lnTo>
                    <a:pt x="14" y="121"/>
                  </a:lnTo>
                  <a:lnTo>
                    <a:pt x="21" y="132"/>
                  </a:lnTo>
                  <a:lnTo>
                    <a:pt x="29" y="140"/>
                  </a:lnTo>
                  <a:lnTo>
                    <a:pt x="39" y="144"/>
                  </a:lnTo>
                  <a:lnTo>
                    <a:pt x="52" y="147"/>
                  </a:lnTo>
                  <a:lnTo>
                    <a:pt x="59" y="144"/>
                  </a:lnTo>
                  <a:lnTo>
                    <a:pt x="67" y="137"/>
                  </a:lnTo>
                  <a:lnTo>
                    <a:pt x="71" y="128"/>
                  </a:lnTo>
                  <a:lnTo>
                    <a:pt x="71" y="121"/>
                  </a:lnTo>
                  <a:lnTo>
                    <a:pt x="61" y="107"/>
                  </a:lnTo>
                  <a:lnTo>
                    <a:pt x="50" y="94"/>
                  </a:lnTo>
                  <a:lnTo>
                    <a:pt x="37" y="80"/>
                  </a:lnTo>
                  <a:lnTo>
                    <a:pt x="25" y="66"/>
                  </a:lnTo>
                  <a:lnTo>
                    <a:pt x="16" y="51"/>
                  </a:lnTo>
                  <a:lnTo>
                    <a:pt x="12" y="35"/>
                  </a:lnTo>
                  <a:lnTo>
                    <a:pt x="13" y="19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7" name="Freeform 37"/>
            <p:cNvSpPr>
              <a:spLocks/>
            </p:cNvSpPr>
            <p:nvPr/>
          </p:nvSpPr>
          <p:spPr bwMode="auto">
            <a:xfrm>
              <a:off x="6302376" y="4311651"/>
              <a:ext cx="327025" cy="103188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25" y="100"/>
                </a:cxn>
                <a:cxn ang="0">
                  <a:pos x="48" y="77"/>
                </a:cxn>
                <a:cxn ang="0">
                  <a:pos x="74" y="58"/>
                </a:cxn>
                <a:cxn ang="0">
                  <a:pos x="100" y="44"/>
                </a:cxn>
                <a:cxn ang="0">
                  <a:pos x="127" y="33"/>
                </a:cxn>
                <a:cxn ang="0">
                  <a:pos x="153" y="27"/>
                </a:cxn>
                <a:cxn ang="0">
                  <a:pos x="181" y="23"/>
                </a:cxn>
                <a:cxn ang="0">
                  <a:pos x="207" y="23"/>
                </a:cxn>
                <a:cxn ang="0">
                  <a:pos x="234" y="27"/>
                </a:cxn>
                <a:cxn ang="0">
                  <a:pos x="260" y="32"/>
                </a:cxn>
                <a:cxn ang="0">
                  <a:pos x="286" y="39"/>
                </a:cxn>
                <a:cxn ang="0">
                  <a:pos x="310" y="50"/>
                </a:cxn>
                <a:cxn ang="0">
                  <a:pos x="333" y="60"/>
                </a:cxn>
                <a:cxn ang="0">
                  <a:pos x="355" y="73"/>
                </a:cxn>
                <a:cxn ang="0">
                  <a:pos x="374" y="86"/>
                </a:cxn>
                <a:cxn ang="0">
                  <a:pos x="393" y="100"/>
                </a:cxn>
                <a:cxn ang="0">
                  <a:pos x="398" y="100"/>
                </a:cxn>
                <a:cxn ang="0">
                  <a:pos x="405" y="94"/>
                </a:cxn>
                <a:cxn ang="0">
                  <a:pos x="410" y="86"/>
                </a:cxn>
                <a:cxn ang="0">
                  <a:pos x="410" y="81"/>
                </a:cxn>
                <a:cxn ang="0">
                  <a:pos x="394" y="58"/>
                </a:cxn>
                <a:cxn ang="0">
                  <a:pos x="372" y="39"/>
                </a:cxn>
                <a:cxn ang="0">
                  <a:pos x="348" y="24"/>
                </a:cxn>
                <a:cxn ang="0">
                  <a:pos x="320" y="13"/>
                </a:cxn>
                <a:cxn ang="0">
                  <a:pos x="290" y="5"/>
                </a:cxn>
                <a:cxn ang="0">
                  <a:pos x="259" y="1"/>
                </a:cxn>
                <a:cxn ang="0">
                  <a:pos x="227" y="0"/>
                </a:cxn>
                <a:cxn ang="0">
                  <a:pos x="195" y="2"/>
                </a:cxn>
                <a:cxn ang="0">
                  <a:pos x="162" y="8"/>
                </a:cxn>
                <a:cxn ang="0">
                  <a:pos x="130" y="17"/>
                </a:cxn>
                <a:cxn ang="0">
                  <a:pos x="100" y="29"/>
                </a:cxn>
                <a:cxn ang="0">
                  <a:pos x="74" y="44"/>
                </a:cxn>
                <a:cxn ang="0">
                  <a:pos x="48" y="61"/>
                </a:cxn>
                <a:cxn ang="0">
                  <a:pos x="28" y="82"/>
                </a:cxn>
                <a:cxn ang="0">
                  <a:pos x="11" y="105"/>
                </a:cxn>
                <a:cxn ang="0">
                  <a:pos x="0" y="130"/>
                </a:cxn>
                <a:cxn ang="0">
                  <a:pos x="0" y="130"/>
                </a:cxn>
                <a:cxn ang="0">
                  <a:pos x="1" y="130"/>
                </a:cxn>
                <a:cxn ang="0">
                  <a:pos x="2" y="130"/>
                </a:cxn>
                <a:cxn ang="0">
                  <a:pos x="2" y="129"/>
                </a:cxn>
                <a:cxn ang="0">
                  <a:pos x="2" y="129"/>
                </a:cxn>
              </a:cxnLst>
              <a:rect l="0" t="0" r="r" b="b"/>
              <a:pathLst>
                <a:path w="410" h="130">
                  <a:moveTo>
                    <a:pt x="2" y="129"/>
                  </a:moveTo>
                  <a:lnTo>
                    <a:pt x="25" y="100"/>
                  </a:lnTo>
                  <a:lnTo>
                    <a:pt x="48" y="77"/>
                  </a:lnTo>
                  <a:lnTo>
                    <a:pt x="74" y="58"/>
                  </a:lnTo>
                  <a:lnTo>
                    <a:pt x="100" y="44"/>
                  </a:lnTo>
                  <a:lnTo>
                    <a:pt x="127" y="33"/>
                  </a:lnTo>
                  <a:lnTo>
                    <a:pt x="153" y="27"/>
                  </a:lnTo>
                  <a:lnTo>
                    <a:pt x="181" y="23"/>
                  </a:lnTo>
                  <a:lnTo>
                    <a:pt x="207" y="23"/>
                  </a:lnTo>
                  <a:lnTo>
                    <a:pt x="234" y="27"/>
                  </a:lnTo>
                  <a:lnTo>
                    <a:pt x="260" y="32"/>
                  </a:lnTo>
                  <a:lnTo>
                    <a:pt x="286" y="39"/>
                  </a:lnTo>
                  <a:lnTo>
                    <a:pt x="310" y="50"/>
                  </a:lnTo>
                  <a:lnTo>
                    <a:pt x="333" y="60"/>
                  </a:lnTo>
                  <a:lnTo>
                    <a:pt x="355" y="73"/>
                  </a:lnTo>
                  <a:lnTo>
                    <a:pt x="374" y="86"/>
                  </a:lnTo>
                  <a:lnTo>
                    <a:pt x="393" y="100"/>
                  </a:lnTo>
                  <a:lnTo>
                    <a:pt x="398" y="100"/>
                  </a:lnTo>
                  <a:lnTo>
                    <a:pt x="405" y="94"/>
                  </a:lnTo>
                  <a:lnTo>
                    <a:pt x="410" y="86"/>
                  </a:lnTo>
                  <a:lnTo>
                    <a:pt x="410" y="81"/>
                  </a:lnTo>
                  <a:lnTo>
                    <a:pt x="394" y="58"/>
                  </a:lnTo>
                  <a:lnTo>
                    <a:pt x="372" y="39"/>
                  </a:lnTo>
                  <a:lnTo>
                    <a:pt x="348" y="24"/>
                  </a:lnTo>
                  <a:lnTo>
                    <a:pt x="320" y="13"/>
                  </a:lnTo>
                  <a:lnTo>
                    <a:pt x="290" y="5"/>
                  </a:lnTo>
                  <a:lnTo>
                    <a:pt x="259" y="1"/>
                  </a:lnTo>
                  <a:lnTo>
                    <a:pt x="227" y="0"/>
                  </a:lnTo>
                  <a:lnTo>
                    <a:pt x="195" y="2"/>
                  </a:lnTo>
                  <a:lnTo>
                    <a:pt x="162" y="8"/>
                  </a:lnTo>
                  <a:lnTo>
                    <a:pt x="130" y="17"/>
                  </a:lnTo>
                  <a:lnTo>
                    <a:pt x="100" y="29"/>
                  </a:lnTo>
                  <a:lnTo>
                    <a:pt x="74" y="44"/>
                  </a:lnTo>
                  <a:lnTo>
                    <a:pt x="48" y="61"/>
                  </a:lnTo>
                  <a:lnTo>
                    <a:pt x="28" y="82"/>
                  </a:lnTo>
                  <a:lnTo>
                    <a:pt x="11" y="105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1" y="130"/>
                  </a:lnTo>
                  <a:lnTo>
                    <a:pt x="2" y="130"/>
                  </a:lnTo>
                  <a:lnTo>
                    <a:pt x="2" y="129"/>
                  </a:lnTo>
                  <a:lnTo>
                    <a:pt x="2" y="129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8" name="Freeform 38"/>
            <p:cNvSpPr>
              <a:spLocks/>
            </p:cNvSpPr>
            <p:nvPr/>
          </p:nvSpPr>
          <p:spPr bwMode="auto">
            <a:xfrm>
              <a:off x="6613526" y="4487863"/>
              <a:ext cx="90488" cy="244475"/>
            </a:xfrm>
            <a:custGeom>
              <a:avLst/>
              <a:gdLst/>
              <a:ahLst/>
              <a:cxnLst>
                <a:cxn ang="0">
                  <a:pos x="74" y="1"/>
                </a:cxn>
                <a:cxn ang="0">
                  <a:pos x="89" y="38"/>
                </a:cxn>
                <a:cxn ang="0">
                  <a:pos x="97" y="76"/>
                </a:cxn>
                <a:cxn ang="0">
                  <a:pos x="97" y="115"/>
                </a:cxn>
                <a:cxn ang="0">
                  <a:pos x="90" y="154"/>
                </a:cxn>
                <a:cxn ang="0">
                  <a:pos x="78" y="192"/>
                </a:cxn>
                <a:cxn ang="0">
                  <a:pos x="60" y="228"/>
                </a:cxn>
                <a:cxn ang="0">
                  <a:pos x="38" y="259"/>
                </a:cxn>
                <a:cxn ang="0">
                  <a:pos x="12" y="287"/>
                </a:cxn>
                <a:cxn ang="0">
                  <a:pos x="8" y="291"/>
                </a:cxn>
                <a:cxn ang="0">
                  <a:pos x="3" y="298"/>
                </a:cxn>
                <a:cxn ang="0">
                  <a:pos x="0" y="305"/>
                </a:cxn>
                <a:cxn ang="0">
                  <a:pos x="4" y="309"/>
                </a:cxn>
                <a:cxn ang="0">
                  <a:pos x="22" y="308"/>
                </a:cxn>
                <a:cxn ang="0">
                  <a:pos x="38" y="300"/>
                </a:cxn>
                <a:cxn ang="0">
                  <a:pos x="52" y="287"/>
                </a:cxn>
                <a:cxn ang="0">
                  <a:pos x="66" y="272"/>
                </a:cxn>
                <a:cxn ang="0">
                  <a:pos x="76" y="255"/>
                </a:cxn>
                <a:cxn ang="0">
                  <a:pos x="87" y="236"/>
                </a:cxn>
                <a:cxn ang="0">
                  <a:pos x="94" y="219"/>
                </a:cxn>
                <a:cxn ang="0">
                  <a:pos x="101" y="203"/>
                </a:cxn>
                <a:cxn ang="0">
                  <a:pos x="108" y="179"/>
                </a:cxn>
                <a:cxn ang="0">
                  <a:pos x="113" y="152"/>
                </a:cxn>
                <a:cxn ang="0">
                  <a:pos x="116" y="125"/>
                </a:cxn>
                <a:cxn ang="0">
                  <a:pos x="116" y="96"/>
                </a:cxn>
                <a:cxn ang="0">
                  <a:pos x="112" y="69"/>
                </a:cxn>
                <a:cxn ang="0">
                  <a:pos x="105" y="43"/>
                </a:cxn>
                <a:cxn ang="0">
                  <a:pos x="93" y="2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5" y="0"/>
                </a:cxn>
                <a:cxn ang="0">
                  <a:pos x="74" y="1"/>
                </a:cxn>
                <a:cxn ang="0">
                  <a:pos x="74" y="1"/>
                </a:cxn>
                <a:cxn ang="0">
                  <a:pos x="74" y="1"/>
                </a:cxn>
              </a:cxnLst>
              <a:rect l="0" t="0" r="r" b="b"/>
              <a:pathLst>
                <a:path w="116" h="309">
                  <a:moveTo>
                    <a:pt x="74" y="1"/>
                  </a:moveTo>
                  <a:lnTo>
                    <a:pt x="89" y="38"/>
                  </a:lnTo>
                  <a:lnTo>
                    <a:pt x="97" y="76"/>
                  </a:lnTo>
                  <a:lnTo>
                    <a:pt x="97" y="115"/>
                  </a:lnTo>
                  <a:lnTo>
                    <a:pt x="90" y="154"/>
                  </a:lnTo>
                  <a:lnTo>
                    <a:pt x="78" y="192"/>
                  </a:lnTo>
                  <a:lnTo>
                    <a:pt x="60" y="228"/>
                  </a:lnTo>
                  <a:lnTo>
                    <a:pt x="38" y="259"/>
                  </a:lnTo>
                  <a:lnTo>
                    <a:pt x="12" y="287"/>
                  </a:lnTo>
                  <a:lnTo>
                    <a:pt x="8" y="291"/>
                  </a:lnTo>
                  <a:lnTo>
                    <a:pt x="3" y="298"/>
                  </a:lnTo>
                  <a:lnTo>
                    <a:pt x="0" y="305"/>
                  </a:lnTo>
                  <a:lnTo>
                    <a:pt x="4" y="309"/>
                  </a:lnTo>
                  <a:lnTo>
                    <a:pt x="22" y="308"/>
                  </a:lnTo>
                  <a:lnTo>
                    <a:pt x="38" y="300"/>
                  </a:lnTo>
                  <a:lnTo>
                    <a:pt x="52" y="287"/>
                  </a:lnTo>
                  <a:lnTo>
                    <a:pt x="66" y="272"/>
                  </a:lnTo>
                  <a:lnTo>
                    <a:pt x="76" y="255"/>
                  </a:lnTo>
                  <a:lnTo>
                    <a:pt x="87" y="236"/>
                  </a:lnTo>
                  <a:lnTo>
                    <a:pt x="94" y="219"/>
                  </a:lnTo>
                  <a:lnTo>
                    <a:pt x="101" y="203"/>
                  </a:lnTo>
                  <a:lnTo>
                    <a:pt x="108" y="179"/>
                  </a:lnTo>
                  <a:lnTo>
                    <a:pt x="113" y="152"/>
                  </a:lnTo>
                  <a:lnTo>
                    <a:pt x="116" y="125"/>
                  </a:lnTo>
                  <a:lnTo>
                    <a:pt x="116" y="96"/>
                  </a:lnTo>
                  <a:lnTo>
                    <a:pt x="112" y="69"/>
                  </a:lnTo>
                  <a:lnTo>
                    <a:pt x="105" y="43"/>
                  </a:lnTo>
                  <a:lnTo>
                    <a:pt x="93" y="2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9" name="Freeform 39"/>
            <p:cNvSpPr>
              <a:spLocks/>
            </p:cNvSpPr>
            <p:nvPr/>
          </p:nvSpPr>
          <p:spPr bwMode="auto">
            <a:xfrm>
              <a:off x="6407151" y="4506913"/>
              <a:ext cx="39688" cy="173038"/>
            </a:xfrm>
            <a:custGeom>
              <a:avLst/>
              <a:gdLst/>
              <a:ahLst/>
              <a:cxnLst>
                <a:cxn ang="0">
                  <a:pos x="42" y="1"/>
                </a:cxn>
                <a:cxn ang="0">
                  <a:pos x="42" y="27"/>
                </a:cxn>
                <a:cxn ang="0">
                  <a:pos x="36" y="54"/>
                </a:cxn>
                <a:cxn ang="0">
                  <a:pos x="26" y="83"/>
                </a:cxn>
                <a:cxn ang="0">
                  <a:pos x="14" y="113"/>
                </a:cxn>
                <a:cxn ang="0">
                  <a:pos x="5" y="142"/>
                </a:cxn>
                <a:cxn ang="0">
                  <a:pos x="0" y="171"/>
                </a:cxn>
                <a:cxn ang="0">
                  <a:pos x="3" y="196"/>
                </a:cxn>
                <a:cxn ang="0">
                  <a:pos x="15" y="219"/>
                </a:cxn>
                <a:cxn ang="0">
                  <a:pos x="22" y="219"/>
                </a:cxn>
                <a:cxn ang="0">
                  <a:pos x="30" y="212"/>
                </a:cxn>
                <a:cxn ang="0">
                  <a:pos x="36" y="202"/>
                </a:cxn>
                <a:cxn ang="0">
                  <a:pos x="38" y="195"/>
                </a:cxn>
                <a:cxn ang="0">
                  <a:pos x="38" y="168"/>
                </a:cxn>
                <a:cxn ang="0">
                  <a:pos x="38" y="144"/>
                </a:cxn>
                <a:cxn ang="0">
                  <a:pos x="39" y="119"/>
                </a:cxn>
                <a:cxn ang="0">
                  <a:pos x="43" y="94"/>
                </a:cxn>
                <a:cxn ang="0">
                  <a:pos x="47" y="69"/>
                </a:cxn>
                <a:cxn ang="0">
                  <a:pos x="50" y="46"/>
                </a:cxn>
                <a:cxn ang="0">
                  <a:pos x="49" y="23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2" y="1"/>
                </a:cxn>
                <a:cxn ang="0">
                  <a:pos x="42" y="1"/>
                </a:cxn>
                <a:cxn ang="0">
                  <a:pos x="42" y="1"/>
                </a:cxn>
              </a:cxnLst>
              <a:rect l="0" t="0" r="r" b="b"/>
              <a:pathLst>
                <a:path w="50" h="219">
                  <a:moveTo>
                    <a:pt x="42" y="1"/>
                  </a:moveTo>
                  <a:lnTo>
                    <a:pt x="42" y="27"/>
                  </a:lnTo>
                  <a:lnTo>
                    <a:pt x="36" y="54"/>
                  </a:lnTo>
                  <a:lnTo>
                    <a:pt x="26" y="83"/>
                  </a:lnTo>
                  <a:lnTo>
                    <a:pt x="14" y="113"/>
                  </a:lnTo>
                  <a:lnTo>
                    <a:pt x="5" y="142"/>
                  </a:lnTo>
                  <a:lnTo>
                    <a:pt x="0" y="171"/>
                  </a:lnTo>
                  <a:lnTo>
                    <a:pt x="3" y="196"/>
                  </a:lnTo>
                  <a:lnTo>
                    <a:pt x="15" y="219"/>
                  </a:lnTo>
                  <a:lnTo>
                    <a:pt x="22" y="219"/>
                  </a:lnTo>
                  <a:lnTo>
                    <a:pt x="30" y="212"/>
                  </a:lnTo>
                  <a:lnTo>
                    <a:pt x="36" y="202"/>
                  </a:lnTo>
                  <a:lnTo>
                    <a:pt x="38" y="195"/>
                  </a:lnTo>
                  <a:lnTo>
                    <a:pt x="38" y="168"/>
                  </a:lnTo>
                  <a:lnTo>
                    <a:pt x="38" y="144"/>
                  </a:lnTo>
                  <a:lnTo>
                    <a:pt x="39" y="119"/>
                  </a:lnTo>
                  <a:lnTo>
                    <a:pt x="43" y="94"/>
                  </a:lnTo>
                  <a:lnTo>
                    <a:pt x="47" y="69"/>
                  </a:lnTo>
                  <a:lnTo>
                    <a:pt x="50" y="46"/>
                  </a:lnTo>
                  <a:lnTo>
                    <a:pt x="49" y="23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0" name="Freeform 40"/>
            <p:cNvSpPr>
              <a:spLocks/>
            </p:cNvSpPr>
            <p:nvPr/>
          </p:nvSpPr>
          <p:spPr bwMode="auto">
            <a:xfrm>
              <a:off x="6484938" y="4483101"/>
              <a:ext cx="115888" cy="119063"/>
            </a:xfrm>
            <a:custGeom>
              <a:avLst/>
              <a:gdLst/>
              <a:ahLst/>
              <a:cxnLst>
                <a:cxn ang="0">
                  <a:pos x="2" y="150"/>
                </a:cxn>
                <a:cxn ang="0">
                  <a:pos x="8" y="125"/>
                </a:cxn>
                <a:cxn ang="0">
                  <a:pos x="21" y="104"/>
                </a:cxn>
                <a:cxn ang="0">
                  <a:pos x="39" y="87"/>
                </a:cxn>
                <a:cxn ang="0">
                  <a:pos x="60" y="72"/>
                </a:cxn>
                <a:cxn ang="0">
                  <a:pos x="83" y="58"/>
                </a:cxn>
                <a:cxn ang="0">
                  <a:pos x="106" y="44"/>
                </a:cxn>
                <a:cxn ang="0">
                  <a:pos x="126" y="29"/>
                </a:cxn>
                <a:cxn ang="0">
                  <a:pos x="143" y="11"/>
                </a:cxn>
                <a:cxn ang="0">
                  <a:pos x="145" y="7"/>
                </a:cxn>
                <a:cxn ang="0">
                  <a:pos x="146" y="3"/>
                </a:cxn>
                <a:cxn ang="0">
                  <a:pos x="145" y="0"/>
                </a:cxn>
                <a:cxn ang="0">
                  <a:pos x="141" y="2"/>
                </a:cxn>
                <a:cxn ang="0">
                  <a:pos x="128" y="8"/>
                </a:cxn>
                <a:cxn ang="0">
                  <a:pos x="115" y="16"/>
                </a:cxn>
                <a:cxn ang="0">
                  <a:pos x="104" y="25"/>
                </a:cxn>
                <a:cxn ang="0">
                  <a:pos x="92" y="33"/>
                </a:cxn>
                <a:cxn ang="0">
                  <a:pos x="79" y="41"/>
                </a:cxn>
                <a:cxn ang="0">
                  <a:pos x="68" y="50"/>
                </a:cxn>
                <a:cxn ang="0">
                  <a:pos x="58" y="59"/>
                </a:cxn>
                <a:cxn ang="0">
                  <a:pos x="46" y="68"/>
                </a:cxn>
                <a:cxn ang="0">
                  <a:pos x="37" y="76"/>
                </a:cxn>
                <a:cxn ang="0">
                  <a:pos x="28" y="86"/>
                </a:cxn>
                <a:cxn ang="0">
                  <a:pos x="18" y="95"/>
                </a:cxn>
                <a:cxn ang="0">
                  <a:pos x="12" y="104"/>
                </a:cxn>
                <a:cxn ang="0">
                  <a:pos x="6" y="116"/>
                </a:cxn>
                <a:cxn ang="0">
                  <a:pos x="2" y="126"/>
                </a:cxn>
                <a:cxn ang="0">
                  <a:pos x="0" y="139"/>
                </a:cxn>
                <a:cxn ang="0">
                  <a:pos x="0" y="151"/>
                </a:cxn>
                <a:cxn ang="0">
                  <a:pos x="0" y="151"/>
                </a:cxn>
                <a:cxn ang="0">
                  <a:pos x="1" y="150"/>
                </a:cxn>
                <a:cxn ang="0">
                  <a:pos x="2" y="150"/>
                </a:cxn>
                <a:cxn ang="0">
                  <a:pos x="2" y="150"/>
                </a:cxn>
                <a:cxn ang="0">
                  <a:pos x="2" y="150"/>
                </a:cxn>
              </a:cxnLst>
              <a:rect l="0" t="0" r="r" b="b"/>
              <a:pathLst>
                <a:path w="146" h="151">
                  <a:moveTo>
                    <a:pt x="2" y="150"/>
                  </a:moveTo>
                  <a:lnTo>
                    <a:pt x="8" y="125"/>
                  </a:lnTo>
                  <a:lnTo>
                    <a:pt x="21" y="104"/>
                  </a:lnTo>
                  <a:lnTo>
                    <a:pt x="39" y="87"/>
                  </a:lnTo>
                  <a:lnTo>
                    <a:pt x="60" y="72"/>
                  </a:lnTo>
                  <a:lnTo>
                    <a:pt x="83" y="58"/>
                  </a:lnTo>
                  <a:lnTo>
                    <a:pt x="106" y="44"/>
                  </a:lnTo>
                  <a:lnTo>
                    <a:pt x="126" y="29"/>
                  </a:lnTo>
                  <a:lnTo>
                    <a:pt x="143" y="11"/>
                  </a:lnTo>
                  <a:lnTo>
                    <a:pt x="145" y="7"/>
                  </a:lnTo>
                  <a:lnTo>
                    <a:pt x="146" y="3"/>
                  </a:lnTo>
                  <a:lnTo>
                    <a:pt x="145" y="0"/>
                  </a:lnTo>
                  <a:lnTo>
                    <a:pt x="141" y="2"/>
                  </a:lnTo>
                  <a:lnTo>
                    <a:pt x="128" y="8"/>
                  </a:lnTo>
                  <a:lnTo>
                    <a:pt x="115" y="16"/>
                  </a:lnTo>
                  <a:lnTo>
                    <a:pt x="104" y="25"/>
                  </a:lnTo>
                  <a:lnTo>
                    <a:pt x="92" y="33"/>
                  </a:lnTo>
                  <a:lnTo>
                    <a:pt x="79" y="41"/>
                  </a:lnTo>
                  <a:lnTo>
                    <a:pt x="68" y="50"/>
                  </a:lnTo>
                  <a:lnTo>
                    <a:pt x="58" y="59"/>
                  </a:lnTo>
                  <a:lnTo>
                    <a:pt x="46" y="68"/>
                  </a:lnTo>
                  <a:lnTo>
                    <a:pt x="37" y="76"/>
                  </a:lnTo>
                  <a:lnTo>
                    <a:pt x="28" y="86"/>
                  </a:lnTo>
                  <a:lnTo>
                    <a:pt x="18" y="95"/>
                  </a:lnTo>
                  <a:lnTo>
                    <a:pt x="12" y="104"/>
                  </a:lnTo>
                  <a:lnTo>
                    <a:pt x="6" y="116"/>
                  </a:lnTo>
                  <a:lnTo>
                    <a:pt x="2" y="126"/>
                  </a:lnTo>
                  <a:lnTo>
                    <a:pt x="0" y="139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1" y="150"/>
                  </a:lnTo>
                  <a:lnTo>
                    <a:pt x="2" y="150"/>
                  </a:lnTo>
                  <a:lnTo>
                    <a:pt x="2" y="150"/>
                  </a:lnTo>
                  <a:lnTo>
                    <a:pt x="2" y="15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1" name="Freeform 41"/>
            <p:cNvSpPr>
              <a:spLocks/>
            </p:cNvSpPr>
            <p:nvPr/>
          </p:nvSpPr>
          <p:spPr bwMode="auto">
            <a:xfrm>
              <a:off x="6567488" y="4502151"/>
              <a:ext cx="76200" cy="206375"/>
            </a:xfrm>
            <a:custGeom>
              <a:avLst/>
              <a:gdLst/>
              <a:ahLst/>
              <a:cxnLst>
                <a:cxn ang="0">
                  <a:pos x="83" y="2"/>
                </a:cxn>
                <a:cxn ang="0">
                  <a:pos x="84" y="35"/>
                </a:cxn>
                <a:cxn ang="0">
                  <a:pos x="82" y="69"/>
                </a:cxn>
                <a:cxn ang="0">
                  <a:pos x="77" y="103"/>
                </a:cxn>
                <a:cxn ang="0">
                  <a:pos x="70" y="136"/>
                </a:cxn>
                <a:cxn ang="0">
                  <a:pos x="67" y="149"/>
                </a:cxn>
                <a:cxn ang="0">
                  <a:pos x="61" y="163"/>
                </a:cxn>
                <a:cxn ang="0">
                  <a:pos x="55" y="176"/>
                </a:cxn>
                <a:cxn ang="0">
                  <a:pos x="47" y="189"/>
                </a:cxn>
                <a:cxn ang="0">
                  <a:pos x="41" y="195"/>
                </a:cxn>
                <a:cxn ang="0">
                  <a:pos x="36" y="202"/>
                </a:cxn>
                <a:cxn ang="0">
                  <a:pos x="30" y="207"/>
                </a:cxn>
                <a:cxn ang="0">
                  <a:pos x="24" y="213"/>
                </a:cxn>
                <a:cxn ang="0">
                  <a:pos x="18" y="219"/>
                </a:cxn>
                <a:cxn ang="0">
                  <a:pos x="13" y="224"/>
                </a:cxn>
                <a:cxn ang="0">
                  <a:pos x="8" y="231"/>
                </a:cxn>
                <a:cxn ang="0">
                  <a:pos x="3" y="239"/>
                </a:cxn>
                <a:cxn ang="0">
                  <a:pos x="1" y="245"/>
                </a:cxn>
                <a:cxn ang="0">
                  <a:pos x="0" y="251"/>
                </a:cxn>
                <a:cxn ang="0">
                  <a:pos x="1" y="257"/>
                </a:cxn>
                <a:cxn ang="0">
                  <a:pos x="7" y="260"/>
                </a:cxn>
                <a:cxn ang="0">
                  <a:pos x="23" y="259"/>
                </a:cxn>
                <a:cxn ang="0">
                  <a:pos x="37" y="253"/>
                </a:cxn>
                <a:cxn ang="0">
                  <a:pos x="49" y="243"/>
                </a:cxn>
                <a:cxn ang="0">
                  <a:pos x="60" y="230"/>
                </a:cxn>
                <a:cxn ang="0">
                  <a:pos x="69" y="214"/>
                </a:cxn>
                <a:cxn ang="0">
                  <a:pos x="77" y="199"/>
                </a:cxn>
                <a:cxn ang="0">
                  <a:pos x="83" y="183"/>
                </a:cxn>
                <a:cxn ang="0">
                  <a:pos x="87" y="169"/>
                </a:cxn>
                <a:cxn ang="0">
                  <a:pos x="95" y="126"/>
                </a:cxn>
                <a:cxn ang="0">
                  <a:pos x="94" y="84"/>
                </a:cxn>
                <a:cxn ang="0">
                  <a:pos x="89" y="42"/>
                </a:cxn>
                <a:cxn ang="0">
                  <a:pos x="85" y="0"/>
                </a:cxn>
                <a:cxn ang="0">
                  <a:pos x="85" y="0"/>
                </a:cxn>
                <a:cxn ang="0">
                  <a:pos x="84" y="1"/>
                </a:cxn>
                <a:cxn ang="0">
                  <a:pos x="83" y="1"/>
                </a:cxn>
                <a:cxn ang="0">
                  <a:pos x="83" y="2"/>
                </a:cxn>
                <a:cxn ang="0">
                  <a:pos x="83" y="2"/>
                </a:cxn>
              </a:cxnLst>
              <a:rect l="0" t="0" r="r" b="b"/>
              <a:pathLst>
                <a:path w="95" h="260">
                  <a:moveTo>
                    <a:pt x="83" y="2"/>
                  </a:moveTo>
                  <a:lnTo>
                    <a:pt x="84" y="35"/>
                  </a:lnTo>
                  <a:lnTo>
                    <a:pt x="82" y="69"/>
                  </a:lnTo>
                  <a:lnTo>
                    <a:pt x="77" y="103"/>
                  </a:lnTo>
                  <a:lnTo>
                    <a:pt x="70" y="136"/>
                  </a:lnTo>
                  <a:lnTo>
                    <a:pt x="67" y="149"/>
                  </a:lnTo>
                  <a:lnTo>
                    <a:pt x="61" y="163"/>
                  </a:lnTo>
                  <a:lnTo>
                    <a:pt x="55" y="176"/>
                  </a:lnTo>
                  <a:lnTo>
                    <a:pt x="47" y="189"/>
                  </a:lnTo>
                  <a:lnTo>
                    <a:pt x="41" y="195"/>
                  </a:lnTo>
                  <a:lnTo>
                    <a:pt x="36" y="202"/>
                  </a:lnTo>
                  <a:lnTo>
                    <a:pt x="30" y="207"/>
                  </a:lnTo>
                  <a:lnTo>
                    <a:pt x="24" y="213"/>
                  </a:lnTo>
                  <a:lnTo>
                    <a:pt x="18" y="219"/>
                  </a:lnTo>
                  <a:lnTo>
                    <a:pt x="13" y="224"/>
                  </a:lnTo>
                  <a:lnTo>
                    <a:pt x="8" y="231"/>
                  </a:lnTo>
                  <a:lnTo>
                    <a:pt x="3" y="239"/>
                  </a:lnTo>
                  <a:lnTo>
                    <a:pt x="1" y="245"/>
                  </a:lnTo>
                  <a:lnTo>
                    <a:pt x="0" y="251"/>
                  </a:lnTo>
                  <a:lnTo>
                    <a:pt x="1" y="257"/>
                  </a:lnTo>
                  <a:lnTo>
                    <a:pt x="7" y="260"/>
                  </a:lnTo>
                  <a:lnTo>
                    <a:pt x="23" y="259"/>
                  </a:lnTo>
                  <a:lnTo>
                    <a:pt x="37" y="253"/>
                  </a:lnTo>
                  <a:lnTo>
                    <a:pt x="49" y="243"/>
                  </a:lnTo>
                  <a:lnTo>
                    <a:pt x="60" y="230"/>
                  </a:lnTo>
                  <a:lnTo>
                    <a:pt x="69" y="214"/>
                  </a:lnTo>
                  <a:lnTo>
                    <a:pt x="77" y="199"/>
                  </a:lnTo>
                  <a:lnTo>
                    <a:pt x="83" y="183"/>
                  </a:lnTo>
                  <a:lnTo>
                    <a:pt x="87" y="169"/>
                  </a:lnTo>
                  <a:lnTo>
                    <a:pt x="95" y="126"/>
                  </a:lnTo>
                  <a:lnTo>
                    <a:pt x="94" y="84"/>
                  </a:lnTo>
                  <a:lnTo>
                    <a:pt x="89" y="42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4" y="1"/>
                  </a:lnTo>
                  <a:lnTo>
                    <a:pt x="83" y="1"/>
                  </a:lnTo>
                  <a:lnTo>
                    <a:pt x="83" y="2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2" name="Freeform 42"/>
            <p:cNvSpPr>
              <a:spLocks/>
            </p:cNvSpPr>
            <p:nvPr/>
          </p:nvSpPr>
          <p:spPr bwMode="auto">
            <a:xfrm>
              <a:off x="6627813" y="4373563"/>
              <a:ext cx="52388" cy="1047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21"/>
                </a:cxn>
                <a:cxn ang="0">
                  <a:pos x="4" y="40"/>
                </a:cxn>
                <a:cxn ang="0">
                  <a:pos x="7" y="61"/>
                </a:cxn>
                <a:cxn ang="0">
                  <a:pos x="11" y="81"/>
                </a:cxn>
                <a:cxn ang="0">
                  <a:pos x="14" y="88"/>
                </a:cxn>
                <a:cxn ang="0">
                  <a:pos x="16" y="96"/>
                </a:cxn>
                <a:cxn ang="0">
                  <a:pos x="19" y="104"/>
                </a:cxn>
                <a:cxn ang="0">
                  <a:pos x="24" y="112"/>
                </a:cxn>
                <a:cxn ang="0">
                  <a:pos x="30" y="119"/>
                </a:cxn>
                <a:cxn ang="0">
                  <a:pos x="36" y="125"/>
                </a:cxn>
                <a:cxn ang="0">
                  <a:pos x="42" y="129"/>
                </a:cxn>
                <a:cxn ang="0">
                  <a:pos x="49" y="133"/>
                </a:cxn>
                <a:cxn ang="0">
                  <a:pos x="56" y="131"/>
                </a:cxn>
                <a:cxn ang="0">
                  <a:pos x="62" y="125"/>
                </a:cxn>
                <a:cxn ang="0">
                  <a:pos x="66" y="116"/>
                </a:cxn>
                <a:cxn ang="0">
                  <a:pos x="66" y="110"/>
                </a:cxn>
                <a:cxn ang="0">
                  <a:pos x="59" y="100"/>
                </a:cxn>
                <a:cxn ang="0">
                  <a:pos x="49" y="92"/>
                </a:cxn>
                <a:cxn ang="0">
                  <a:pos x="41" y="84"/>
                </a:cxn>
                <a:cxn ang="0">
                  <a:pos x="33" y="75"/>
                </a:cxn>
                <a:cxn ang="0">
                  <a:pos x="23" y="58"/>
                </a:cxn>
                <a:cxn ang="0">
                  <a:pos x="14" y="39"/>
                </a:cxn>
                <a:cxn ang="0">
                  <a:pos x="7" y="2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6" h="133">
                  <a:moveTo>
                    <a:pt x="0" y="1"/>
                  </a:moveTo>
                  <a:lnTo>
                    <a:pt x="2" y="21"/>
                  </a:lnTo>
                  <a:lnTo>
                    <a:pt x="4" y="40"/>
                  </a:lnTo>
                  <a:lnTo>
                    <a:pt x="7" y="61"/>
                  </a:lnTo>
                  <a:lnTo>
                    <a:pt x="11" y="81"/>
                  </a:lnTo>
                  <a:lnTo>
                    <a:pt x="14" y="88"/>
                  </a:lnTo>
                  <a:lnTo>
                    <a:pt x="16" y="96"/>
                  </a:lnTo>
                  <a:lnTo>
                    <a:pt x="19" y="104"/>
                  </a:lnTo>
                  <a:lnTo>
                    <a:pt x="24" y="112"/>
                  </a:lnTo>
                  <a:lnTo>
                    <a:pt x="30" y="119"/>
                  </a:lnTo>
                  <a:lnTo>
                    <a:pt x="36" y="125"/>
                  </a:lnTo>
                  <a:lnTo>
                    <a:pt x="42" y="129"/>
                  </a:lnTo>
                  <a:lnTo>
                    <a:pt x="49" y="133"/>
                  </a:lnTo>
                  <a:lnTo>
                    <a:pt x="56" y="131"/>
                  </a:lnTo>
                  <a:lnTo>
                    <a:pt x="62" y="125"/>
                  </a:lnTo>
                  <a:lnTo>
                    <a:pt x="66" y="116"/>
                  </a:lnTo>
                  <a:lnTo>
                    <a:pt x="66" y="110"/>
                  </a:lnTo>
                  <a:lnTo>
                    <a:pt x="59" y="100"/>
                  </a:lnTo>
                  <a:lnTo>
                    <a:pt x="49" y="92"/>
                  </a:lnTo>
                  <a:lnTo>
                    <a:pt x="41" y="84"/>
                  </a:lnTo>
                  <a:lnTo>
                    <a:pt x="33" y="75"/>
                  </a:lnTo>
                  <a:lnTo>
                    <a:pt x="23" y="58"/>
                  </a:lnTo>
                  <a:lnTo>
                    <a:pt x="14" y="39"/>
                  </a:lnTo>
                  <a:lnTo>
                    <a:pt x="7" y="2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3" name="Freeform 43"/>
            <p:cNvSpPr>
              <a:spLocks/>
            </p:cNvSpPr>
            <p:nvPr/>
          </p:nvSpPr>
          <p:spPr bwMode="auto">
            <a:xfrm>
              <a:off x="6624638" y="4360863"/>
              <a:ext cx="80963" cy="109538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9" y="8"/>
                </a:cxn>
                <a:cxn ang="0">
                  <a:pos x="18" y="7"/>
                </a:cxn>
                <a:cxn ang="0">
                  <a:pos x="24" y="12"/>
                </a:cxn>
                <a:cxn ang="0">
                  <a:pos x="33" y="20"/>
                </a:cxn>
                <a:cxn ang="0">
                  <a:pos x="38" y="30"/>
                </a:cxn>
                <a:cxn ang="0">
                  <a:pos x="44" y="41"/>
                </a:cxn>
                <a:cxn ang="0">
                  <a:pos x="49" y="51"/>
                </a:cxn>
                <a:cxn ang="0">
                  <a:pos x="51" y="57"/>
                </a:cxn>
                <a:cxn ang="0">
                  <a:pos x="56" y="68"/>
                </a:cxn>
                <a:cxn ang="0">
                  <a:pos x="60" y="80"/>
                </a:cxn>
                <a:cxn ang="0">
                  <a:pos x="64" y="92"/>
                </a:cxn>
                <a:cxn ang="0">
                  <a:pos x="66" y="104"/>
                </a:cxn>
                <a:cxn ang="0">
                  <a:pos x="68" y="113"/>
                </a:cxn>
                <a:cxn ang="0">
                  <a:pos x="71" y="121"/>
                </a:cxn>
                <a:cxn ang="0">
                  <a:pos x="74" y="129"/>
                </a:cxn>
                <a:cxn ang="0">
                  <a:pos x="79" y="137"/>
                </a:cxn>
                <a:cxn ang="0">
                  <a:pos x="84" y="138"/>
                </a:cxn>
                <a:cxn ang="0">
                  <a:pos x="91" y="134"/>
                </a:cxn>
                <a:cxn ang="0">
                  <a:pos x="96" y="126"/>
                </a:cxn>
                <a:cxn ang="0">
                  <a:pos x="99" y="121"/>
                </a:cxn>
                <a:cxn ang="0">
                  <a:pos x="103" y="107"/>
                </a:cxn>
                <a:cxn ang="0">
                  <a:pos x="102" y="92"/>
                </a:cxn>
                <a:cxn ang="0">
                  <a:pos x="98" y="76"/>
                </a:cxn>
                <a:cxn ang="0">
                  <a:pos x="91" y="61"/>
                </a:cxn>
                <a:cxn ang="0">
                  <a:pos x="83" y="47"/>
                </a:cxn>
                <a:cxn ang="0">
                  <a:pos x="73" y="35"/>
                </a:cxn>
                <a:cxn ang="0">
                  <a:pos x="62" y="22"/>
                </a:cxn>
                <a:cxn ang="0">
                  <a:pos x="52" y="13"/>
                </a:cxn>
                <a:cxn ang="0">
                  <a:pos x="45" y="8"/>
                </a:cxn>
                <a:cxn ang="0">
                  <a:pos x="38" y="4"/>
                </a:cxn>
                <a:cxn ang="0">
                  <a:pos x="30" y="1"/>
                </a:cxn>
                <a:cxn ang="0">
                  <a:pos x="23" y="0"/>
                </a:cxn>
                <a:cxn ang="0">
                  <a:pos x="15" y="0"/>
                </a:cxn>
                <a:cxn ang="0">
                  <a:pos x="9" y="4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1" y="16"/>
                </a:cxn>
                <a:cxn ang="0">
                  <a:pos x="1" y="15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03" h="138">
                  <a:moveTo>
                    <a:pt x="3" y="15"/>
                  </a:moveTo>
                  <a:lnTo>
                    <a:pt x="9" y="8"/>
                  </a:lnTo>
                  <a:lnTo>
                    <a:pt x="18" y="7"/>
                  </a:lnTo>
                  <a:lnTo>
                    <a:pt x="24" y="12"/>
                  </a:lnTo>
                  <a:lnTo>
                    <a:pt x="33" y="20"/>
                  </a:lnTo>
                  <a:lnTo>
                    <a:pt x="38" y="30"/>
                  </a:lnTo>
                  <a:lnTo>
                    <a:pt x="44" y="41"/>
                  </a:lnTo>
                  <a:lnTo>
                    <a:pt x="49" y="51"/>
                  </a:lnTo>
                  <a:lnTo>
                    <a:pt x="51" y="57"/>
                  </a:lnTo>
                  <a:lnTo>
                    <a:pt x="56" y="68"/>
                  </a:lnTo>
                  <a:lnTo>
                    <a:pt x="60" y="80"/>
                  </a:lnTo>
                  <a:lnTo>
                    <a:pt x="64" y="92"/>
                  </a:lnTo>
                  <a:lnTo>
                    <a:pt x="66" y="104"/>
                  </a:lnTo>
                  <a:lnTo>
                    <a:pt x="68" y="113"/>
                  </a:lnTo>
                  <a:lnTo>
                    <a:pt x="71" y="121"/>
                  </a:lnTo>
                  <a:lnTo>
                    <a:pt x="74" y="129"/>
                  </a:lnTo>
                  <a:lnTo>
                    <a:pt x="79" y="137"/>
                  </a:lnTo>
                  <a:lnTo>
                    <a:pt x="84" y="138"/>
                  </a:lnTo>
                  <a:lnTo>
                    <a:pt x="91" y="134"/>
                  </a:lnTo>
                  <a:lnTo>
                    <a:pt x="96" y="126"/>
                  </a:lnTo>
                  <a:lnTo>
                    <a:pt x="99" y="121"/>
                  </a:lnTo>
                  <a:lnTo>
                    <a:pt x="103" y="107"/>
                  </a:lnTo>
                  <a:lnTo>
                    <a:pt x="102" y="92"/>
                  </a:lnTo>
                  <a:lnTo>
                    <a:pt x="98" y="76"/>
                  </a:lnTo>
                  <a:lnTo>
                    <a:pt x="91" y="61"/>
                  </a:lnTo>
                  <a:lnTo>
                    <a:pt x="83" y="47"/>
                  </a:lnTo>
                  <a:lnTo>
                    <a:pt x="73" y="35"/>
                  </a:lnTo>
                  <a:lnTo>
                    <a:pt x="62" y="22"/>
                  </a:lnTo>
                  <a:lnTo>
                    <a:pt x="52" y="13"/>
                  </a:lnTo>
                  <a:lnTo>
                    <a:pt x="45" y="8"/>
                  </a:lnTo>
                  <a:lnTo>
                    <a:pt x="38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9" y="4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4" name="Freeform 44"/>
            <p:cNvSpPr>
              <a:spLocks/>
            </p:cNvSpPr>
            <p:nvPr/>
          </p:nvSpPr>
          <p:spPr bwMode="auto">
            <a:xfrm>
              <a:off x="6669088" y="4295776"/>
              <a:ext cx="339725" cy="581025"/>
            </a:xfrm>
            <a:custGeom>
              <a:avLst/>
              <a:gdLst/>
              <a:ahLst/>
              <a:cxnLst>
                <a:cxn ang="0">
                  <a:pos x="24" y="57"/>
                </a:cxn>
                <a:cxn ang="0">
                  <a:pos x="73" y="23"/>
                </a:cxn>
                <a:cxn ang="0">
                  <a:pos x="126" y="20"/>
                </a:cxn>
                <a:cxn ang="0">
                  <a:pos x="181" y="38"/>
                </a:cxn>
                <a:cxn ang="0">
                  <a:pos x="234" y="73"/>
                </a:cxn>
                <a:cxn ang="0">
                  <a:pos x="281" y="118"/>
                </a:cxn>
                <a:cxn ang="0">
                  <a:pos x="321" y="169"/>
                </a:cxn>
                <a:cxn ang="0">
                  <a:pos x="350" y="216"/>
                </a:cxn>
                <a:cxn ang="0">
                  <a:pos x="371" y="273"/>
                </a:cxn>
                <a:cxn ang="0">
                  <a:pos x="378" y="344"/>
                </a:cxn>
                <a:cxn ang="0">
                  <a:pos x="367" y="410"/>
                </a:cxn>
                <a:cxn ang="0">
                  <a:pos x="344" y="477"/>
                </a:cxn>
                <a:cxn ang="0">
                  <a:pos x="320" y="526"/>
                </a:cxn>
                <a:cxn ang="0">
                  <a:pos x="304" y="560"/>
                </a:cxn>
                <a:cxn ang="0">
                  <a:pos x="290" y="596"/>
                </a:cxn>
                <a:cxn ang="0">
                  <a:pos x="282" y="633"/>
                </a:cxn>
                <a:cxn ang="0">
                  <a:pos x="292" y="694"/>
                </a:cxn>
                <a:cxn ang="0">
                  <a:pos x="339" y="732"/>
                </a:cxn>
                <a:cxn ang="0">
                  <a:pos x="396" y="712"/>
                </a:cxn>
                <a:cxn ang="0">
                  <a:pos x="428" y="652"/>
                </a:cxn>
                <a:cxn ang="0">
                  <a:pos x="426" y="610"/>
                </a:cxn>
                <a:cxn ang="0">
                  <a:pos x="422" y="609"/>
                </a:cxn>
                <a:cxn ang="0">
                  <a:pos x="412" y="612"/>
                </a:cxn>
                <a:cxn ang="0">
                  <a:pos x="401" y="620"/>
                </a:cxn>
                <a:cxn ang="0">
                  <a:pos x="392" y="629"/>
                </a:cxn>
                <a:cxn ang="0">
                  <a:pos x="389" y="637"/>
                </a:cxn>
                <a:cxn ang="0">
                  <a:pos x="366" y="658"/>
                </a:cxn>
                <a:cxn ang="0">
                  <a:pos x="330" y="675"/>
                </a:cxn>
                <a:cxn ang="0">
                  <a:pos x="314" y="659"/>
                </a:cxn>
                <a:cxn ang="0">
                  <a:pos x="319" y="612"/>
                </a:cxn>
                <a:cxn ang="0">
                  <a:pos x="334" y="565"/>
                </a:cxn>
                <a:cxn ang="0">
                  <a:pos x="345" y="541"/>
                </a:cxn>
                <a:cxn ang="0">
                  <a:pos x="357" y="516"/>
                </a:cxn>
                <a:cxn ang="0">
                  <a:pos x="368" y="493"/>
                </a:cxn>
                <a:cxn ang="0">
                  <a:pos x="380" y="470"/>
                </a:cxn>
                <a:cxn ang="0">
                  <a:pos x="391" y="446"/>
                </a:cxn>
                <a:cxn ang="0">
                  <a:pos x="401" y="422"/>
                </a:cxn>
                <a:cxn ang="0">
                  <a:pos x="407" y="397"/>
                </a:cxn>
                <a:cxn ang="0">
                  <a:pos x="412" y="342"/>
                </a:cxn>
                <a:cxn ang="0">
                  <a:pos x="406" y="263"/>
                </a:cxn>
                <a:cxn ang="0">
                  <a:pos x="386" y="187"/>
                </a:cxn>
                <a:cxn ang="0">
                  <a:pos x="349" y="116"/>
                </a:cxn>
                <a:cxn ang="0">
                  <a:pos x="308" y="65"/>
                </a:cxn>
                <a:cxn ang="0">
                  <a:pos x="272" y="35"/>
                </a:cxn>
                <a:cxn ang="0">
                  <a:pos x="228" y="14"/>
                </a:cxn>
                <a:cxn ang="0">
                  <a:pos x="181" y="3"/>
                </a:cxn>
                <a:cxn ang="0">
                  <a:pos x="132" y="0"/>
                </a:cxn>
                <a:cxn ang="0">
                  <a:pos x="86" y="10"/>
                </a:cxn>
                <a:cxn ang="0">
                  <a:pos x="46" y="32"/>
                </a:cxn>
                <a:cxn ang="0">
                  <a:pos x="12" y="65"/>
                </a:cxn>
                <a:cxn ang="0">
                  <a:pos x="0" y="87"/>
                </a:cxn>
                <a:cxn ang="0">
                  <a:pos x="1" y="86"/>
                </a:cxn>
                <a:cxn ang="0">
                  <a:pos x="1" y="86"/>
                </a:cxn>
              </a:cxnLst>
              <a:rect l="0" t="0" r="r" b="b"/>
              <a:pathLst>
                <a:path w="428" h="732">
                  <a:moveTo>
                    <a:pt x="1" y="86"/>
                  </a:moveTo>
                  <a:lnTo>
                    <a:pt x="24" y="57"/>
                  </a:lnTo>
                  <a:lnTo>
                    <a:pt x="48" y="36"/>
                  </a:lnTo>
                  <a:lnTo>
                    <a:pt x="73" y="23"/>
                  </a:lnTo>
                  <a:lnTo>
                    <a:pt x="100" y="19"/>
                  </a:lnTo>
                  <a:lnTo>
                    <a:pt x="126" y="20"/>
                  </a:lnTo>
                  <a:lnTo>
                    <a:pt x="154" y="26"/>
                  </a:lnTo>
                  <a:lnTo>
                    <a:pt x="181" y="38"/>
                  </a:lnTo>
                  <a:lnTo>
                    <a:pt x="208" y="53"/>
                  </a:lnTo>
                  <a:lnTo>
                    <a:pt x="234" y="73"/>
                  </a:lnTo>
                  <a:lnTo>
                    <a:pt x="258" y="95"/>
                  </a:lnTo>
                  <a:lnTo>
                    <a:pt x="281" y="118"/>
                  </a:lnTo>
                  <a:lnTo>
                    <a:pt x="301" y="143"/>
                  </a:lnTo>
                  <a:lnTo>
                    <a:pt x="321" y="169"/>
                  </a:lnTo>
                  <a:lnTo>
                    <a:pt x="336" y="193"/>
                  </a:lnTo>
                  <a:lnTo>
                    <a:pt x="350" y="216"/>
                  </a:lnTo>
                  <a:lnTo>
                    <a:pt x="359" y="238"/>
                  </a:lnTo>
                  <a:lnTo>
                    <a:pt x="371" y="273"/>
                  </a:lnTo>
                  <a:lnTo>
                    <a:pt x="376" y="309"/>
                  </a:lnTo>
                  <a:lnTo>
                    <a:pt x="378" y="344"/>
                  </a:lnTo>
                  <a:lnTo>
                    <a:pt x="374" y="377"/>
                  </a:lnTo>
                  <a:lnTo>
                    <a:pt x="367" y="410"/>
                  </a:lnTo>
                  <a:lnTo>
                    <a:pt x="357" y="444"/>
                  </a:lnTo>
                  <a:lnTo>
                    <a:pt x="344" y="477"/>
                  </a:lnTo>
                  <a:lnTo>
                    <a:pt x="328" y="511"/>
                  </a:lnTo>
                  <a:lnTo>
                    <a:pt x="320" y="526"/>
                  </a:lnTo>
                  <a:lnTo>
                    <a:pt x="312" y="543"/>
                  </a:lnTo>
                  <a:lnTo>
                    <a:pt x="304" y="560"/>
                  </a:lnTo>
                  <a:lnTo>
                    <a:pt x="297" y="577"/>
                  </a:lnTo>
                  <a:lnTo>
                    <a:pt x="290" y="596"/>
                  </a:lnTo>
                  <a:lnTo>
                    <a:pt x="285" y="614"/>
                  </a:lnTo>
                  <a:lnTo>
                    <a:pt x="282" y="633"/>
                  </a:lnTo>
                  <a:lnTo>
                    <a:pt x="282" y="650"/>
                  </a:lnTo>
                  <a:lnTo>
                    <a:pt x="292" y="694"/>
                  </a:lnTo>
                  <a:lnTo>
                    <a:pt x="313" y="720"/>
                  </a:lnTo>
                  <a:lnTo>
                    <a:pt x="339" y="732"/>
                  </a:lnTo>
                  <a:lnTo>
                    <a:pt x="368" y="728"/>
                  </a:lnTo>
                  <a:lnTo>
                    <a:pt x="396" y="712"/>
                  </a:lnTo>
                  <a:lnTo>
                    <a:pt x="418" y="687"/>
                  </a:lnTo>
                  <a:lnTo>
                    <a:pt x="428" y="652"/>
                  </a:lnTo>
                  <a:lnTo>
                    <a:pt x="426" y="611"/>
                  </a:lnTo>
                  <a:lnTo>
                    <a:pt x="426" y="610"/>
                  </a:lnTo>
                  <a:lnTo>
                    <a:pt x="425" y="609"/>
                  </a:lnTo>
                  <a:lnTo>
                    <a:pt x="422" y="609"/>
                  </a:lnTo>
                  <a:lnTo>
                    <a:pt x="421" y="610"/>
                  </a:lnTo>
                  <a:lnTo>
                    <a:pt x="412" y="612"/>
                  </a:lnTo>
                  <a:lnTo>
                    <a:pt x="406" y="614"/>
                  </a:lnTo>
                  <a:lnTo>
                    <a:pt x="401" y="620"/>
                  </a:lnTo>
                  <a:lnTo>
                    <a:pt x="394" y="627"/>
                  </a:lnTo>
                  <a:lnTo>
                    <a:pt x="392" y="629"/>
                  </a:lnTo>
                  <a:lnTo>
                    <a:pt x="390" y="634"/>
                  </a:lnTo>
                  <a:lnTo>
                    <a:pt x="389" y="637"/>
                  </a:lnTo>
                  <a:lnTo>
                    <a:pt x="391" y="637"/>
                  </a:lnTo>
                  <a:lnTo>
                    <a:pt x="366" y="658"/>
                  </a:lnTo>
                  <a:lnTo>
                    <a:pt x="345" y="671"/>
                  </a:lnTo>
                  <a:lnTo>
                    <a:pt x="330" y="675"/>
                  </a:lnTo>
                  <a:lnTo>
                    <a:pt x="320" y="671"/>
                  </a:lnTo>
                  <a:lnTo>
                    <a:pt x="314" y="659"/>
                  </a:lnTo>
                  <a:lnTo>
                    <a:pt x="314" y="640"/>
                  </a:lnTo>
                  <a:lnTo>
                    <a:pt x="319" y="612"/>
                  </a:lnTo>
                  <a:lnTo>
                    <a:pt x="329" y="576"/>
                  </a:lnTo>
                  <a:lnTo>
                    <a:pt x="334" y="565"/>
                  </a:lnTo>
                  <a:lnTo>
                    <a:pt x="339" y="552"/>
                  </a:lnTo>
                  <a:lnTo>
                    <a:pt x="345" y="541"/>
                  </a:lnTo>
                  <a:lnTo>
                    <a:pt x="351" y="529"/>
                  </a:lnTo>
                  <a:lnTo>
                    <a:pt x="357" y="516"/>
                  </a:lnTo>
                  <a:lnTo>
                    <a:pt x="363" y="505"/>
                  </a:lnTo>
                  <a:lnTo>
                    <a:pt x="368" y="493"/>
                  </a:lnTo>
                  <a:lnTo>
                    <a:pt x="374" y="482"/>
                  </a:lnTo>
                  <a:lnTo>
                    <a:pt x="380" y="470"/>
                  </a:lnTo>
                  <a:lnTo>
                    <a:pt x="386" y="459"/>
                  </a:lnTo>
                  <a:lnTo>
                    <a:pt x="391" y="446"/>
                  </a:lnTo>
                  <a:lnTo>
                    <a:pt x="396" y="435"/>
                  </a:lnTo>
                  <a:lnTo>
                    <a:pt x="401" y="422"/>
                  </a:lnTo>
                  <a:lnTo>
                    <a:pt x="405" y="409"/>
                  </a:lnTo>
                  <a:lnTo>
                    <a:pt x="407" y="397"/>
                  </a:lnTo>
                  <a:lnTo>
                    <a:pt x="410" y="384"/>
                  </a:lnTo>
                  <a:lnTo>
                    <a:pt x="412" y="342"/>
                  </a:lnTo>
                  <a:lnTo>
                    <a:pt x="412" y="302"/>
                  </a:lnTo>
                  <a:lnTo>
                    <a:pt x="406" y="263"/>
                  </a:lnTo>
                  <a:lnTo>
                    <a:pt x="398" y="224"/>
                  </a:lnTo>
                  <a:lnTo>
                    <a:pt x="386" y="187"/>
                  </a:lnTo>
                  <a:lnTo>
                    <a:pt x="368" y="151"/>
                  </a:lnTo>
                  <a:lnTo>
                    <a:pt x="349" y="116"/>
                  </a:lnTo>
                  <a:lnTo>
                    <a:pt x="325" y="82"/>
                  </a:lnTo>
                  <a:lnTo>
                    <a:pt x="308" y="65"/>
                  </a:lnTo>
                  <a:lnTo>
                    <a:pt x="291" y="49"/>
                  </a:lnTo>
                  <a:lnTo>
                    <a:pt x="272" y="35"/>
                  </a:lnTo>
                  <a:lnTo>
                    <a:pt x="250" y="23"/>
                  </a:lnTo>
                  <a:lnTo>
                    <a:pt x="228" y="14"/>
                  </a:lnTo>
                  <a:lnTo>
                    <a:pt x="204" y="7"/>
                  </a:lnTo>
                  <a:lnTo>
                    <a:pt x="181" y="3"/>
                  </a:lnTo>
                  <a:lnTo>
                    <a:pt x="156" y="0"/>
                  </a:lnTo>
                  <a:lnTo>
                    <a:pt x="132" y="0"/>
                  </a:lnTo>
                  <a:lnTo>
                    <a:pt x="109" y="4"/>
                  </a:lnTo>
                  <a:lnTo>
                    <a:pt x="86" y="10"/>
                  </a:lnTo>
                  <a:lnTo>
                    <a:pt x="65" y="19"/>
                  </a:lnTo>
                  <a:lnTo>
                    <a:pt x="46" y="32"/>
                  </a:lnTo>
                  <a:lnTo>
                    <a:pt x="28" y="47"/>
                  </a:lnTo>
                  <a:lnTo>
                    <a:pt x="12" y="65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6"/>
                  </a:lnTo>
                  <a:lnTo>
                    <a:pt x="1" y="86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5" name="Freeform 45"/>
            <p:cNvSpPr>
              <a:spLocks/>
            </p:cNvSpPr>
            <p:nvPr/>
          </p:nvSpPr>
          <p:spPr bwMode="auto">
            <a:xfrm>
              <a:off x="6705601" y="4495801"/>
              <a:ext cx="225425" cy="4318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0" y="16"/>
                </a:cxn>
                <a:cxn ang="0">
                  <a:pos x="70" y="41"/>
                </a:cxn>
                <a:cxn ang="0">
                  <a:pos x="90" y="76"/>
                </a:cxn>
                <a:cxn ang="0">
                  <a:pos x="102" y="115"/>
                </a:cxn>
                <a:cxn ang="0">
                  <a:pos x="107" y="159"/>
                </a:cxn>
                <a:cxn ang="0">
                  <a:pos x="107" y="201"/>
                </a:cxn>
                <a:cxn ang="0">
                  <a:pos x="101" y="243"/>
                </a:cxn>
                <a:cxn ang="0">
                  <a:pos x="93" y="279"/>
                </a:cxn>
                <a:cxn ang="0">
                  <a:pos x="87" y="306"/>
                </a:cxn>
                <a:cxn ang="0">
                  <a:pos x="83" y="334"/>
                </a:cxn>
                <a:cxn ang="0">
                  <a:pos x="82" y="360"/>
                </a:cxn>
                <a:cxn ang="0">
                  <a:pos x="83" y="388"/>
                </a:cxn>
                <a:cxn ang="0">
                  <a:pos x="86" y="414"/>
                </a:cxn>
                <a:cxn ang="0">
                  <a:pos x="94" y="440"/>
                </a:cxn>
                <a:cxn ang="0">
                  <a:pos x="104" y="465"/>
                </a:cxn>
                <a:cxn ang="0">
                  <a:pos x="117" y="489"/>
                </a:cxn>
                <a:cxn ang="0">
                  <a:pos x="136" y="513"/>
                </a:cxn>
                <a:cxn ang="0">
                  <a:pos x="158" y="529"/>
                </a:cxn>
                <a:cxn ang="0">
                  <a:pos x="181" y="540"/>
                </a:cxn>
                <a:cxn ang="0">
                  <a:pos x="205" y="543"/>
                </a:cxn>
                <a:cxn ang="0">
                  <a:pos x="228" y="540"/>
                </a:cxn>
                <a:cxn ang="0">
                  <a:pos x="249" y="528"/>
                </a:cxn>
                <a:cxn ang="0">
                  <a:pos x="267" y="511"/>
                </a:cxn>
                <a:cxn ang="0">
                  <a:pos x="282" y="486"/>
                </a:cxn>
                <a:cxn ang="0">
                  <a:pos x="283" y="479"/>
                </a:cxn>
                <a:cxn ang="0">
                  <a:pos x="281" y="475"/>
                </a:cxn>
                <a:cxn ang="0">
                  <a:pos x="276" y="476"/>
                </a:cxn>
                <a:cxn ang="0">
                  <a:pos x="271" y="481"/>
                </a:cxn>
                <a:cxn ang="0">
                  <a:pos x="250" y="497"/>
                </a:cxn>
                <a:cxn ang="0">
                  <a:pos x="229" y="505"/>
                </a:cxn>
                <a:cxn ang="0">
                  <a:pos x="208" y="505"/>
                </a:cxn>
                <a:cxn ang="0">
                  <a:pos x="189" y="499"/>
                </a:cxn>
                <a:cxn ang="0">
                  <a:pos x="170" y="489"/>
                </a:cxn>
                <a:cxn ang="0">
                  <a:pos x="153" y="474"/>
                </a:cxn>
                <a:cxn ang="0">
                  <a:pos x="138" y="458"/>
                </a:cxn>
                <a:cxn ang="0">
                  <a:pos x="125" y="440"/>
                </a:cxn>
                <a:cxn ang="0">
                  <a:pos x="112" y="411"/>
                </a:cxn>
                <a:cxn ang="0">
                  <a:pos x="106" y="379"/>
                </a:cxn>
                <a:cxn ang="0">
                  <a:pos x="107" y="346"/>
                </a:cxn>
                <a:cxn ang="0">
                  <a:pos x="113" y="312"/>
                </a:cxn>
                <a:cxn ang="0">
                  <a:pos x="121" y="278"/>
                </a:cxn>
                <a:cxn ang="0">
                  <a:pos x="131" y="245"/>
                </a:cxn>
                <a:cxn ang="0">
                  <a:pos x="139" y="213"/>
                </a:cxn>
                <a:cxn ang="0">
                  <a:pos x="146" y="182"/>
                </a:cxn>
                <a:cxn ang="0">
                  <a:pos x="147" y="151"/>
                </a:cxn>
                <a:cxn ang="0">
                  <a:pos x="140" y="119"/>
                </a:cxn>
                <a:cxn ang="0">
                  <a:pos x="127" y="89"/>
                </a:cxn>
                <a:cxn ang="0">
                  <a:pos x="109" y="63"/>
                </a:cxn>
                <a:cxn ang="0">
                  <a:pos x="86" y="40"/>
                </a:cxn>
                <a:cxn ang="0">
                  <a:pos x="60" y="20"/>
                </a:cxn>
                <a:cxn ang="0">
                  <a:pos x="32" y="7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83" h="543">
                  <a:moveTo>
                    <a:pt x="0" y="2"/>
                  </a:moveTo>
                  <a:lnTo>
                    <a:pt x="40" y="16"/>
                  </a:lnTo>
                  <a:lnTo>
                    <a:pt x="70" y="41"/>
                  </a:lnTo>
                  <a:lnTo>
                    <a:pt x="90" y="76"/>
                  </a:lnTo>
                  <a:lnTo>
                    <a:pt x="102" y="115"/>
                  </a:lnTo>
                  <a:lnTo>
                    <a:pt x="107" y="159"/>
                  </a:lnTo>
                  <a:lnTo>
                    <a:pt x="107" y="201"/>
                  </a:lnTo>
                  <a:lnTo>
                    <a:pt x="101" y="243"/>
                  </a:lnTo>
                  <a:lnTo>
                    <a:pt x="93" y="279"/>
                  </a:lnTo>
                  <a:lnTo>
                    <a:pt x="87" y="306"/>
                  </a:lnTo>
                  <a:lnTo>
                    <a:pt x="83" y="334"/>
                  </a:lnTo>
                  <a:lnTo>
                    <a:pt x="82" y="360"/>
                  </a:lnTo>
                  <a:lnTo>
                    <a:pt x="83" y="388"/>
                  </a:lnTo>
                  <a:lnTo>
                    <a:pt x="86" y="414"/>
                  </a:lnTo>
                  <a:lnTo>
                    <a:pt x="94" y="440"/>
                  </a:lnTo>
                  <a:lnTo>
                    <a:pt x="104" y="465"/>
                  </a:lnTo>
                  <a:lnTo>
                    <a:pt x="117" y="489"/>
                  </a:lnTo>
                  <a:lnTo>
                    <a:pt x="136" y="513"/>
                  </a:lnTo>
                  <a:lnTo>
                    <a:pt x="158" y="529"/>
                  </a:lnTo>
                  <a:lnTo>
                    <a:pt x="181" y="540"/>
                  </a:lnTo>
                  <a:lnTo>
                    <a:pt x="205" y="543"/>
                  </a:lnTo>
                  <a:lnTo>
                    <a:pt x="228" y="540"/>
                  </a:lnTo>
                  <a:lnTo>
                    <a:pt x="249" y="528"/>
                  </a:lnTo>
                  <a:lnTo>
                    <a:pt x="267" y="511"/>
                  </a:lnTo>
                  <a:lnTo>
                    <a:pt x="282" y="486"/>
                  </a:lnTo>
                  <a:lnTo>
                    <a:pt x="283" y="479"/>
                  </a:lnTo>
                  <a:lnTo>
                    <a:pt x="281" y="475"/>
                  </a:lnTo>
                  <a:lnTo>
                    <a:pt x="276" y="476"/>
                  </a:lnTo>
                  <a:lnTo>
                    <a:pt x="271" y="481"/>
                  </a:lnTo>
                  <a:lnTo>
                    <a:pt x="250" y="497"/>
                  </a:lnTo>
                  <a:lnTo>
                    <a:pt x="229" y="505"/>
                  </a:lnTo>
                  <a:lnTo>
                    <a:pt x="208" y="505"/>
                  </a:lnTo>
                  <a:lnTo>
                    <a:pt x="189" y="499"/>
                  </a:lnTo>
                  <a:lnTo>
                    <a:pt x="170" y="489"/>
                  </a:lnTo>
                  <a:lnTo>
                    <a:pt x="153" y="474"/>
                  </a:lnTo>
                  <a:lnTo>
                    <a:pt x="138" y="458"/>
                  </a:lnTo>
                  <a:lnTo>
                    <a:pt x="125" y="440"/>
                  </a:lnTo>
                  <a:lnTo>
                    <a:pt x="112" y="411"/>
                  </a:lnTo>
                  <a:lnTo>
                    <a:pt x="106" y="379"/>
                  </a:lnTo>
                  <a:lnTo>
                    <a:pt x="107" y="346"/>
                  </a:lnTo>
                  <a:lnTo>
                    <a:pt x="113" y="312"/>
                  </a:lnTo>
                  <a:lnTo>
                    <a:pt x="121" y="278"/>
                  </a:lnTo>
                  <a:lnTo>
                    <a:pt x="131" y="245"/>
                  </a:lnTo>
                  <a:lnTo>
                    <a:pt x="139" y="213"/>
                  </a:lnTo>
                  <a:lnTo>
                    <a:pt x="146" y="182"/>
                  </a:lnTo>
                  <a:lnTo>
                    <a:pt x="147" y="151"/>
                  </a:lnTo>
                  <a:lnTo>
                    <a:pt x="140" y="119"/>
                  </a:lnTo>
                  <a:lnTo>
                    <a:pt x="127" y="89"/>
                  </a:lnTo>
                  <a:lnTo>
                    <a:pt x="109" y="63"/>
                  </a:lnTo>
                  <a:lnTo>
                    <a:pt x="86" y="40"/>
                  </a:lnTo>
                  <a:lnTo>
                    <a:pt x="60" y="20"/>
                  </a:lnTo>
                  <a:lnTo>
                    <a:pt x="32" y="7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6" name="Freeform 46"/>
            <p:cNvSpPr>
              <a:spLocks/>
            </p:cNvSpPr>
            <p:nvPr/>
          </p:nvSpPr>
          <p:spPr bwMode="auto">
            <a:xfrm>
              <a:off x="6813551" y="4502151"/>
              <a:ext cx="65088" cy="312738"/>
            </a:xfrm>
            <a:custGeom>
              <a:avLst/>
              <a:gdLst/>
              <a:ahLst/>
              <a:cxnLst>
                <a:cxn ang="0">
                  <a:pos x="63" y="1"/>
                </a:cxn>
                <a:cxn ang="0">
                  <a:pos x="64" y="41"/>
                </a:cxn>
                <a:cxn ang="0">
                  <a:pos x="53" y="93"/>
                </a:cxn>
                <a:cxn ang="0">
                  <a:pos x="33" y="152"/>
                </a:cxn>
                <a:cxn ang="0">
                  <a:pos x="15" y="214"/>
                </a:cxn>
                <a:cxn ang="0">
                  <a:pos x="1" y="273"/>
                </a:cxn>
                <a:cxn ang="0">
                  <a:pos x="0" y="326"/>
                </a:cxn>
                <a:cxn ang="0">
                  <a:pos x="16" y="367"/>
                </a:cxn>
                <a:cxn ang="0">
                  <a:pos x="57" y="392"/>
                </a:cxn>
                <a:cxn ang="0">
                  <a:pos x="65" y="391"/>
                </a:cxn>
                <a:cxn ang="0">
                  <a:pos x="75" y="386"/>
                </a:cxn>
                <a:cxn ang="0">
                  <a:pos x="80" y="379"/>
                </a:cxn>
                <a:cxn ang="0">
                  <a:pos x="80" y="371"/>
                </a:cxn>
                <a:cxn ang="0">
                  <a:pos x="64" y="344"/>
                </a:cxn>
                <a:cxn ang="0">
                  <a:pos x="54" y="319"/>
                </a:cxn>
                <a:cxn ang="0">
                  <a:pos x="47" y="295"/>
                </a:cxn>
                <a:cxn ang="0">
                  <a:pos x="44" y="271"/>
                </a:cxn>
                <a:cxn ang="0">
                  <a:pos x="44" y="247"/>
                </a:cxn>
                <a:cxn ang="0">
                  <a:pos x="47" y="221"/>
                </a:cxn>
                <a:cxn ang="0">
                  <a:pos x="52" y="193"/>
                </a:cxn>
                <a:cxn ang="0">
                  <a:pos x="59" y="163"/>
                </a:cxn>
                <a:cxn ang="0">
                  <a:pos x="67" y="122"/>
                </a:cxn>
                <a:cxn ang="0">
                  <a:pos x="71" y="81"/>
                </a:cxn>
                <a:cxn ang="0">
                  <a:pos x="71" y="41"/>
                </a:cxn>
                <a:cxn ang="0">
                  <a:pos x="65" y="0"/>
                </a:cxn>
                <a:cxn ang="0">
                  <a:pos x="65" y="0"/>
                </a:cxn>
                <a:cxn ang="0">
                  <a:pos x="64" y="0"/>
                </a:cxn>
                <a:cxn ang="0">
                  <a:pos x="63" y="0"/>
                </a:cxn>
                <a:cxn ang="0">
                  <a:pos x="63" y="1"/>
                </a:cxn>
                <a:cxn ang="0">
                  <a:pos x="63" y="1"/>
                </a:cxn>
              </a:cxnLst>
              <a:rect l="0" t="0" r="r" b="b"/>
              <a:pathLst>
                <a:path w="80" h="392">
                  <a:moveTo>
                    <a:pt x="63" y="1"/>
                  </a:moveTo>
                  <a:lnTo>
                    <a:pt x="64" y="41"/>
                  </a:lnTo>
                  <a:lnTo>
                    <a:pt x="53" y="93"/>
                  </a:lnTo>
                  <a:lnTo>
                    <a:pt x="33" y="152"/>
                  </a:lnTo>
                  <a:lnTo>
                    <a:pt x="15" y="214"/>
                  </a:lnTo>
                  <a:lnTo>
                    <a:pt x="1" y="273"/>
                  </a:lnTo>
                  <a:lnTo>
                    <a:pt x="0" y="326"/>
                  </a:lnTo>
                  <a:lnTo>
                    <a:pt x="16" y="367"/>
                  </a:lnTo>
                  <a:lnTo>
                    <a:pt x="57" y="392"/>
                  </a:lnTo>
                  <a:lnTo>
                    <a:pt x="65" y="391"/>
                  </a:lnTo>
                  <a:lnTo>
                    <a:pt x="75" y="386"/>
                  </a:lnTo>
                  <a:lnTo>
                    <a:pt x="80" y="379"/>
                  </a:lnTo>
                  <a:lnTo>
                    <a:pt x="80" y="371"/>
                  </a:lnTo>
                  <a:lnTo>
                    <a:pt x="64" y="344"/>
                  </a:lnTo>
                  <a:lnTo>
                    <a:pt x="54" y="319"/>
                  </a:lnTo>
                  <a:lnTo>
                    <a:pt x="47" y="295"/>
                  </a:lnTo>
                  <a:lnTo>
                    <a:pt x="44" y="271"/>
                  </a:lnTo>
                  <a:lnTo>
                    <a:pt x="44" y="247"/>
                  </a:lnTo>
                  <a:lnTo>
                    <a:pt x="47" y="221"/>
                  </a:lnTo>
                  <a:lnTo>
                    <a:pt x="52" y="193"/>
                  </a:lnTo>
                  <a:lnTo>
                    <a:pt x="59" y="163"/>
                  </a:lnTo>
                  <a:lnTo>
                    <a:pt x="67" y="122"/>
                  </a:lnTo>
                  <a:lnTo>
                    <a:pt x="71" y="81"/>
                  </a:lnTo>
                  <a:lnTo>
                    <a:pt x="71" y="41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0"/>
                  </a:lnTo>
                  <a:lnTo>
                    <a:pt x="63" y="1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7" name="Freeform 47"/>
            <p:cNvSpPr>
              <a:spLocks/>
            </p:cNvSpPr>
            <p:nvPr/>
          </p:nvSpPr>
          <p:spPr bwMode="auto">
            <a:xfrm>
              <a:off x="6645276" y="4702176"/>
              <a:ext cx="44450" cy="142875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4" y="22"/>
                </a:cxn>
                <a:cxn ang="0">
                  <a:pos x="1" y="43"/>
                </a:cxn>
                <a:cxn ang="0">
                  <a:pos x="0" y="63"/>
                </a:cxn>
                <a:cxn ang="0">
                  <a:pos x="0" y="85"/>
                </a:cxn>
                <a:cxn ang="0">
                  <a:pos x="1" y="97"/>
                </a:cxn>
                <a:cxn ang="0">
                  <a:pos x="3" y="109"/>
                </a:cxn>
                <a:cxn ang="0">
                  <a:pos x="7" y="123"/>
                </a:cxn>
                <a:cxn ang="0">
                  <a:pos x="10" y="136"/>
                </a:cxn>
                <a:cxn ang="0">
                  <a:pos x="16" y="148"/>
                </a:cxn>
                <a:cxn ang="0">
                  <a:pos x="22" y="160"/>
                </a:cxn>
                <a:cxn ang="0">
                  <a:pos x="30" y="170"/>
                </a:cxn>
                <a:cxn ang="0">
                  <a:pos x="38" y="178"/>
                </a:cxn>
                <a:cxn ang="0">
                  <a:pos x="44" y="178"/>
                </a:cxn>
                <a:cxn ang="0">
                  <a:pos x="49" y="173"/>
                </a:cxn>
                <a:cxn ang="0">
                  <a:pos x="54" y="166"/>
                </a:cxn>
                <a:cxn ang="0">
                  <a:pos x="55" y="160"/>
                </a:cxn>
                <a:cxn ang="0">
                  <a:pos x="50" y="140"/>
                </a:cxn>
                <a:cxn ang="0">
                  <a:pos x="44" y="122"/>
                </a:cxn>
                <a:cxn ang="0">
                  <a:pos x="35" y="104"/>
                </a:cxn>
                <a:cxn ang="0">
                  <a:pos x="27" y="85"/>
                </a:cxn>
                <a:cxn ang="0">
                  <a:pos x="20" y="64"/>
                </a:cxn>
                <a:cxn ang="0">
                  <a:pos x="16" y="44"/>
                </a:cxn>
                <a:cxn ang="0">
                  <a:pos x="12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55" h="178">
                  <a:moveTo>
                    <a:pt x="10" y="1"/>
                  </a:moveTo>
                  <a:lnTo>
                    <a:pt x="4" y="22"/>
                  </a:lnTo>
                  <a:lnTo>
                    <a:pt x="1" y="43"/>
                  </a:lnTo>
                  <a:lnTo>
                    <a:pt x="0" y="63"/>
                  </a:lnTo>
                  <a:lnTo>
                    <a:pt x="0" y="85"/>
                  </a:lnTo>
                  <a:lnTo>
                    <a:pt x="1" y="97"/>
                  </a:lnTo>
                  <a:lnTo>
                    <a:pt x="3" y="109"/>
                  </a:lnTo>
                  <a:lnTo>
                    <a:pt x="7" y="123"/>
                  </a:lnTo>
                  <a:lnTo>
                    <a:pt x="10" y="136"/>
                  </a:lnTo>
                  <a:lnTo>
                    <a:pt x="16" y="148"/>
                  </a:lnTo>
                  <a:lnTo>
                    <a:pt x="22" y="160"/>
                  </a:lnTo>
                  <a:lnTo>
                    <a:pt x="30" y="170"/>
                  </a:lnTo>
                  <a:lnTo>
                    <a:pt x="38" y="178"/>
                  </a:lnTo>
                  <a:lnTo>
                    <a:pt x="44" y="178"/>
                  </a:lnTo>
                  <a:lnTo>
                    <a:pt x="49" y="173"/>
                  </a:lnTo>
                  <a:lnTo>
                    <a:pt x="54" y="166"/>
                  </a:lnTo>
                  <a:lnTo>
                    <a:pt x="55" y="160"/>
                  </a:lnTo>
                  <a:lnTo>
                    <a:pt x="50" y="140"/>
                  </a:lnTo>
                  <a:lnTo>
                    <a:pt x="44" y="122"/>
                  </a:lnTo>
                  <a:lnTo>
                    <a:pt x="35" y="104"/>
                  </a:lnTo>
                  <a:lnTo>
                    <a:pt x="27" y="85"/>
                  </a:lnTo>
                  <a:lnTo>
                    <a:pt x="20" y="64"/>
                  </a:lnTo>
                  <a:lnTo>
                    <a:pt x="16" y="44"/>
                  </a:lnTo>
                  <a:lnTo>
                    <a:pt x="12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8" name="Freeform 48"/>
            <p:cNvSpPr>
              <a:spLocks/>
            </p:cNvSpPr>
            <p:nvPr/>
          </p:nvSpPr>
          <p:spPr bwMode="auto">
            <a:xfrm>
              <a:off x="6124576" y="5270501"/>
              <a:ext cx="238125" cy="244475"/>
            </a:xfrm>
            <a:custGeom>
              <a:avLst/>
              <a:gdLst/>
              <a:ahLst/>
              <a:cxnLst>
                <a:cxn ang="0">
                  <a:pos x="285" y="14"/>
                </a:cxn>
                <a:cxn ang="0">
                  <a:pos x="256" y="46"/>
                </a:cxn>
                <a:cxn ang="0">
                  <a:pos x="236" y="69"/>
                </a:cxn>
                <a:cxn ang="0">
                  <a:pos x="225" y="88"/>
                </a:cxn>
                <a:cxn ang="0">
                  <a:pos x="214" y="101"/>
                </a:cxn>
                <a:cxn ang="0">
                  <a:pos x="204" y="115"/>
                </a:cxn>
                <a:cxn ang="0">
                  <a:pos x="188" y="129"/>
                </a:cxn>
                <a:cxn ang="0">
                  <a:pos x="164" y="147"/>
                </a:cxn>
                <a:cxn ang="0">
                  <a:pos x="127" y="173"/>
                </a:cxn>
                <a:cxn ang="0">
                  <a:pos x="108" y="184"/>
                </a:cxn>
                <a:cxn ang="0">
                  <a:pos x="89" y="198"/>
                </a:cxn>
                <a:cxn ang="0">
                  <a:pos x="68" y="212"/>
                </a:cxn>
                <a:cxn ang="0">
                  <a:pos x="49" y="227"/>
                </a:cxn>
                <a:cxn ang="0">
                  <a:pos x="31" y="244"/>
                </a:cxn>
                <a:cxn ang="0">
                  <a:pos x="16" y="263"/>
                </a:cxn>
                <a:cxn ang="0">
                  <a:pos x="6" y="282"/>
                </a:cxn>
                <a:cxn ang="0">
                  <a:pos x="0" y="305"/>
                </a:cxn>
                <a:cxn ang="0">
                  <a:pos x="1" y="308"/>
                </a:cxn>
                <a:cxn ang="0">
                  <a:pos x="7" y="304"/>
                </a:cxn>
                <a:cxn ang="0">
                  <a:pos x="12" y="300"/>
                </a:cxn>
                <a:cxn ang="0">
                  <a:pos x="15" y="295"/>
                </a:cxn>
                <a:cxn ang="0">
                  <a:pos x="22" y="281"/>
                </a:cxn>
                <a:cxn ang="0">
                  <a:pos x="31" y="267"/>
                </a:cxn>
                <a:cxn ang="0">
                  <a:pos x="42" y="256"/>
                </a:cxn>
                <a:cxn ang="0">
                  <a:pos x="53" y="244"/>
                </a:cxn>
                <a:cxn ang="0">
                  <a:pos x="65" y="234"/>
                </a:cxn>
                <a:cxn ang="0">
                  <a:pos x="77" y="225"/>
                </a:cxn>
                <a:cxn ang="0">
                  <a:pos x="91" y="215"/>
                </a:cxn>
                <a:cxn ang="0">
                  <a:pos x="105" y="206"/>
                </a:cxn>
                <a:cxn ang="0">
                  <a:pos x="119" y="197"/>
                </a:cxn>
                <a:cxn ang="0">
                  <a:pos x="133" y="189"/>
                </a:cxn>
                <a:cxn ang="0">
                  <a:pos x="148" y="180"/>
                </a:cxn>
                <a:cxn ang="0">
                  <a:pos x="161" y="172"/>
                </a:cxn>
                <a:cxn ang="0">
                  <a:pos x="174" y="162"/>
                </a:cxn>
                <a:cxn ang="0">
                  <a:pos x="188" y="153"/>
                </a:cxn>
                <a:cxn ang="0">
                  <a:pos x="199" y="143"/>
                </a:cxn>
                <a:cxn ang="0">
                  <a:pos x="211" y="133"/>
                </a:cxn>
                <a:cxn ang="0">
                  <a:pos x="234" y="109"/>
                </a:cxn>
                <a:cxn ang="0">
                  <a:pos x="247" y="93"/>
                </a:cxn>
                <a:cxn ang="0">
                  <a:pos x="254" y="83"/>
                </a:cxn>
                <a:cxn ang="0">
                  <a:pos x="256" y="75"/>
                </a:cxn>
                <a:cxn ang="0">
                  <a:pos x="259" y="66"/>
                </a:cxn>
                <a:cxn ang="0">
                  <a:pos x="265" y="55"/>
                </a:cxn>
                <a:cxn ang="0">
                  <a:pos x="277" y="38"/>
                </a:cxn>
                <a:cxn ang="0">
                  <a:pos x="297" y="14"/>
                </a:cxn>
                <a:cxn ang="0">
                  <a:pos x="299" y="12"/>
                </a:cxn>
                <a:cxn ang="0">
                  <a:pos x="300" y="7"/>
                </a:cxn>
                <a:cxn ang="0">
                  <a:pos x="302" y="2"/>
                </a:cxn>
                <a:cxn ang="0">
                  <a:pos x="302" y="0"/>
                </a:cxn>
                <a:cxn ang="0">
                  <a:pos x="285" y="14"/>
                </a:cxn>
              </a:cxnLst>
              <a:rect l="0" t="0" r="r" b="b"/>
              <a:pathLst>
                <a:path w="302" h="308">
                  <a:moveTo>
                    <a:pt x="285" y="14"/>
                  </a:moveTo>
                  <a:lnTo>
                    <a:pt x="256" y="46"/>
                  </a:lnTo>
                  <a:lnTo>
                    <a:pt x="236" y="69"/>
                  </a:lnTo>
                  <a:lnTo>
                    <a:pt x="225" y="88"/>
                  </a:lnTo>
                  <a:lnTo>
                    <a:pt x="214" y="101"/>
                  </a:lnTo>
                  <a:lnTo>
                    <a:pt x="204" y="115"/>
                  </a:lnTo>
                  <a:lnTo>
                    <a:pt x="188" y="129"/>
                  </a:lnTo>
                  <a:lnTo>
                    <a:pt x="164" y="147"/>
                  </a:lnTo>
                  <a:lnTo>
                    <a:pt x="127" y="173"/>
                  </a:lnTo>
                  <a:lnTo>
                    <a:pt x="108" y="184"/>
                  </a:lnTo>
                  <a:lnTo>
                    <a:pt x="89" y="198"/>
                  </a:lnTo>
                  <a:lnTo>
                    <a:pt x="68" y="212"/>
                  </a:lnTo>
                  <a:lnTo>
                    <a:pt x="49" y="227"/>
                  </a:lnTo>
                  <a:lnTo>
                    <a:pt x="31" y="244"/>
                  </a:lnTo>
                  <a:lnTo>
                    <a:pt x="16" y="263"/>
                  </a:lnTo>
                  <a:lnTo>
                    <a:pt x="6" y="282"/>
                  </a:lnTo>
                  <a:lnTo>
                    <a:pt x="0" y="305"/>
                  </a:lnTo>
                  <a:lnTo>
                    <a:pt x="1" y="308"/>
                  </a:lnTo>
                  <a:lnTo>
                    <a:pt x="7" y="304"/>
                  </a:lnTo>
                  <a:lnTo>
                    <a:pt x="12" y="300"/>
                  </a:lnTo>
                  <a:lnTo>
                    <a:pt x="15" y="295"/>
                  </a:lnTo>
                  <a:lnTo>
                    <a:pt x="22" y="281"/>
                  </a:lnTo>
                  <a:lnTo>
                    <a:pt x="31" y="267"/>
                  </a:lnTo>
                  <a:lnTo>
                    <a:pt x="42" y="256"/>
                  </a:lnTo>
                  <a:lnTo>
                    <a:pt x="53" y="244"/>
                  </a:lnTo>
                  <a:lnTo>
                    <a:pt x="65" y="234"/>
                  </a:lnTo>
                  <a:lnTo>
                    <a:pt x="77" y="225"/>
                  </a:lnTo>
                  <a:lnTo>
                    <a:pt x="91" y="215"/>
                  </a:lnTo>
                  <a:lnTo>
                    <a:pt x="105" y="206"/>
                  </a:lnTo>
                  <a:lnTo>
                    <a:pt x="119" y="197"/>
                  </a:lnTo>
                  <a:lnTo>
                    <a:pt x="133" y="189"/>
                  </a:lnTo>
                  <a:lnTo>
                    <a:pt x="148" y="180"/>
                  </a:lnTo>
                  <a:lnTo>
                    <a:pt x="161" y="172"/>
                  </a:lnTo>
                  <a:lnTo>
                    <a:pt x="174" y="162"/>
                  </a:lnTo>
                  <a:lnTo>
                    <a:pt x="188" y="153"/>
                  </a:lnTo>
                  <a:lnTo>
                    <a:pt x="199" y="143"/>
                  </a:lnTo>
                  <a:lnTo>
                    <a:pt x="211" y="133"/>
                  </a:lnTo>
                  <a:lnTo>
                    <a:pt x="234" y="109"/>
                  </a:lnTo>
                  <a:lnTo>
                    <a:pt x="247" y="93"/>
                  </a:lnTo>
                  <a:lnTo>
                    <a:pt x="254" y="83"/>
                  </a:lnTo>
                  <a:lnTo>
                    <a:pt x="256" y="75"/>
                  </a:lnTo>
                  <a:lnTo>
                    <a:pt x="259" y="66"/>
                  </a:lnTo>
                  <a:lnTo>
                    <a:pt x="265" y="55"/>
                  </a:lnTo>
                  <a:lnTo>
                    <a:pt x="277" y="38"/>
                  </a:lnTo>
                  <a:lnTo>
                    <a:pt x="297" y="14"/>
                  </a:lnTo>
                  <a:lnTo>
                    <a:pt x="299" y="12"/>
                  </a:lnTo>
                  <a:lnTo>
                    <a:pt x="300" y="7"/>
                  </a:lnTo>
                  <a:lnTo>
                    <a:pt x="302" y="2"/>
                  </a:lnTo>
                  <a:lnTo>
                    <a:pt x="302" y="0"/>
                  </a:lnTo>
                  <a:lnTo>
                    <a:pt x="285" y="14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9" name="Freeform 49"/>
            <p:cNvSpPr>
              <a:spLocks/>
            </p:cNvSpPr>
            <p:nvPr/>
          </p:nvSpPr>
          <p:spPr bwMode="auto">
            <a:xfrm>
              <a:off x="6707188" y="4851401"/>
              <a:ext cx="76200" cy="555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14"/>
                </a:cxn>
                <a:cxn ang="0">
                  <a:pos x="15" y="26"/>
                </a:cxn>
                <a:cxn ang="0">
                  <a:pos x="23" y="38"/>
                </a:cxn>
                <a:cxn ang="0">
                  <a:pos x="33" y="50"/>
                </a:cxn>
                <a:cxn ang="0">
                  <a:pos x="39" y="56"/>
                </a:cxn>
                <a:cxn ang="0">
                  <a:pos x="44" y="59"/>
                </a:cxn>
                <a:cxn ang="0">
                  <a:pos x="50" y="64"/>
                </a:cxn>
                <a:cxn ang="0">
                  <a:pos x="55" y="66"/>
                </a:cxn>
                <a:cxn ang="0">
                  <a:pos x="61" y="68"/>
                </a:cxn>
                <a:cxn ang="0">
                  <a:pos x="68" y="71"/>
                </a:cxn>
                <a:cxn ang="0">
                  <a:pos x="75" y="72"/>
                </a:cxn>
                <a:cxn ang="0">
                  <a:pos x="82" y="72"/>
                </a:cxn>
                <a:cxn ang="0">
                  <a:pos x="86" y="70"/>
                </a:cxn>
                <a:cxn ang="0">
                  <a:pos x="92" y="64"/>
                </a:cxn>
                <a:cxn ang="0">
                  <a:pos x="96" y="58"/>
                </a:cxn>
                <a:cxn ang="0">
                  <a:pos x="96" y="55"/>
                </a:cxn>
                <a:cxn ang="0">
                  <a:pos x="83" y="50"/>
                </a:cxn>
                <a:cxn ang="0">
                  <a:pos x="70" y="45"/>
                </a:cxn>
                <a:cxn ang="0">
                  <a:pos x="57" y="41"/>
                </a:cxn>
                <a:cxn ang="0">
                  <a:pos x="44" y="35"/>
                </a:cxn>
                <a:cxn ang="0">
                  <a:pos x="30" y="28"/>
                </a:cxn>
                <a:cxn ang="0">
                  <a:pos x="19" y="21"/>
                </a:cxn>
                <a:cxn ang="0">
                  <a:pos x="9" y="1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96" h="72">
                  <a:moveTo>
                    <a:pt x="0" y="2"/>
                  </a:moveTo>
                  <a:lnTo>
                    <a:pt x="8" y="14"/>
                  </a:lnTo>
                  <a:lnTo>
                    <a:pt x="15" y="26"/>
                  </a:lnTo>
                  <a:lnTo>
                    <a:pt x="23" y="38"/>
                  </a:lnTo>
                  <a:lnTo>
                    <a:pt x="33" y="50"/>
                  </a:lnTo>
                  <a:lnTo>
                    <a:pt x="39" y="56"/>
                  </a:lnTo>
                  <a:lnTo>
                    <a:pt x="44" y="59"/>
                  </a:lnTo>
                  <a:lnTo>
                    <a:pt x="50" y="64"/>
                  </a:lnTo>
                  <a:lnTo>
                    <a:pt x="55" y="66"/>
                  </a:lnTo>
                  <a:lnTo>
                    <a:pt x="61" y="68"/>
                  </a:lnTo>
                  <a:lnTo>
                    <a:pt x="68" y="71"/>
                  </a:lnTo>
                  <a:lnTo>
                    <a:pt x="75" y="72"/>
                  </a:lnTo>
                  <a:lnTo>
                    <a:pt x="82" y="72"/>
                  </a:lnTo>
                  <a:lnTo>
                    <a:pt x="86" y="70"/>
                  </a:lnTo>
                  <a:lnTo>
                    <a:pt x="92" y="64"/>
                  </a:lnTo>
                  <a:lnTo>
                    <a:pt x="96" y="58"/>
                  </a:lnTo>
                  <a:lnTo>
                    <a:pt x="96" y="55"/>
                  </a:lnTo>
                  <a:lnTo>
                    <a:pt x="83" y="50"/>
                  </a:lnTo>
                  <a:lnTo>
                    <a:pt x="70" y="45"/>
                  </a:lnTo>
                  <a:lnTo>
                    <a:pt x="57" y="41"/>
                  </a:lnTo>
                  <a:lnTo>
                    <a:pt x="44" y="35"/>
                  </a:lnTo>
                  <a:lnTo>
                    <a:pt x="30" y="28"/>
                  </a:lnTo>
                  <a:lnTo>
                    <a:pt x="19" y="21"/>
                  </a:lnTo>
                  <a:lnTo>
                    <a:pt x="9" y="1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0" name="Freeform 60"/>
            <p:cNvSpPr>
              <a:spLocks/>
            </p:cNvSpPr>
            <p:nvPr/>
          </p:nvSpPr>
          <p:spPr bwMode="auto">
            <a:xfrm>
              <a:off x="6240463" y="4521201"/>
              <a:ext cx="142875" cy="236538"/>
            </a:xfrm>
            <a:custGeom>
              <a:avLst/>
              <a:gdLst/>
              <a:ahLst/>
              <a:cxnLst>
                <a:cxn ang="0">
                  <a:pos x="37" y="9"/>
                </a:cxn>
                <a:cxn ang="0">
                  <a:pos x="33" y="69"/>
                </a:cxn>
                <a:cxn ang="0">
                  <a:pos x="45" y="118"/>
                </a:cxn>
                <a:cxn ang="0">
                  <a:pos x="48" y="132"/>
                </a:cxn>
                <a:cxn ang="0">
                  <a:pos x="44" y="158"/>
                </a:cxn>
                <a:cxn ang="0">
                  <a:pos x="38" y="187"/>
                </a:cxn>
                <a:cxn ang="0">
                  <a:pos x="29" y="223"/>
                </a:cxn>
                <a:cxn ang="0">
                  <a:pos x="12" y="261"/>
                </a:cxn>
                <a:cxn ang="0">
                  <a:pos x="2" y="282"/>
                </a:cxn>
                <a:cxn ang="0">
                  <a:pos x="13" y="295"/>
                </a:cxn>
                <a:cxn ang="0">
                  <a:pos x="33" y="296"/>
                </a:cxn>
                <a:cxn ang="0">
                  <a:pos x="47" y="289"/>
                </a:cxn>
                <a:cxn ang="0">
                  <a:pos x="60" y="293"/>
                </a:cxn>
                <a:cxn ang="0">
                  <a:pos x="74" y="298"/>
                </a:cxn>
                <a:cxn ang="0">
                  <a:pos x="82" y="277"/>
                </a:cxn>
                <a:cxn ang="0">
                  <a:pos x="83" y="250"/>
                </a:cxn>
                <a:cxn ang="0">
                  <a:pos x="68" y="235"/>
                </a:cxn>
                <a:cxn ang="0">
                  <a:pos x="68" y="214"/>
                </a:cxn>
                <a:cxn ang="0">
                  <a:pos x="75" y="189"/>
                </a:cxn>
                <a:cxn ang="0">
                  <a:pos x="88" y="146"/>
                </a:cxn>
                <a:cxn ang="0">
                  <a:pos x="87" y="110"/>
                </a:cxn>
                <a:cxn ang="0">
                  <a:pos x="96" y="88"/>
                </a:cxn>
                <a:cxn ang="0">
                  <a:pos x="117" y="91"/>
                </a:cxn>
                <a:cxn ang="0">
                  <a:pos x="133" y="98"/>
                </a:cxn>
                <a:cxn ang="0">
                  <a:pos x="148" y="103"/>
                </a:cxn>
                <a:cxn ang="0">
                  <a:pos x="162" y="107"/>
                </a:cxn>
                <a:cxn ang="0">
                  <a:pos x="174" y="102"/>
                </a:cxn>
                <a:cxn ang="0">
                  <a:pos x="181" y="84"/>
                </a:cxn>
                <a:cxn ang="0">
                  <a:pos x="177" y="72"/>
                </a:cxn>
                <a:cxn ang="0">
                  <a:pos x="170" y="67"/>
                </a:cxn>
                <a:cxn ang="0">
                  <a:pos x="161" y="58"/>
                </a:cxn>
                <a:cxn ang="0">
                  <a:pos x="150" y="47"/>
                </a:cxn>
                <a:cxn ang="0">
                  <a:pos x="135" y="22"/>
                </a:cxn>
                <a:cxn ang="0">
                  <a:pos x="127" y="2"/>
                </a:cxn>
                <a:cxn ang="0">
                  <a:pos x="118" y="17"/>
                </a:cxn>
                <a:cxn ang="0">
                  <a:pos x="109" y="27"/>
                </a:cxn>
                <a:cxn ang="0">
                  <a:pos x="100" y="32"/>
                </a:cxn>
                <a:cxn ang="0">
                  <a:pos x="88" y="33"/>
                </a:cxn>
                <a:cxn ang="0">
                  <a:pos x="76" y="32"/>
                </a:cxn>
                <a:cxn ang="0">
                  <a:pos x="65" y="20"/>
                </a:cxn>
                <a:cxn ang="0">
                  <a:pos x="56" y="7"/>
                </a:cxn>
                <a:cxn ang="0">
                  <a:pos x="45" y="0"/>
                </a:cxn>
              </a:cxnLst>
              <a:rect l="0" t="0" r="r" b="b"/>
              <a:pathLst>
                <a:path w="181" h="298">
                  <a:moveTo>
                    <a:pt x="41" y="1"/>
                  </a:moveTo>
                  <a:lnTo>
                    <a:pt x="37" y="9"/>
                  </a:lnTo>
                  <a:lnTo>
                    <a:pt x="33" y="32"/>
                  </a:lnTo>
                  <a:lnTo>
                    <a:pt x="33" y="69"/>
                  </a:lnTo>
                  <a:lnTo>
                    <a:pt x="44" y="117"/>
                  </a:lnTo>
                  <a:lnTo>
                    <a:pt x="45" y="118"/>
                  </a:lnTo>
                  <a:lnTo>
                    <a:pt x="47" y="123"/>
                  </a:lnTo>
                  <a:lnTo>
                    <a:pt x="48" y="132"/>
                  </a:lnTo>
                  <a:lnTo>
                    <a:pt x="47" y="147"/>
                  </a:lnTo>
                  <a:lnTo>
                    <a:pt x="44" y="158"/>
                  </a:lnTo>
                  <a:lnTo>
                    <a:pt x="42" y="171"/>
                  </a:lnTo>
                  <a:lnTo>
                    <a:pt x="38" y="187"/>
                  </a:lnTo>
                  <a:lnTo>
                    <a:pt x="35" y="205"/>
                  </a:lnTo>
                  <a:lnTo>
                    <a:pt x="29" y="223"/>
                  </a:lnTo>
                  <a:lnTo>
                    <a:pt x="21" y="243"/>
                  </a:lnTo>
                  <a:lnTo>
                    <a:pt x="12" y="261"/>
                  </a:lnTo>
                  <a:lnTo>
                    <a:pt x="0" y="280"/>
                  </a:lnTo>
                  <a:lnTo>
                    <a:pt x="2" y="282"/>
                  </a:lnTo>
                  <a:lnTo>
                    <a:pt x="6" y="288"/>
                  </a:lnTo>
                  <a:lnTo>
                    <a:pt x="13" y="295"/>
                  </a:lnTo>
                  <a:lnTo>
                    <a:pt x="22" y="297"/>
                  </a:lnTo>
                  <a:lnTo>
                    <a:pt x="33" y="296"/>
                  </a:lnTo>
                  <a:lnTo>
                    <a:pt x="40" y="292"/>
                  </a:lnTo>
                  <a:lnTo>
                    <a:pt x="47" y="289"/>
                  </a:lnTo>
                  <a:lnTo>
                    <a:pt x="52" y="289"/>
                  </a:lnTo>
                  <a:lnTo>
                    <a:pt x="60" y="293"/>
                  </a:lnTo>
                  <a:lnTo>
                    <a:pt x="67" y="297"/>
                  </a:lnTo>
                  <a:lnTo>
                    <a:pt x="74" y="298"/>
                  </a:lnTo>
                  <a:lnTo>
                    <a:pt x="79" y="291"/>
                  </a:lnTo>
                  <a:lnTo>
                    <a:pt x="82" y="277"/>
                  </a:lnTo>
                  <a:lnTo>
                    <a:pt x="85" y="262"/>
                  </a:lnTo>
                  <a:lnTo>
                    <a:pt x="83" y="250"/>
                  </a:lnTo>
                  <a:lnTo>
                    <a:pt x="75" y="242"/>
                  </a:lnTo>
                  <a:lnTo>
                    <a:pt x="68" y="235"/>
                  </a:lnTo>
                  <a:lnTo>
                    <a:pt x="66" y="225"/>
                  </a:lnTo>
                  <a:lnTo>
                    <a:pt x="68" y="214"/>
                  </a:lnTo>
                  <a:lnTo>
                    <a:pt x="71" y="202"/>
                  </a:lnTo>
                  <a:lnTo>
                    <a:pt x="75" y="189"/>
                  </a:lnTo>
                  <a:lnTo>
                    <a:pt x="82" y="168"/>
                  </a:lnTo>
                  <a:lnTo>
                    <a:pt x="88" y="146"/>
                  </a:lnTo>
                  <a:lnTo>
                    <a:pt x="88" y="126"/>
                  </a:lnTo>
                  <a:lnTo>
                    <a:pt x="87" y="110"/>
                  </a:lnTo>
                  <a:lnTo>
                    <a:pt x="89" y="96"/>
                  </a:lnTo>
                  <a:lnTo>
                    <a:pt x="96" y="88"/>
                  </a:lnTo>
                  <a:lnTo>
                    <a:pt x="109" y="88"/>
                  </a:lnTo>
                  <a:lnTo>
                    <a:pt x="117" y="91"/>
                  </a:lnTo>
                  <a:lnTo>
                    <a:pt x="125" y="94"/>
                  </a:lnTo>
                  <a:lnTo>
                    <a:pt x="133" y="98"/>
                  </a:lnTo>
                  <a:lnTo>
                    <a:pt x="141" y="101"/>
                  </a:lnTo>
                  <a:lnTo>
                    <a:pt x="148" y="103"/>
                  </a:lnTo>
                  <a:lnTo>
                    <a:pt x="155" y="106"/>
                  </a:lnTo>
                  <a:lnTo>
                    <a:pt x="162" y="107"/>
                  </a:lnTo>
                  <a:lnTo>
                    <a:pt x="166" y="107"/>
                  </a:lnTo>
                  <a:lnTo>
                    <a:pt x="174" y="102"/>
                  </a:lnTo>
                  <a:lnTo>
                    <a:pt x="180" y="94"/>
                  </a:lnTo>
                  <a:lnTo>
                    <a:pt x="181" y="84"/>
                  </a:lnTo>
                  <a:lnTo>
                    <a:pt x="179" y="76"/>
                  </a:lnTo>
                  <a:lnTo>
                    <a:pt x="177" y="72"/>
                  </a:lnTo>
                  <a:lnTo>
                    <a:pt x="173" y="70"/>
                  </a:lnTo>
                  <a:lnTo>
                    <a:pt x="170" y="67"/>
                  </a:lnTo>
                  <a:lnTo>
                    <a:pt x="165" y="63"/>
                  </a:lnTo>
                  <a:lnTo>
                    <a:pt x="161" y="58"/>
                  </a:lnTo>
                  <a:lnTo>
                    <a:pt x="156" y="54"/>
                  </a:lnTo>
                  <a:lnTo>
                    <a:pt x="150" y="47"/>
                  </a:lnTo>
                  <a:lnTo>
                    <a:pt x="144" y="39"/>
                  </a:lnTo>
                  <a:lnTo>
                    <a:pt x="135" y="22"/>
                  </a:lnTo>
                  <a:lnTo>
                    <a:pt x="131" y="8"/>
                  </a:lnTo>
                  <a:lnTo>
                    <a:pt x="127" y="2"/>
                  </a:lnTo>
                  <a:lnTo>
                    <a:pt x="123" y="8"/>
                  </a:lnTo>
                  <a:lnTo>
                    <a:pt x="118" y="17"/>
                  </a:lnTo>
                  <a:lnTo>
                    <a:pt x="113" y="23"/>
                  </a:lnTo>
                  <a:lnTo>
                    <a:pt x="109" y="27"/>
                  </a:lnTo>
                  <a:lnTo>
                    <a:pt x="104" y="30"/>
                  </a:lnTo>
                  <a:lnTo>
                    <a:pt x="100" y="32"/>
                  </a:lnTo>
                  <a:lnTo>
                    <a:pt x="94" y="32"/>
                  </a:lnTo>
                  <a:lnTo>
                    <a:pt x="88" y="33"/>
                  </a:lnTo>
                  <a:lnTo>
                    <a:pt x="82" y="33"/>
                  </a:lnTo>
                  <a:lnTo>
                    <a:pt x="76" y="32"/>
                  </a:lnTo>
                  <a:lnTo>
                    <a:pt x="71" y="27"/>
                  </a:lnTo>
                  <a:lnTo>
                    <a:pt x="65" y="20"/>
                  </a:lnTo>
                  <a:lnTo>
                    <a:pt x="60" y="14"/>
                  </a:lnTo>
                  <a:lnTo>
                    <a:pt x="56" y="7"/>
                  </a:lnTo>
                  <a:lnTo>
                    <a:pt x="51" y="2"/>
                  </a:lnTo>
                  <a:lnTo>
                    <a:pt x="45" y="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1" name="Freeform 61"/>
            <p:cNvSpPr>
              <a:spLocks/>
            </p:cNvSpPr>
            <p:nvPr/>
          </p:nvSpPr>
          <p:spPr bwMode="auto">
            <a:xfrm>
              <a:off x="6280151" y="4678363"/>
              <a:ext cx="231775" cy="231775"/>
            </a:xfrm>
            <a:custGeom>
              <a:avLst/>
              <a:gdLst/>
              <a:ahLst/>
              <a:cxnLst>
                <a:cxn ang="0">
                  <a:pos x="47" y="17"/>
                </a:cxn>
                <a:cxn ang="0">
                  <a:pos x="30" y="24"/>
                </a:cxn>
                <a:cxn ang="0">
                  <a:pos x="39" y="45"/>
                </a:cxn>
                <a:cxn ang="0">
                  <a:pos x="49" y="78"/>
                </a:cxn>
                <a:cxn ang="0">
                  <a:pos x="35" y="101"/>
                </a:cxn>
                <a:cxn ang="0">
                  <a:pos x="19" y="112"/>
                </a:cxn>
                <a:cxn ang="0">
                  <a:pos x="5" y="116"/>
                </a:cxn>
                <a:cxn ang="0">
                  <a:pos x="1" y="142"/>
                </a:cxn>
                <a:cxn ang="0">
                  <a:pos x="17" y="153"/>
                </a:cxn>
                <a:cxn ang="0">
                  <a:pos x="30" y="158"/>
                </a:cxn>
                <a:cxn ang="0">
                  <a:pos x="50" y="152"/>
                </a:cxn>
                <a:cxn ang="0">
                  <a:pos x="65" y="145"/>
                </a:cxn>
                <a:cxn ang="0">
                  <a:pos x="57" y="157"/>
                </a:cxn>
                <a:cxn ang="0">
                  <a:pos x="38" y="162"/>
                </a:cxn>
                <a:cxn ang="0">
                  <a:pos x="28" y="172"/>
                </a:cxn>
                <a:cxn ang="0">
                  <a:pos x="27" y="182"/>
                </a:cxn>
                <a:cxn ang="0">
                  <a:pos x="36" y="191"/>
                </a:cxn>
                <a:cxn ang="0">
                  <a:pos x="44" y="188"/>
                </a:cxn>
                <a:cxn ang="0">
                  <a:pos x="57" y="190"/>
                </a:cxn>
                <a:cxn ang="0">
                  <a:pos x="66" y="199"/>
                </a:cxn>
                <a:cxn ang="0">
                  <a:pos x="68" y="226"/>
                </a:cxn>
                <a:cxn ang="0">
                  <a:pos x="66" y="256"/>
                </a:cxn>
                <a:cxn ang="0">
                  <a:pos x="74" y="269"/>
                </a:cxn>
                <a:cxn ang="0">
                  <a:pos x="96" y="283"/>
                </a:cxn>
                <a:cxn ang="0">
                  <a:pos x="133" y="291"/>
                </a:cxn>
                <a:cxn ang="0">
                  <a:pos x="182" y="279"/>
                </a:cxn>
                <a:cxn ang="0">
                  <a:pos x="214" y="258"/>
                </a:cxn>
                <a:cxn ang="0">
                  <a:pos x="234" y="243"/>
                </a:cxn>
                <a:cxn ang="0">
                  <a:pos x="260" y="220"/>
                </a:cxn>
                <a:cxn ang="0">
                  <a:pos x="285" y="197"/>
                </a:cxn>
                <a:cxn ang="0">
                  <a:pos x="292" y="188"/>
                </a:cxn>
                <a:cxn ang="0">
                  <a:pos x="287" y="187"/>
                </a:cxn>
                <a:cxn ang="0">
                  <a:pos x="278" y="185"/>
                </a:cxn>
                <a:cxn ang="0">
                  <a:pos x="262" y="184"/>
                </a:cxn>
                <a:cxn ang="0">
                  <a:pos x="239" y="183"/>
                </a:cxn>
                <a:cxn ang="0">
                  <a:pos x="216" y="175"/>
                </a:cxn>
                <a:cxn ang="0">
                  <a:pos x="198" y="160"/>
                </a:cxn>
                <a:cxn ang="0">
                  <a:pos x="189" y="144"/>
                </a:cxn>
                <a:cxn ang="0">
                  <a:pos x="189" y="113"/>
                </a:cxn>
                <a:cxn ang="0">
                  <a:pos x="181" y="68"/>
                </a:cxn>
                <a:cxn ang="0">
                  <a:pos x="160" y="55"/>
                </a:cxn>
                <a:cxn ang="0">
                  <a:pos x="149" y="44"/>
                </a:cxn>
                <a:cxn ang="0">
                  <a:pos x="142" y="26"/>
                </a:cxn>
                <a:cxn ang="0">
                  <a:pos x="136" y="10"/>
                </a:cxn>
                <a:cxn ang="0">
                  <a:pos x="129" y="0"/>
                </a:cxn>
                <a:cxn ang="0">
                  <a:pos x="108" y="6"/>
                </a:cxn>
                <a:cxn ang="0">
                  <a:pos x="83" y="17"/>
                </a:cxn>
                <a:cxn ang="0">
                  <a:pos x="60" y="21"/>
                </a:cxn>
              </a:cxnLst>
              <a:rect l="0" t="0" r="r" b="b"/>
              <a:pathLst>
                <a:path w="292" h="291">
                  <a:moveTo>
                    <a:pt x="52" y="16"/>
                  </a:moveTo>
                  <a:lnTo>
                    <a:pt x="47" y="17"/>
                  </a:lnTo>
                  <a:lnTo>
                    <a:pt x="38" y="20"/>
                  </a:lnTo>
                  <a:lnTo>
                    <a:pt x="30" y="24"/>
                  </a:lnTo>
                  <a:lnTo>
                    <a:pt x="31" y="32"/>
                  </a:lnTo>
                  <a:lnTo>
                    <a:pt x="39" y="45"/>
                  </a:lnTo>
                  <a:lnTo>
                    <a:pt x="46" y="61"/>
                  </a:lnTo>
                  <a:lnTo>
                    <a:pt x="49" y="78"/>
                  </a:lnTo>
                  <a:lnTo>
                    <a:pt x="44" y="92"/>
                  </a:lnTo>
                  <a:lnTo>
                    <a:pt x="35" y="101"/>
                  </a:lnTo>
                  <a:lnTo>
                    <a:pt x="27" y="108"/>
                  </a:lnTo>
                  <a:lnTo>
                    <a:pt x="19" y="112"/>
                  </a:lnTo>
                  <a:lnTo>
                    <a:pt x="12" y="112"/>
                  </a:lnTo>
                  <a:lnTo>
                    <a:pt x="5" y="116"/>
                  </a:lnTo>
                  <a:lnTo>
                    <a:pt x="0" y="128"/>
                  </a:lnTo>
                  <a:lnTo>
                    <a:pt x="1" y="142"/>
                  </a:lnTo>
                  <a:lnTo>
                    <a:pt x="15" y="152"/>
                  </a:lnTo>
                  <a:lnTo>
                    <a:pt x="17" y="153"/>
                  </a:lnTo>
                  <a:lnTo>
                    <a:pt x="22" y="155"/>
                  </a:lnTo>
                  <a:lnTo>
                    <a:pt x="30" y="158"/>
                  </a:lnTo>
                  <a:lnTo>
                    <a:pt x="39" y="157"/>
                  </a:lnTo>
                  <a:lnTo>
                    <a:pt x="50" y="152"/>
                  </a:lnTo>
                  <a:lnTo>
                    <a:pt x="59" y="147"/>
                  </a:lnTo>
                  <a:lnTo>
                    <a:pt x="65" y="145"/>
                  </a:lnTo>
                  <a:lnTo>
                    <a:pt x="64" y="150"/>
                  </a:lnTo>
                  <a:lnTo>
                    <a:pt x="57" y="157"/>
                  </a:lnTo>
                  <a:lnTo>
                    <a:pt x="47" y="160"/>
                  </a:lnTo>
                  <a:lnTo>
                    <a:pt x="38" y="162"/>
                  </a:lnTo>
                  <a:lnTo>
                    <a:pt x="31" y="166"/>
                  </a:lnTo>
                  <a:lnTo>
                    <a:pt x="28" y="172"/>
                  </a:lnTo>
                  <a:lnTo>
                    <a:pt x="27" y="176"/>
                  </a:lnTo>
                  <a:lnTo>
                    <a:pt x="27" y="182"/>
                  </a:lnTo>
                  <a:lnTo>
                    <a:pt x="31" y="188"/>
                  </a:lnTo>
                  <a:lnTo>
                    <a:pt x="36" y="191"/>
                  </a:lnTo>
                  <a:lnTo>
                    <a:pt x="39" y="189"/>
                  </a:lnTo>
                  <a:lnTo>
                    <a:pt x="44" y="188"/>
                  </a:lnTo>
                  <a:lnTo>
                    <a:pt x="50" y="188"/>
                  </a:lnTo>
                  <a:lnTo>
                    <a:pt x="57" y="190"/>
                  </a:lnTo>
                  <a:lnTo>
                    <a:pt x="62" y="193"/>
                  </a:lnTo>
                  <a:lnTo>
                    <a:pt x="66" y="199"/>
                  </a:lnTo>
                  <a:lnTo>
                    <a:pt x="68" y="211"/>
                  </a:lnTo>
                  <a:lnTo>
                    <a:pt x="68" y="226"/>
                  </a:lnTo>
                  <a:lnTo>
                    <a:pt x="66" y="241"/>
                  </a:lnTo>
                  <a:lnTo>
                    <a:pt x="66" y="256"/>
                  </a:lnTo>
                  <a:lnTo>
                    <a:pt x="69" y="265"/>
                  </a:lnTo>
                  <a:lnTo>
                    <a:pt x="74" y="269"/>
                  </a:lnTo>
                  <a:lnTo>
                    <a:pt x="83" y="276"/>
                  </a:lnTo>
                  <a:lnTo>
                    <a:pt x="96" y="283"/>
                  </a:lnTo>
                  <a:lnTo>
                    <a:pt x="113" y="289"/>
                  </a:lnTo>
                  <a:lnTo>
                    <a:pt x="133" y="291"/>
                  </a:lnTo>
                  <a:lnTo>
                    <a:pt x="156" y="288"/>
                  </a:lnTo>
                  <a:lnTo>
                    <a:pt x="182" y="279"/>
                  </a:lnTo>
                  <a:lnTo>
                    <a:pt x="212" y="260"/>
                  </a:lnTo>
                  <a:lnTo>
                    <a:pt x="214" y="258"/>
                  </a:lnTo>
                  <a:lnTo>
                    <a:pt x="222" y="252"/>
                  </a:lnTo>
                  <a:lnTo>
                    <a:pt x="234" y="243"/>
                  </a:lnTo>
                  <a:lnTo>
                    <a:pt x="247" y="231"/>
                  </a:lnTo>
                  <a:lnTo>
                    <a:pt x="260" y="220"/>
                  </a:lnTo>
                  <a:lnTo>
                    <a:pt x="273" y="207"/>
                  </a:lnTo>
                  <a:lnTo>
                    <a:pt x="285" y="197"/>
                  </a:lnTo>
                  <a:lnTo>
                    <a:pt x="292" y="188"/>
                  </a:lnTo>
                  <a:lnTo>
                    <a:pt x="292" y="188"/>
                  </a:lnTo>
                  <a:lnTo>
                    <a:pt x="289" y="188"/>
                  </a:lnTo>
                  <a:lnTo>
                    <a:pt x="287" y="187"/>
                  </a:lnTo>
                  <a:lnTo>
                    <a:pt x="284" y="185"/>
                  </a:lnTo>
                  <a:lnTo>
                    <a:pt x="278" y="185"/>
                  </a:lnTo>
                  <a:lnTo>
                    <a:pt x="270" y="184"/>
                  </a:lnTo>
                  <a:lnTo>
                    <a:pt x="262" y="184"/>
                  </a:lnTo>
                  <a:lnTo>
                    <a:pt x="250" y="184"/>
                  </a:lnTo>
                  <a:lnTo>
                    <a:pt x="239" y="183"/>
                  </a:lnTo>
                  <a:lnTo>
                    <a:pt x="226" y="180"/>
                  </a:lnTo>
                  <a:lnTo>
                    <a:pt x="216" y="175"/>
                  </a:lnTo>
                  <a:lnTo>
                    <a:pt x="206" y="168"/>
                  </a:lnTo>
                  <a:lnTo>
                    <a:pt x="198" y="160"/>
                  </a:lnTo>
                  <a:lnTo>
                    <a:pt x="193" y="152"/>
                  </a:lnTo>
                  <a:lnTo>
                    <a:pt x="189" y="144"/>
                  </a:lnTo>
                  <a:lnTo>
                    <a:pt x="188" y="135"/>
                  </a:lnTo>
                  <a:lnTo>
                    <a:pt x="189" y="113"/>
                  </a:lnTo>
                  <a:lnTo>
                    <a:pt x="188" y="89"/>
                  </a:lnTo>
                  <a:lnTo>
                    <a:pt x="181" y="68"/>
                  </a:lnTo>
                  <a:lnTo>
                    <a:pt x="168" y="58"/>
                  </a:lnTo>
                  <a:lnTo>
                    <a:pt x="160" y="55"/>
                  </a:lnTo>
                  <a:lnTo>
                    <a:pt x="153" y="49"/>
                  </a:lnTo>
                  <a:lnTo>
                    <a:pt x="149" y="44"/>
                  </a:lnTo>
                  <a:lnTo>
                    <a:pt x="145" y="36"/>
                  </a:lnTo>
                  <a:lnTo>
                    <a:pt x="142" y="26"/>
                  </a:lnTo>
                  <a:lnTo>
                    <a:pt x="140" y="18"/>
                  </a:lnTo>
                  <a:lnTo>
                    <a:pt x="136" y="10"/>
                  </a:lnTo>
                  <a:lnTo>
                    <a:pt x="134" y="3"/>
                  </a:lnTo>
                  <a:lnTo>
                    <a:pt x="129" y="0"/>
                  </a:lnTo>
                  <a:lnTo>
                    <a:pt x="120" y="2"/>
                  </a:lnTo>
                  <a:lnTo>
                    <a:pt x="108" y="6"/>
                  </a:lnTo>
                  <a:lnTo>
                    <a:pt x="96" y="11"/>
                  </a:lnTo>
                  <a:lnTo>
                    <a:pt x="83" y="17"/>
                  </a:lnTo>
                  <a:lnTo>
                    <a:pt x="70" y="21"/>
                  </a:lnTo>
                  <a:lnTo>
                    <a:pt x="60" y="21"/>
                  </a:lnTo>
                  <a:lnTo>
                    <a:pt x="52" y="16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2" name="Freeform 62"/>
            <p:cNvSpPr>
              <a:spLocks/>
            </p:cNvSpPr>
            <p:nvPr/>
          </p:nvSpPr>
          <p:spPr bwMode="auto">
            <a:xfrm>
              <a:off x="6488113" y="4875213"/>
              <a:ext cx="204788" cy="257175"/>
            </a:xfrm>
            <a:custGeom>
              <a:avLst/>
              <a:gdLst/>
              <a:ahLst/>
              <a:cxnLst>
                <a:cxn ang="0">
                  <a:pos x="3" y="17"/>
                </a:cxn>
                <a:cxn ang="0">
                  <a:pos x="24" y="27"/>
                </a:cxn>
                <a:cxn ang="0">
                  <a:pos x="50" y="46"/>
                </a:cxn>
                <a:cxn ang="0">
                  <a:pos x="70" y="74"/>
                </a:cxn>
                <a:cxn ang="0">
                  <a:pos x="72" y="95"/>
                </a:cxn>
                <a:cxn ang="0">
                  <a:pos x="66" y="112"/>
                </a:cxn>
                <a:cxn ang="0">
                  <a:pos x="46" y="89"/>
                </a:cxn>
                <a:cxn ang="0">
                  <a:pos x="27" y="75"/>
                </a:cxn>
                <a:cxn ang="0">
                  <a:pos x="24" y="76"/>
                </a:cxn>
                <a:cxn ang="0">
                  <a:pos x="18" y="89"/>
                </a:cxn>
                <a:cxn ang="0">
                  <a:pos x="19" y="121"/>
                </a:cxn>
                <a:cxn ang="0">
                  <a:pos x="16" y="197"/>
                </a:cxn>
                <a:cxn ang="0">
                  <a:pos x="5" y="251"/>
                </a:cxn>
                <a:cxn ang="0">
                  <a:pos x="7" y="311"/>
                </a:cxn>
                <a:cxn ang="0">
                  <a:pos x="26" y="325"/>
                </a:cxn>
                <a:cxn ang="0">
                  <a:pos x="42" y="323"/>
                </a:cxn>
                <a:cxn ang="0">
                  <a:pos x="60" y="315"/>
                </a:cxn>
                <a:cxn ang="0">
                  <a:pos x="76" y="301"/>
                </a:cxn>
                <a:cxn ang="0">
                  <a:pos x="95" y="276"/>
                </a:cxn>
                <a:cxn ang="0">
                  <a:pos x="137" y="227"/>
                </a:cxn>
                <a:cxn ang="0">
                  <a:pos x="190" y="156"/>
                </a:cxn>
                <a:cxn ang="0">
                  <a:pos x="238" y="68"/>
                </a:cxn>
                <a:cxn ang="0">
                  <a:pos x="256" y="19"/>
                </a:cxn>
                <a:cxn ang="0">
                  <a:pos x="246" y="22"/>
                </a:cxn>
                <a:cxn ang="0">
                  <a:pos x="230" y="30"/>
                </a:cxn>
                <a:cxn ang="0">
                  <a:pos x="212" y="48"/>
                </a:cxn>
                <a:cxn ang="0">
                  <a:pos x="189" y="78"/>
                </a:cxn>
                <a:cxn ang="0">
                  <a:pos x="174" y="75"/>
                </a:cxn>
                <a:cxn ang="0">
                  <a:pos x="175" y="51"/>
                </a:cxn>
                <a:cxn ang="0">
                  <a:pos x="172" y="40"/>
                </a:cxn>
                <a:cxn ang="0">
                  <a:pos x="165" y="36"/>
                </a:cxn>
                <a:cxn ang="0">
                  <a:pos x="152" y="40"/>
                </a:cxn>
                <a:cxn ang="0">
                  <a:pos x="130" y="48"/>
                </a:cxn>
                <a:cxn ang="0">
                  <a:pos x="108" y="45"/>
                </a:cxn>
                <a:cxn ang="0">
                  <a:pos x="87" y="34"/>
                </a:cxn>
                <a:cxn ang="0">
                  <a:pos x="69" y="22"/>
                </a:cxn>
                <a:cxn ang="0">
                  <a:pos x="54" y="15"/>
                </a:cxn>
                <a:cxn ang="0">
                  <a:pos x="34" y="6"/>
                </a:cxn>
                <a:cxn ang="0">
                  <a:pos x="15" y="0"/>
                </a:cxn>
                <a:cxn ang="0">
                  <a:pos x="2" y="6"/>
                </a:cxn>
              </a:cxnLst>
              <a:rect l="0" t="0" r="r" b="b"/>
              <a:pathLst>
                <a:path w="258" h="325">
                  <a:moveTo>
                    <a:pt x="0" y="15"/>
                  </a:moveTo>
                  <a:lnTo>
                    <a:pt x="3" y="17"/>
                  </a:lnTo>
                  <a:lnTo>
                    <a:pt x="11" y="21"/>
                  </a:lnTo>
                  <a:lnTo>
                    <a:pt x="24" y="27"/>
                  </a:lnTo>
                  <a:lnTo>
                    <a:pt x="38" y="36"/>
                  </a:lnTo>
                  <a:lnTo>
                    <a:pt x="50" y="46"/>
                  </a:lnTo>
                  <a:lnTo>
                    <a:pt x="62" y="59"/>
                  </a:lnTo>
                  <a:lnTo>
                    <a:pt x="70" y="74"/>
                  </a:lnTo>
                  <a:lnTo>
                    <a:pt x="72" y="89"/>
                  </a:lnTo>
                  <a:lnTo>
                    <a:pt x="72" y="95"/>
                  </a:lnTo>
                  <a:lnTo>
                    <a:pt x="70" y="105"/>
                  </a:lnTo>
                  <a:lnTo>
                    <a:pt x="66" y="112"/>
                  </a:lnTo>
                  <a:lnTo>
                    <a:pt x="57" y="104"/>
                  </a:lnTo>
                  <a:lnTo>
                    <a:pt x="46" y="89"/>
                  </a:lnTo>
                  <a:lnTo>
                    <a:pt x="35" y="80"/>
                  </a:lnTo>
                  <a:lnTo>
                    <a:pt x="27" y="75"/>
                  </a:lnTo>
                  <a:lnTo>
                    <a:pt x="25" y="74"/>
                  </a:lnTo>
                  <a:lnTo>
                    <a:pt x="24" y="76"/>
                  </a:lnTo>
                  <a:lnTo>
                    <a:pt x="20" y="81"/>
                  </a:lnTo>
                  <a:lnTo>
                    <a:pt x="18" y="89"/>
                  </a:lnTo>
                  <a:lnTo>
                    <a:pt x="18" y="99"/>
                  </a:lnTo>
                  <a:lnTo>
                    <a:pt x="19" y="121"/>
                  </a:lnTo>
                  <a:lnTo>
                    <a:pt x="18" y="158"/>
                  </a:lnTo>
                  <a:lnTo>
                    <a:pt x="16" y="197"/>
                  </a:lnTo>
                  <a:lnTo>
                    <a:pt x="11" y="226"/>
                  </a:lnTo>
                  <a:lnTo>
                    <a:pt x="5" y="251"/>
                  </a:lnTo>
                  <a:lnTo>
                    <a:pt x="3" y="284"/>
                  </a:lnTo>
                  <a:lnTo>
                    <a:pt x="7" y="311"/>
                  </a:lnTo>
                  <a:lnTo>
                    <a:pt x="18" y="324"/>
                  </a:lnTo>
                  <a:lnTo>
                    <a:pt x="26" y="325"/>
                  </a:lnTo>
                  <a:lnTo>
                    <a:pt x="34" y="324"/>
                  </a:lnTo>
                  <a:lnTo>
                    <a:pt x="42" y="323"/>
                  </a:lnTo>
                  <a:lnTo>
                    <a:pt x="51" y="319"/>
                  </a:lnTo>
                  <a:lnTo>
                    <a:pt x="60" y="315"/>
                  </a:lnTo>
                  <a:lnTo>
                    <a:pt x="68" y="309"/>
                  </a:lnTo>
                  <a:lnTo>
                    <a:pt x="76" y="301"/>
                  </a:lnTo>
                  <a:lnTo>
                    <a:pt x="84" y="291"/>
                  </a:lnTo>
                  <a:lnTo>
                    <a:pt x="95" y="276"/>
                  </a:lnTo>
                  <a:lnTo>
                    <a:pt x="114" y="255"/>
                  </a:lnTo>
                  <a:lnTo>
                    <a:pt x="137" y="227"/>
                  </a:lnTo>
                  <a:lnTo>
                    <a:pt x="162" y="194"/>
                  </a:lnTo>
                  <a:lnTo>
                    <a:pt x="190" y="156"/>
                  </a:lnTo>
                  <a:lnTo>
                    <a:pt x="215" y="114"/>
                  </a:lnTo>
                  <a:lnTo>
                    <a:pt x="238" y="68"/>
                  </a:lnTo>
                  <a:lnTo>
                    <a:pt x="258" y="19"/>
                  </a:lnTo>
                  <a:lnTo>
                    <a:pt x="256" y="19"/>
                  </a:lnTo>
                  <a:lnTo>
                    <a:pt x="252" y="20"/>
                  </a:lnTo>
                  <a:lnTo>
                    <a:pt x="246" y="22"/>
                  </a:lnTo>
                  <a:lnTo>
                    <a:pt x="238" y="26"/>
                  </a:lnTo>
                  <a:lnTo>
                    <a:pt x="230" y="30"/>
                  </a:lnTo>
                  <a:lnTo>
                    <a:pt x="221" y="37"/>
                  </a:lnTo>
                  <a:lnTo>
                    <a:pt x="212" y="48"/>
                  </a:lnTo>
                  <a:lnTo>
                    <a:pt x="202" y="59"/>
                  </a:lnTo>
                  <a:lnTo>
                    <a:pt x="189" y="78"/>
                  </a:lnTo>
                  <a:lnTo>
                    <a:pt x="179" y="82"/>
                  </a:lnTo>
                  <a:lnTo>
                    <a:pt x="174" y="75"/>
                  </a:lnTo>
                  <a:lnTo>
                    <a:pt x="174" y="59"/>
                  </a:lnTo>
                  <a:lnTo>
                    <a:pt x="175" y="51"/>
                  </a:lnTo>
                  <a:lnTo>
                    <a:pt x="174" y="44"/>
                  </a:lnTo>
                  <a:lnTo>
                    <a:pt x="172" y="40"/>
                  </a:lnTo>
                  <a:lnTo>
                    <a:pt x="170" y="37"/>
                  </a:lnTo>
                  <a:lnTo>
                    <a:pt x="165" y="36"/>
                  </a:lnTo>
                  <a:lnTo>
                    <a:pt x="159" y="37"/>
                  </a:lnTo>
                  <a:lnTo>
                    <a:pt x="152" y="40"/>
                  </a:lnTo>
                  <a:lnTo>
                    <a:pt x="141" y="44"/>
                  </a:lnTo>
                  <a:lnTo>
                    <a:pt x="130" y="48"/>
                  </a:lnTo>
                  <a:lnTo>
                    <a:pt x="119" y="48"/>
                  </a:lnTo>
                  <a:lnTo>
                    <a:pt x="108" y="45"/>
                  </a:lnTo>
                  <a:lnTo>
                    <a:pt x="98" y="40"/>
                  </a:lnTo>
                  <a:lnTo>
                    <a:pt x="87" y="34"/>
                  </a:lnTo>
                  <a:lnTo>
                    <a:pt x="78" y="28"/>
                  </a:lnTo>
                  <a:lnTo>
                    <a:pt x="69" y="22"/>
                  </a:lnTo>
                  <a:lnTo>
                    <a:pt x="62" y="19"/>
                  </a:lnTo>
                  <a:lnTo>
                    <a:pt x="54" y="15"/>
                  </a:lnTo>
                  <a:lnTo>
                    <a:pt x="45" y="11"/>
                  </a:lnTo>
                  <a:lnTo>
                    <a:pt x="34" y="6"/>
                  </a:lnTo>
                  <a:lnTo>
                    <a:pt x="24" y="3"/>
                  </a:lnTo>
                  <a:lnTo>
                    <a:pt x="15" y="0"/>
                  </a:lnTo>
                  <a:lnTo>
                    <a:pt x="7" y="2"/>
                  </a:lnTo>
                  <a:lnTo>
                    <a:pt x="2" y="6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3" name="Freeform 63"/>
            <p:cNvSpPr>
              <a:spLocks/>
            </p:cNvSpPr>
            <p:nvPr/>
          </p:nvSpPr>
          <p:spPr bwMode="auto">
            <a:xfrm>
              <a:off x="6367463" y="4876801"/>
              <a:ext cx="392113" cy="915988"/>
            </a:xfrm>
            <a:custGeom>
              <a:avLst/>
              <a:gdLst/>
              <a:ahLst/>
              <a:cxnLst>
                <a:cxn ang="0">
                  <a:pos x="61" y="206"/>
                </a:cxn>
                <a:cxn ang="0">
                  <a:pos x="35" y="387"/>
                </a:cxn>
                <a:cxn ang="0">
                  <a:pos x="3" y="533"/>
                </a:cxn>
                <a:cxn ang="0">
                  <a:pos x="10" y="607"/>
                </a:cxn>
                <a:cxn ang="0">
                  <a:pos x="78" y="695"/>
                </a:cxn>
                <a:cxn ang="0">
                  <a:pos x="122" y="801"/>
                </a:cxn>
                <a:cxn ang="0">
                  <a:pos x="121" y="1070"/>
                </a:cxn>
                <a:cxn ang="0">
                  <a:pos x="109" y="1154"/>
                </a:cxn>
                <a:cxn ang="0">
                  <a:pos x="172" y="1120"/>
                </a:cxn>
                <a:cxn ang="0">
                  <a:pos x="268" y="1072"/>
                </a:cxn>
                <a:cxn ang="0">
                  <a:pos x="365" y="1064"/>
                </a:cxn>
                <a:cxn ang="0">
                  <a:pos x="459" y="1035"/>
                </a:cxn>
                <a:cxn ang="0">
                  <a:pos x="489" y="999"/>
                </a:cxn>
                <a:cxn ang="0">
                  <a:pos x="461" y="973"/>
                </a:cxn>
                <a:cxn ang="0">
                  <a:pos x="392" y="958"/>
                </a:cxn>
                <a:cxn ang="0">
                  <a:pos x="329" y="935"/>
                </a:cxn>
                <a:cxn ang="0">
                  <a:pos x="285" y="913"/>
                </a:cxn>
                <a:cxn ang="0">
                  <a:pos x="289" y="900"/>
                </a:cxn>
                <a:cxn ang="0">
                  <a:pos x="349" y="898"/>
                </a:cxn>
                <a:cxn ang="0">
                  <a:pos x="422" y="892"/>
                </a:cxn>
                <a:cxn ang="0">
                  <a:pos x="476" y="883"/>
                </a:cxn>
                <a:cxn ang="0">
                  <a:pos x="479" y="870"/>
                </a:cxn>
                <a:cxn ang="0">
                  <a:pos x="421" y="852"/>
                </a:cxn>
                <a:cxn ang="0">
                  <a:pos x="358" y="827"/>
                </a:cxn>
                <a:cxn ang="0">
                  <a:pos x="314" y="802"/>
                </a:cxn>
                <a:cxn ang="0">
                  <a:pos x="311" y="793"/>
                </a:cxn>
                <a:cxn ang="0">
                  <a:pos x="359" y="794"/>
                </a:cxn>
                <a:cxn ang="0">
                  <a:pos x="428" y="781"/>
                </a:cxn>
                <a:cxn ang="0">
                  <a:pos x="482" y="761"/>
                </a:cxn>
                <a:cxn ang="0">
                  <a:pos x="488" y="746"/>
                </a:cxn>
                <a:cxn ang="0">
                  <a:pos x="430" y="737"/>
                </a:cxn>
                <a:cxn ang="0">
                  <a:pos x="357" y="723"/>
                </a:cxn>
                <a:cxn ang="0">
                  <a:pos x="297" y="710"/>
                </a:cxn>
                <a:cxn ang="0">
                  <a:pos x="283" y="703"/>
                </a:cxn>
                <a:cxn ang="0">
                  <a:pos x="357" y="703"/>
                </a:cxn>
                <a:cxn ang="0">
                  <a:pos x="430" y="691"/>
                </a:cxn>
                <a:cxn ang="0">
                  <a:pos x="412" y="676"/>
                </a:cxn>
                <a:cxn ang="0">
                  <a:pos x="304" y="665"/>
                </a:cxn>
                <a:cxn ang="0">
                  <a:pos x="251" y="614"/>
                </a:cxn>
                <a:cxn ang="0">
                  <a:pos x="313" y="558"/>
                </a:cxn>
                <a:cxn ang="0">
                  <a:pos x="394" y="555"/>
                </a:cxn>
                <a:cxn ang="0">
                  <a:pos x="460" y="531"/>
                </a:cxn>
                <a:cxn ang="0">
                  <a:pos x="478" y="478"/>
                </a:cxn>
                <a:cxn ang="0">
                  <a:pos x="449" y="354"/>
                </a:cxn>
                <a:cxn ang="0">
                  <a:pos x="457" y="216"/>
                </a:cxn>
                <a:cxn ang="0">
                  <a:pos x="432" y="53"/>
                </a:cxn>
                <a:cxn ang="0">
                  <a:pos x="429" y="0"/>
                </a:cxn>
                <a:cxn ang="0">
                  <a:pos x="394" y="81"/>
                </a:cxn>
                <a:cxn ang="0">
                  <a:pos x="311" y="232"/>
                </a:cxn>
                <a:cxn ang="0">
                  <a:pos x="263" y="295"/>
                </a:cxn>
                <a:cxn ang="0">
                  <a:pos x="186" y="342"/>
                </a:cxn>
                <a:cxn ang="0">
                  <a:pos x="140" y="314"/>
                </a:cxn>
                <a:cxn ang="0">
                  <a:pos x="134" y="174"/>
                </a:cxn>
                <a:cxn ang="0">
                  <a:pos x="132" y="99"/>
                </a:cxn>
                <a:cxn ang="0">
                  <a:pos x="86" y="101"/>
                </a:cxn>
              </a:cxnLst>
              <a:rect l="0" t="0" r="r" b="b"/>
              <a:pathLst>
                <a:path w="494" h="1154">
                  <a:moveTo>
                    <a:pt x="76" y="117"/>
                  </a:moveTo>
                  <a:lnTo>
                    <a:pt x="71" y="134"/>
                  </a:lnTo>
                  <a:lnTo>
                    <a:pt x="66" y="166"/>
                  </a:lnTo>
                  <a:lnTo>
                    <a:pt x="61" y="206"/>
                  </a:lnTo>
                  <a:lnTo>
                    <a:pt x="55" y="252"/>
                  </a:lnTo>
                  <a:lnTo>
                    <a:pt x="49" y="300"/>
                  </a:lnTo>
                  <a:lnTo>
                    <a:pt x="42" y="346"/>
                  </a:lnTo>
                  <a:lnTo>
                    <a:pt x="35" y="387"/>
                  </a:lnTo>
                  <a:lnTo>
                    <a:pt x="28" y="418"/>
                  </a:lnTo>
                  <a:lnTo>
                    <a:pt x="17" y="464"/>
                  </a:lnTo>
                  <a:lnTo>
                    <a:pt x="9" y="502"/>
                  </a:lnTo>
                  <a:lnTo>
                    <a:pt x="3" y="533"/>
                  </a:lnTo>
                  <a:lnTo>
                    <a:pt x="0" y="555"/>
                  </a:lnTo>
                  <a:lnTo>
                    <a:pt x="0" y="566"/>
                  </a:lnTo>
                  <a:lnTo>
                    <a:pt x="3" y="585"/>
                  </a:lnTo>
                  <a:lnTo>
                    <a:pt x="10" y="607"/>
                  </a:lnTo>
                  <a:lnTo>
                    <a:pt x="20" y="631"/>
                  </a:lnTo>
                  <a:lnTo>
                    <a:pt x="35" y="655"/>
                  </a:lnTo>
                  <a:lnTo>
                    <a:pt x="54" y="677"/>
                  </a:lnTo>
                  <a:lnTo>
                    <a:pt x="78" y="695"/>
                  </a:lnTo>
                  <a:lnTo>
                    <a:pt x="108" y="707"/>
                  </a:lnTo>
                  <a:lnTo>
                    <a:pt x="110" y="718"/>
                  </a:lnTo>
                  <a:lnTo>
                    <a:pt x="115" y="752"/>
                  </a:lnTo>
                  <a:lnTo>
                    <a:pt x="122" y="801"/>
                  </a:lnTo>
                  <a:lnTo>
                    <a:pt x="127" y="862"/>
                  </a:lnTo>
                  <a:lnTo>
                    <a:pt x="130" y="930"/>
                  </a:lnTo>
                  <a:lnTo>
                    <a:pt x="129" y="1001"/>
                  </a:lnTo>
                  <a:lnTo>
                    <a:pt x="121" y="1070"/>
                  </a:lnTo>
                  <a:lnTo>
                    <a:pt x="104" y="1132"/>
                  </a:lnTo>
                  <a:lnTo>
                    <a:pt x="103" y="1136"/>
                  </a:lnTo>
                  <a:lnTo>
                    <a:pt x="104" y="1147"/>
                  </a:lnTo>
                  <a:lnTo>
                    <a:pt x="109" y="1154"/>
                  </a:lnTo>
                  <a:lnTo>
                    <a:pt x="123" y="1153"/>
                  </a:lnTo>
                  <a:lnTo>
                    <a:pt x="136" y="1146"/>
                  </a:lnTo>
                  <a:lnTo>
                    <a:pt x="152" y="1135"/>
                  </a:lnTo>
                  <a:lnTo>
                    <a:pt x="172" y="1120"/>
                  </a:lnTo>
                  <a:lnTo>
                    <a:pt x="195" y="1105"/>
                  </a:lnTo>
                  <a:lnTo>
                    <a:pt x="220" y="1091"/>
                  </a:lnTo>
                  <a:lnTo>
                    <a:pt x="245" y="1080"/>
                  </a:lnTo>
                  <a:lnTo>
                    <a:pt x="268" y="1072"/>
                  </a:lnTo>
                  <a:lnTo>
                    <a:pt x="290" y="1070"/>
                  </a:lnTo>
                  <a:lnTo>
                    <a:pt x="312" y="1070"/>
                  </a:lnTo>
                  <a:lnTo>
                    <a:pt x="338" y="1067"/>
                  </a:lnTo>
                  <a:lnTo>
                    <a:pt x="365" y="1064"/>
                  </a:lnTo>
                  <a:lnTo>
                    <a:pt x="392" y="1058"/>
                  </a:lnTo>
                  <a:lnTo>
                    <a:pt x="418" y="1051"/>
                  </a:lnTo>
                  <a:lnTo>
                    <a:pt x="441" y="1044"/>
                  </a:lnTo>
                  <a:lnTo>
                    <a:pt x="459" y="1035"/>
                  </a:lnTo>
                  <a:lnTo>
                    <a:pt x="471" y="1026"/>
                  </a:lnTo>
                  <a:lnTo>
                    <a:pt x="479" y="1017"/>
                  </a:lnTo>
                  <a:lnTo>
                    <a:pt x="486" y="1007"/>
                  </a:lnTo>
                  <a:lnTo>
                    <a:pt x="489" y="999"/>
                  </a:lnTo>
                  <a:lnTo>
                    <a:pt x="490" y="991"/>
                  </a:lnTo>
                  <a:lnTo>
                    <a:pt x="487" y="984"/>
                  </a:lnTo>
                  <a:lnTo>
                    <a:pt x="478" y="979"/>
                  </a:lnTo>
                  <a:lnTo>
                    <a:pt x="461" y="973"/>
                  </a:lnTo>
                  <a:lnTo>
                    <a:pt x="438" y="968"/>
                  </a:lnTo>
                  <a:lnTo>
                    <a:pt x="425" y="966"/>
                  </a:lnTo>
                  <a:lnTo>
                    <a:pt x="408" y="962"/>
                  </a:lnTo>
                  <a:lnTo>
                    <a:pt x="392" y="958"/>
                  </a:lnTo>
                  <a:lnTo>
                    <a:pt x="376" y="952"/>
                  </a:lnTo>
                  <a:lnTo>
                    <a:pt x="360" y="948"/>
                  </a:lnTo>
                  <a:lnTo>
                    <a:pt x="344" y="942"/>
                  </a:lnTo>
                  <a:lnTo>
                    <a:pt x="329" y="935"/>
                  </a:lnTo>
                  <a:lnTo>
                    <a:pt x="315" y="929"/>
                  </a:lnTo>
                  <a:lnTo>
                    <a:pt x="303" y="923"/>
                  </a:lnTo>
                  <a:lnTo>
                    <a:pt x="293" y="918"/>
                  </a:lnTo>
                  <a:lnTo>
                    <a:pt x="285" y="913"/>
                  </a:lnTo>
                  <a:lnTo>
                    <a:pt x="281" y="908"/>
                  </a:lnTo>
                  <a:lnTo>
                    <a:pt x="279" y="905"/>
                  </a:lnTo>
                  <a:lnTo>
                    <a:pt x="282" y="901"/>
                  </a:lnTo>
                  <a:lnTo>
                    <a:pt x="289" y="900"/>
                  </a:lnTo>
                  <a:lnTo>
                    <a:pt x="300" y="899"/>
                  </a:lnTo>
                  <a:lnTo>
                    <a:pt x="315" y="899"/>
                  </a:lnTo>
                  <a:lnTo>
                    <a:pt x="331" y="898"/>
                  </a:lnTo>
                  <a:lnTo>
                    <a:pt x="349" y="898"/>
                  </a:lnTo>
                  <a:lnTo>
                    <a:pt x="368" y="897"/>
                  </a:lnTo>
                  <a:lnTo>
                    <a:pt x="387" y="896"/>
                  </a:lnTo>
                  <a:lnTo>
                    <a:pt x="405" y="893"/>
                  </a:lnTo>
                  <a:lnTo>
                    <a:pt x="422" y="892"/>
                  </a:lnTo>
                  <a:lnTo>
                    <a:pt x="440" y="890"/>
                  </a:lnTo>
                  <a:lnTo>
                    <a:pt x="455" y="888"/>
                  </a:lnTo>
                  <a:lnTo>
                    <a:pt x="467" y="885"/>
                  </a:lnTo>
                  <a:lnTo>
                    <a:pt x="476" y="883"/>
                  </a:lnTo>
                  <a:lnTo>
                    <a:pt x="483" y="880"/>
                  </a:lnTo>
                  <a:lnTo>
                    <a:pt x="487" y="877"/>
                  </a:lnTo>
                  <a:lnTo>
                    <a:pt x="485" y="874"/>
                  </a:lnTo>
                  <a:lnTo>
                    <a:pt x="479" y="870"/>
                  </a:lnTo>
                  <a:lnTo>
                    <a:pt x="467" y="867"/>
                  </a:lnTo>
                  <a:lnTo>
                    <a:pt x="452" y="863"/>
                  </a:lnTo>
                  <a:lnTo>
                    <a:pt x="437" y="858"/>
                  </a:lnTo>
                  <a:lnTo>
                    <a:pt x="421" y="852"/>
                  </a:lnTo>
                  <a:lnTo>
                    <a:pt x="404" y="846"/>
                  </a:lnTo>
                  <a:lnTo>
                    <a:pt x="388" y="839"/>
                  </a:lnTo>
                  <a:lnTo>
                    <a:pt x="373" y="832"/>
                  </a:lnTo>
                  <a:lnTo>
                    <a:pt x="358" y="827"/>
                  </a:lnTo>
                  <a:lnTo>
                    <a:pt x="344" y="820"/>
                  </a:lnTo>
                  <a:lnTo>
                    <a:pt x="332" y="813"/>
                  </a:lnTo>
                  <a:lnTo>
                    <a:pt x="322" y="807"/>
                  </a:lnTo>
                  <a:lnTo>
                    <a:pt x="314" y="802"/>
                  </a:lnTo>
                  <a:lnTo>
                    <a:pt x="308" y="798"/>
                  </a:lnTo>
                  <a:lnTo>
                    <a:pt x="306" y="796"/>
                  </a:lnTo>
                  <a:lnTo>
                    <a:pt x="306" y="793"/>
                  </a:lnTo>
                  <a:lnTo>
                    <a:pt x="311" y="793"/>
                  </a:lnTo>
                  <a:lnTo>
                    <a:pt x="319" y="794"/>
                  </a:lnTo>
                  <a:lnTo>
                    <a:pt x="330" y="796"/>
                  </a:lnTo>
                  <a:lnTo>
                    <a:pt x="344" y="796"/>
                  </a:lnTo>
                  <a:lnTo>
                    <a:pt x="359" y="794"/>
                  </a:lnTo>
                  <a:lnTo>
                    <a:pt x="376" y="792"/>
                  </a:lnTo>
                  <a:lnTo>
                    <a:pt x="394" y="789"/>
                  </a:lnTo>
                  <a:lnTo>
                    <a:pt x="411" y="785"/>
                  </a:lnTo>
                  <a:lnTo>
                    <a:pt x="428" y="781"/>
                  </a:lnTo>
                  <a:lnTo>
                    <a:pt x="444" y="776"/>
                  </a:lnTo>
                  <a:lnTo>
                    <a:pt x="459" y="770"/>
                  </a:lnTo>
                  <a:lnTo>
                    <a:pt x="472" y="766"/>
                  </a:lnTo>
                  <a:lnTo>
                    <a:pt x="482" y="761"/>
                  </a:lnTo>
                  <a:lnTo>
                    <a:pt x="489" y="756"/>
                  </a:lnTo>
                  <a:lnTo>
                    <a:pt x="494" y="752"/>
                  </a:lnTo>
                  <a:lnTo>
                    <a:pt x="493" y="748"/>
                  </a:lnTo>
                  <a:lnTo>
                    <a:pt x="488" y="746"/>
                  </a:lnTo>
                  <a:lnTo>
                    <a:pt x="478" y="744"/>
                  </a:lnTo>
                  <a:lnTo>
                    <a:pt x="464" y="743"/>
                  </a:lnTo>
                  <a:lnTo>
                    <a:pt x="448" y="740"/>
                  </a:lnTo>
                  <a:lnTo>
                    <a:pt x="430" y="737"/>
                  </a:lnTo>
                  <a:lnTo>
                    <a:pt x="412" y="734"/>
                  </a:lnTo>
                  <a:lnTo>
                    <a:pt x="394" y="731"/>
                  </a:lnTo>
                  <a:lnTo>
                    <a:pt x="375" y="726"/>
                  </a:lnTo>
                  <a:lnTo>
                    <a:pt x="357" y="723"/>
                  </a:lnTo>
                  <a:lnTo>
                    <a:pt x="339" y="720"/>
                  </a:lnTo>
                  <a:lnTo>
                    <a:pt x="323" y="716"/>
                  </a:lnTo>
                  <a:lnTo>
                    <a:pt x="309" y="713"/>
                  </a:lnTo>
                  <a:lnTo>
                    <a:pt x="297" y="710"/>
                  </a:lnTo>
                  <a:lnTo>
                    <a:pt x="289" y="707"/>
                  </a:lnTo>
                  <a:lnTo>
                    <a:pt x="283" y="706"/>
                  </a:lnTo>
                  <a:lnTo>
                    <a:pt x="281" y="703"/>
                  </a:lnTo>
                  <a:lnTo>
                    <a:pt x="283" y="703"/>
                  </a:lnTo>
                  <a:lnTo>
                    <a:pt x="290" y="703"/>
                  </a:lnTo>
                  <a:lnTo>
                    <a:pt x="311" y="705"/>
                  </a:lnTo>
                  <a:lnTo>
                    <a:pt x="334" y="705"/>
                  </a:lnTo>
                  <a:lnTo>
                    <a:pt x="357" y="703"/>
                  </a:lnTo>
                  <a:lnTo>
                    <a:pt x="380" y="701"/>
                  </a:lnTo>
                  <a:lnTo>
                    <a:pt x="400" y="699"/>
                  </a:lnTo>
                  <a:lnTo>
                    <a:pt x="418" y="695"/>
                  </a:lnTo>
                  <a:lnTo>
                    <a:pt x="430" y="691"/>
                  </a:lnTo>
                  <a:lnTo>
                    <a:pt x="435" y="686"/>
                  </a:lnTo>
                  <a:lnTo>
                    <a:pt x="433" y="681"/>
                  </a:lnTo>
                  <a:lnTo>
                    <a:pt x="426" y="678"/>
                  </a:lnTo>
                  <a:lnTo>
                    <a:pt x="412" y="676"/>
                  </a:lnTo>
                  <a:lnTo>
                    <a:pt x="394" y="675"/>
                  </a:lnTo>
                  <a:lnTo>
                    <a:pt x="368" y="672"/>
                  </a:lnTo>
                  <a:lnTo>
                    <a:pt x="338" y="670"/>
                  </a:lnTo>
                  <a:lnTo>
                    <a:pt x="304" y="665"/>
                  </a:lnTo>
                  <a:lnTo>
                    <a:pt x="265" y="660"/>
                  </a:lnTo>
                  <a:lnTo>
                    <a:pt x="260" y="654"/>
                  </a:lnTo>
                  <a:lnTo>
                    <a:pt x="252" y="638"/>
                  </a:lnTo>
                  <a:lnTo>
                    <a:pt x="251" y="614"/>
                  </a:lnTo>
                  <a:lnTo>
                    <a:pt x="265" y="584"/>
                  </a:lnTo>
                  <a:lnTo>
                    <a:pt x="278" y="571"/>
                  </a:lnTo>
                  <a:lnTo>
                    <a:pt x="294" y="562"/>
                  </a:lnTo>
                  <a:lnTo>
                    <a:pt x="313" y="558"/>
                  </a:lnTo>
                  <a:lnTo>
                    <a:pt x="332" y="556"/>
                  </a:lnTo>
                  <a:lnTo>
                    <a:pt x="352" y="555"/>
                  </a:lnTo>
                  <a:lnTo>
                    <a:pt x="373" y="555"/>
                  </a:lnTo>
                  <a:lnTo>
                    <a:pt x="394" y="555"/>
                  </a:lnTo>
                  <a:lnTo>
                    <a:pt x="413" y="551"/>
                  </a:lnTo>
                  <a:lnTo>
                    <a:pt x="432" y="547"/>
                  </a:lnTo>
                  <a:lnTo>
                    <a:pt x="447" y="540"/>
                  </a:lnTo>
                  <a:lnTo>
                    <a:pt x="460" y="531"/>
                  </a:lnTo>
                  <a:lnTo>
                    <a:pt x="471" y="519"/>
                  </a:lnTo>
                  <a:lnTo>
                    <a:pt x="476" y="508"/>
                  </a:lnTo>
                  <a:lnTo>
                    <a:pt x="480" y="493"/>
                  </a:lnTo>
                  <a:lnTo>
                    <a:pt x="478" y="478"/>
                  </a:lnTo>
                  <a:lnTo>
                    <a:pt x="471" y="460"/>
                  </a:lnTo>
                  <a:lnTo>
                    <a:pt x="456" y="426"/>
                  </a:lnTo>
                  <a:lnTo>
                    <a:pt x="448" y="390"/>
                  </a:lnTo>
                  <a:lnTo>
                    <a:pt x="449" y="354"/>
                  </a:lnTo>
                  <a:lnTo>
                    <a:pt x="460" y="318"/>
                  </a:lnTo>
                  <a:lnTo>
                    <a:pt x="465" y="292"/>
                  </a:lnTo>
                  <a:lnTo>
                    <a:pt x="463" y="258"/>
                  </a:lnTo>
                  <a:lnTo>
                    <a:pt x="457" y="216"/>
                  </a:lnTo>
                  <a:lnTo>
                    <a:pt x="449" y="172"/>
                  </a:lnTo>
                  <a:lnTo>
                    <a:pt x="441" y="128"/>
                  </a:lnTo>
                  <a:lnTo>
                    <a:pt x="434" y="87"/>
                  </a:lnTo>
                  <a:lnTo>
                    <a:pt x="432" y="53"/>
                  </a:lnTo>
                  <a:lnTo>
                    <a:pt x="435" y="27"/>
                  </a:lnTo>
                  <a:lnTo>
                    <a:pt x="435" y="20"/>
                  </a:lnTo>
                  <a:lnTo>
                    <a:pt x="433" y="8"/>
                  </a:lnTo>
                  <a:lnTo>
                    <a:pt x="429" y="0"/>
                  </a:lnTo>
                  <a:lnTo>
                    <a:pt x="420" y="9"/>
                  </a:lnTo>
                  <a:lnTo>
                    <a:pt x="414" y="25"/>
                  </a:lnTo>
                  <a:lnTo>
                    <a:pt x="405" y="49"/>
                  </a:lnTo>
                  <a:lnTo>
                    <a:pt x="394" y="81"/>
                  </a:lnTo>
                  <a:lnTo>
                    <a:pt x="380" y="117"/>
                  </a:lnTo>
                  <a:lnTo>
                    <a:pt x="361" y="155"/>
                  </a:lnTo>
                  <a:lnTo>
                    <a:pt x="338" y="194"/>
                  </a:lnTo>
                  <a:lnTo>
                    <a:pt x="311" y="232"/>
                  </a:lnTo>
                  <a:lnTo>
                    <a:pt x="278" y="266"/>
                  </a:lnTo>
                  <a:lnTo>
                    <a:pt x="277" y="270"/>
                  </a:lnTo>
                  <a:lnTo>
                    <a:pt x="271" y="281"/>
                  </a:lnTo>
                  <a:lnTo>
                    <a:pt x="263" y="295"/>
                  </a:lnTo>
                  <a:lnTo>
                    <a:pt x="251" y="311"/>
                  </a:lnTo>
                  <a:lnTo>
                    <a:pt x="235" y="326"/>
                  </a:lnTo>
                  <a:lnTo>
                    <a:pt x="213" y="337"/>
                  </a:lnTo>
                  <a:lnTo>
                    <a:pt x="186" y="342"/>
                  </a:lnTo>
                  <a:lnTo>
                    <a:pt x="155" y="337"/>
                  </a:lnTo>
                  <a:lnTo>
                    <a:pt x="153" y="335"/>
                  </a:lnTo>
                  <a:lnTo>
                    <a:pt x="147" y="328"/>
                  </a:lnTo>
                  <a:lnTo>
                    <a:pt x="140" y="314"/>
                  </a:lnTo>
                  <a:lnTo>
                    <a:pt x="133" y="293"/>
                  </a:lnTo>
                  <a:lnTo>
                    <a:pt x="129" y="263"/>
                  </a:lnTo>
                  <a:lnTo>
                    <a:pt x="127" y="224"/>
                  </a:lnTo>
                  <a:lnTo>
                    <a:pt x="134" y="174"/>
                  </a:lnTo>
                  <a:lnTo>
                    <a:pt x="148" y="110"/>
                  </a:lnTo>
                  <a:lnTo>
                    <a:pt x="146" y="108"/>
                  </a:lnTo>
                  <a:lnTo>
                    <a:pt x="140" y="103"/>
                  </a:lnTo>
                  <a:lnTo>
                    <a:pt x="132" y="99"/>
                  </a:lnTo>
                  <a:lnTo>
                    <a:pt x="122" y="93"/>
                  </a:lnTo>
                  <a:lnTo>
                    <a:pt x="110" y="91"/>
                  </a:lnTo>
                  <a:lnTo>
                    <a:pt x="97" y="93"/>
                  </a:lnTo>
                  <a:lnTo>
                    <a:pt x="86" y="101"/>
                  </a:lnTo>
                  <a:lnTo>
                    <a:pt x="76" y="117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4" name="Freeform 64"/>
            <p:cNvSpPr>
              <a:spLocks/>
            </p:cNvSpPr>
            <p:nvPr/>
          </p:nvSpPr>
          <p:spPr bwMode="auto">
            <a:xfrm>
              <a:off x="6800851" y="4960938"/>
              <a:ext cx="257175" cy="492125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23" y="31"/>
                </a:cxn>
                <a:cxn ang="0">
                  <a:pos x="5" y="91"/>
                </a:cxn>
                <a:cxn ang="0">
                  <a:pos x="1" y="170"/>
                </a:cxn>
                <a:cxn ang="0">
                  <a:pos x="21" y="259"/>
                </a:cxn>
                <a:cxn ang="0">
                  <a:pos x="50" y="345"/>
                </a:cxn>
                <a:cxn ang="0">
                  <a:pos x="80" y="420"/>
                </a:cxn>
                <a:cxn ang="0">
                  <a:pos x="107" y="473"/>
                </a:cxn>
                <a:cxn ang="0">
                  <a:pos x="126" y="501"/>
                </a:cxn>
                <a:cxn ang="0">
                  <a:pos x="145" y="531"/>
                </a:cxn>
                <a:cxn ang="0">
                  <a:pos x="159" y="565"/>
                </a:cxn>
                <a:cxn ang="0">
                  <a:pos x="167" y="598"/>
                </a:cxn>
                <a:cxn ang="0">
                  <a:pos x="170" y="619"/>
                </a:cxn>
                <a:cxn ang="0">
                  <a:pos x="190" y="616"/>
                </a:cxn>
                <a:cxn ang="0">
                  <a:pos x="226" y="606"/>
                </a:cxn>
                <a:cxn ang="0">
                  <a:pos x="278" y="607"/>
                </a:cxn>
                <a:cxn ang="0">
                  <a:pos x="311" y="617"/>
                </a:cxn>
                <a:cxn ang="0">
                  <a:pos x="319" y="607"/>
                </a:cxn>
                <a:cxn ang="0">
                  <a:pos x="323" y="591"/>
                </a:cxn>
                <a:cxn ang="0">
                  <a:pos x="311" y="574"/>
                </a:cxn>
                <a:cxn ang="0">
                  <a:pos x="273" y="562"/>
                </a:cxn>
                <a:cxn ang="0">
                  <a:pos x="229" y="550"/>
                </a:cxn>
                <a:cxn ang="0">
                  <a:pos x="197" y="541"/>
                </a:cxn>
                <a:cxn ang="0">
                  <a:pos x="187" y="534"/>
                </a:cxn>
                <a:cxn ang="0">
                  <a:pos x="213" y="530"/>
                </a:cxn>
                <a:cxn ang="0">
                  <a:pos x="243" y="522"/>
                </a:cxn>
                <a:cxn ang="0">
                  <a:pos x="263" y="511"/>
                </a:cxn>
                <a:cxn ang="0">
                  <a:pos x="267" y="502"/>
                </a:cxn>
                <a:cxn ang="0">
                  <a:pos x="244" y="495"/>
                </a:cxn>
                <a:cxn ang="0">
                  <a:pos x="203" y="482"/>
                </a:cxn>
                <a:cxn ang="0">
                  <a:pos x="165" y="465"/>
                </a:cxn>
                <a:cxn ang="0">
                  <a:pos x="146" y="444"/>
                </a:cxn>
                <a:cxn ang="0">
                  <a:pos x="157" y="422"/>
                </a:cxn>
                <a:cxn ang="0">
                  <a:pos x="175" y="401"/>
                </a:cxn>
                <a:cxn ang="0">
                  <a:pos x="185" y="383"/>
                </a:cxn>
                <a:cxn ang="0">
                  <a:pos x="183" y="373"/>
                </a:cxn>
                <a:cxn ang="0">
                  <a:pos x="163" y="371"/>
                </a:cxn>
                <a:cxn ang="0">
                  <a:pos x="138" y="358"/>
                </a:cxn>
                <a:cxn ang="0">
                  <a:pos x="114" y="340"/>
                </a:cxn>
                <a:cxn ang="0">
                  <a:pos x="96" y="320"/>
                </a:cxn>
                <a:cxn ang="0">
                  <a:pos x="87" y="297"/>
                </a:cxn>
                <a:cxn ang="0">
                  <a:pos x="66" y="241"/>
                </a:cxn>
                <a:cxn ang="0">
                  <a:pos x="46" y="154"/>
                </a:cxn>
                <a:cxn ang="0">
                  <a:pos x="36" y="53"/>
                </a:cxn>
              </a:cxnLst>
              <a:rect l="0" t="0" r="r" b="b"/>
              <a:pathLst>
                <a:path w="323" h="619">
                  <a:moveTo>
                    <a:pt x="41" y="0"/>
                  </a:moveTo>
                  <a:lnTo>
                    <a:pt x="39" y="1"/>
                  </a:lnTo>
                  <a:lnTo>
                    <a:pt x="32" y="11"/>
                  </a:lnTo>
                  <a:lnTo>
                    <a:pt x="23" y="31"/>
                  </a:lnTo>
                  <a:lnTo>
                    <a:pt x="13" y="57"/>
                  </a:lnTo>
                  <a:lnTo>
                    <a:pt x="5" y="91"/>
                  </a:lnTo>
                  <a:lnTo>
                    <a:pt x="0" y="129"/>
                  </a:lnTo>
                  <a:lnTo>
                    <a:pt x="1" y="170"/>
                  </a:lnTo>
                  <a:lnTo>
                    <a:pt x="9" y="214"/>
                  </a:lnTo>
                  <a:lnTo>
                    <a:pt x="21" y="259"/>
                  </a:lnTo>
                  <a:lnTo>
                    <a:pt x="35" y="303"/>
                  </a:lnTo>
                  <a:lnTo>
                    <a:pt x="50" y="345"/>
                  </a:lnTo>
                  <a:lnTo>
                    <a:pt x="65" y="384"/>
                  </a:lnTo>
                  <a:lnTo>
                    <a:pt x="80" y="420"/>
                  </a:lnTo>
                  <a:lnTo>
                    <a:pt x="94" y="450"/>
                  </a:lnTo>
                  <a:lnTo>
                    <a:pt x="107" y="473"/>
                  </a:lnTo>
                  <a:lnTo>
                    <a:pt x="117" y="488"/>
                  </a:lnTo>
                  <a:lnTo>
                    <a:pt x="126" y="501"/>
                  </a:lnTo>
                  <a:lnTo>
                    <a:pt x="135" y="515"/>
                  </a:lnTo>
                  <a:lnTo>
                    <a:pt x="145" y="531"/>
                  </a:lnTo>
                  <a:lnTo>
                    <a:pt x="152" y="548"/>
                  </a:lnTo>
                  <a:lnTo>
                    <a:pt x="159" y="565"/>
                  </a:lnTo>
                  <a:lnTo>
                    <a:pt x="163" y="583"/>
                  </a:lnTo>
                  <a:lnTo>
                    <a:pt x="167" y="598"/>
                  </a:lnTo>
                  <a:lnTo>
                    <a:pt x="168" y="611"/>
                  </a:lnTo>
                  <a:lnTo>
                    <a:pt x="170" y="619"/>
                  </a:lnTo>
                  <a:lnTo>
                    <a:pt x="178" y="619"/>
                  </a:lnTo>
                  <a:lnTo>
                    <a:pt x="190" y="616"/>
                  </a:lnTo>
                  <a:lnTo>
                    <a:pt x="206" y="610"/>
                  </a:lnTo>
                  <a:lnTo>
                    <a:pt x="226" y="606"/>
                  </a:lnTo>
                  <a:lnTo>
                    <a:pt x="251" y="603"/>
                  </a:lnTo>
                  <a:lnTo>
                    <a:pt x="278" y="607"/>
                  </a:lnTo>
                  <a:lnTo>
                    <a:pt x="309" y="618"/>
                  </a:lnTo>
                  <a:lnTo>
                    <a:pt x="311" y="617"/>
                  </a:lnTo>
                  <a:lnTo>
                    <a:pt x="315" y="613"/>
                  </a:lnTo>
                  <a:lnTo>
                    <a:pt x="319" y="607"/>
                  </a:lnTo>
                  <a:lnTo>
                    <a:pt x="322" y="599"/>
                  </a:lnTo>
                  <a:lnTo>
                    <a:pt x="323" y="591"/>
                  </a:lnTo>
                  <a:lnTo>
                    <a:pt x="320" y="581"/>
                  </a:lnTo>
                  <a:lnTo>
                    <a:pt x="311" y="574"/>
                  </a:lnTo>
                  <a:lnTo>
                    <a:pt x="294" y="568"/>
                  </a:lnTo>
                  <a:lnTo>
                    <a:pt x="273" y="562"/>
                  </a:lnTo>
                  <a:lnTo>
                    <a:pt x="251" y="556"/>
                  </a:lnTo>
                  <a:lnTo>
                    <a:pt x="229" y="550"/>
                  </a:lnTo>
                  <a:lnTo>
                    <a:pt x="210" y="546"/>
                  </a:lnTo>
                  <a:lnTo>
                    <a:pt x="197" y="541"/>
                  </a:lnTo>
                  <a:lnTo>
                    <a:pt x="187" y="536"/>
                  </a:lnTo>
                  <a:lnTo>
                    <a:pt x="187" y="534"/>
                  </a:lnTo>
                  <a:lnTo>
                    <a:pt x="197" y="532"/>
                  </a:lnTo>
                  <a:lnTo>
                    <a:pt x="213" y="530"/>
                  </a:lnTo>
                  <a:lnTo>
                    <a:pt x="228" y="526"/>
                  </a:lnTo>
                  <a:lnTo>
                    <a:pt x="243" y="522"/>
                  </a:lnTo>
                  <a:lnTo>
                    <a:pt x="255" y="517"/>
                  </a:lnTo>
                  <a:lnTo>
                    <a:pt x="263" y="511"/>
                  </a:lnTo>
                  <a:lnTo>
                    <a:pt x="268" y="507"/>
                  </a:lnTo>
                  <a:lnTo>
                    <a:pt x="267" y="502"/>
                  </a:lnTo>
                  <a:lnTo>
                    <a:pt x="259" y="498"/>
                  </a:lnTo>
                  <a:lnTo>
                    <a:pt x="244" y="495"/>
                  </a:lnTo>
                  <a:lnTo>
                    <a:pt x="224" y="489"/>
                  </a:lnTo>
                  <a:lnTo>
                    <a:pt x="203" y="482"/>
                  </a:lnTo>
                  <a:lnTo>
                    <a:pt x="184" y="474"/>
                  </a:lnTo>
                  <a:lnTo>
                    <a:pt x="165" y="465"/>
                  </a:lnTo>
                  <a:lnTo>
                    <a:pt x="153" y="455"/>
                  </a:lnTo>
                  <a:lnTo>
                    <a:pt x="146" y="444"/>
                  </a:lnTo>
                  <a:lnTo>
                    <a:pt x="149" y="434"/>
                  </a:lnTo>
                  <a:lnTo>
                    <a:pt x="157" y="422"/>
                  </a:lnTo>
                  <a:lnTo>
                    <a:pt x="167" y="412"/>
                  </a:lnTo>
                  <a:lnTo>
                    <a:pt x="175" y="401"/>
                  </a:lnTo>
                  <a:lnTo>
                    <a:pt x="182" y="391"/>
                  </a:lnTo>
                  <a:lnTo>
                    <a:pt x="185" y="383"/>
                  </a:lnTo>
                  <a:lnTo>
                    <a:pt x="186" y="378"/>
                  </a:lnTo>
                  <a:lnTo>
                    <a:pt x="183" y="373"/>
                  </a:lnTo>
                  <a:lnTo>
                    <a:pt x="175" y="372"/>
                  </a:lnTo>
                  <a:lnTo>
                    <a:pt x="163" y="371"/>
                  </a:lnTo>
                  <a:lnTo>
                    <a:pt x="150" y="365"/>
                  </a:lnTo>
                  <a:lnTo>
                    <a:pt x="138" y="358"/>
                  </a:lnTo>
                  <a:lnTo>
                    <a:pt x="125" y="350"/>
                  </a:lnTo>
                  <a:lnTo>
                    <a:pt x="114" y="340"/>
                  </a:lnTo>
                  <a:lnTo>
                    <a:pt x="103" y="329"/>
                  </a:lnTo>
                  <a:lnTo>
                    <a:pt x="96" y="320"/>
                  </a:lnTo>
                  <a:lnTo>
                    <a:pt x="92" y="311"/>
                  </a:lnTo>
                  <a:lnTo>
                    <a:pt x="87" y="297"/>
                  </a:lnTo>
                  <a:lnTo>
                    <a:pt x="78" y="273"/>
                  </a:lnTo>
                  <a:lnTo>
                    <a:pt x="66" y="241"/>
                  </a:lnTo>
                  <a:lnTo>
                    <a:pt x="56" y="200"/>
                  </a:lnTo>
                  <a:lnTo>
                    <a:pt x="46" y="154"/>
                  </a:lnTo>
                  <a:lnTo>
                    <a:pt x="39" y="105"/>
                  </a:lnTo>
                  <a:lnTo>
                    <a:pt x="36" y="5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5" name="Freeform 65"/>
            <p:cNvSpPr>
              <a:spLocks/>
            </p:cNvSpPr>
            <p:nvPr/>
          </p:nvSpPr>
          <p:spPr bwMode="auto">
            <a:xfrm>
              <a:off x="6716713" y="5459413"/>
              <a:ext cx="327025" cy="387350"/>
            </a:xfrm>
            <a:custGeom>
              <a:avLst/>
              <a:gdLst/>
              <a:ahLst/>
              <a:cxnLst>
                <a:cxn ang="0">
                  <a:pos x="407" y="21"/>
                </a:cxn>
                <a:cxn ang="0">
                  <a:pos x="381" y="10"/>
                </a:cxn>
                <a:cxn ang="0">
                  <a:pos x="340" y="0"/>
                </a:cxn>
                <a:cxn ang="0">
                  <a:pos x="296" y="11"/>
                </a:cxn>
                <a:cxn ang="0">
                  <a:pos x="274" y="32"/>
                </a:cxn>
                <a:cxn ang="0">
                  <a:pos x="260" y="57"/>
                </a:cxn>
                <a:cxn ang="0">
                  <a:pos x="235" y="101"/>
                </a:cxn>
                <a:cxn ang="0">
                  <a:pos x="201" y="156"/>
                </a:cxn>
                <a:cxn ang="0">
                  <a:pos x="160" y="217"/>
                </a:cxn>
                <a:cxn ang="0">
                  <a:pos x="115" y="277"/>
                </a:cxn>
                <a:cxn ang="0">
                  <a:pos x="68" y="329"/>
                </a:cxn>
                <a:cxn ang="0">
                  <a:pos x="22" y="367"/>
                </a:cxn>
                <a:cxn ang="0">
                  <a:pos x="0" y="382"/>
                </a:cxn>
                <a:cxn ang="0">
                  <a:pos x="4" y="402"/>
                </a:cxn>
                <a:cxn ang="0">
                  <a:pos x="19" y="436"/>
                </a:cxn>
                <a:cxn ang="0">
                  <a:pos x="53" y="471"/>
                </a:cxn>
                <a:cxn ang="0">
                  <a:pos x="76" y="485"/>
                </a:cxn>
                <a:cxn ang="0">
                  <a:pos x="61" y="471"/>
                </a:cxn>
                <a:cxn ang="0">
                  <a:pos x="44" y="448"/>
                </a:cxn>
                <a:cxn ang="0">
                  <a:pos x="37" y="422"/>
                </a:cxn>
                <a:cxn ang="0">
                  <a:pos x="47" y="400"/>
                </a:cxn>
                <a:cxn ang="0">
                  <a:pos x="65" y="379"/>
                </a:cxn>
                <a:cxn ang="0">
                  <a:pos x="92" y="353"/>
                </a:cxn>
                <a:cxn ang="0">
                  <a:pos x="125" y="324"/>
                </a:cxn>
                <a:cxn ang="0">
                  <a:pos x="162" y="295"/>
                </a:cxn>
                <a:cxn ang="0">
                  <a:pos x="200" y="268"/>
                </a:cxn>
                <a:cxn ang="0">
                  <a:pos x="238" y="246"/>
                </a:cxn>
                <a:cxn ang="0">
                  <a:pos x="273" y="231"/>
                </a:cxn>
                <a:cxn ang="0">
                  <a:pos x="288" y="225"/>
                </a:cxn>
                <a:cxn ang="0">
                  <a:pos x="284" y="214"/>
                </a:cxn>
                <a:cxn ang="0">
                  <a:pos x="275" y="196"/>
                </a:cxn>
                <a:cxn ang="0">
                  <a:pos x="257" y="184"/>
                </a:cxn>
                <a:cxn ang="0">
                  <a:pos x="247" y="178"/>
                </a:cxn>
                <a:cxn ang="0">
                  <a:pos x="269" y="162"/>
                </a:cxn>
                <a:cxn ang="0">
                  <a:pos x="307" y="141"/>
                </a:cxn>
                <a:cxn ang="0">
                  <a:pos x="353" y="127"/>
                </a:cxn>
                <a:cxn ang="0">
                  <a:pos x="376" y="126"/>
                </a:cxn>
                <a:cxn ang="0">
                  <a:pos x="367" y="123"/>
                </a:cxn>
                <a:cxn ang="0">
                  <a:pos x="351" y="114"/>
                </a:cxn>
                <a:cxn ang="0">
                  <a:pos x="329" y="100"/>
                </a:cxn>
                <a:cxn ang="0">
                  <a:pos x="307" y="79"/>
                </a:cxn>
                <a:cxn ang="0">
                  <a:pos x="311" y="66"/>
                </a:cxn>
                <a:cxn ang="0">
                  <a:pos x="336" y="65"/>
                </a:cxn>
                <a:cxn ang="0">
                  <a:pos x="371" y="74"/>
                </a:cxn>
                <a:cxn ang="0">
                  <a:pos x="389" y="80"/>
                </a:cxn>
                <a:cxn ang="0">
                  <a:pos x="387" y="67"/>
                </a:cxn>
                <a:cxn ang="0">
                  <a:pos x="388" y="49"/>
                </a:cxn>
                <a:cxn ang="0">
                  <a:pos x="399" y="30"/>
                </a:cxn>
              </a:cxnLst>
              <a:rect l="0" t="0" r="r" b="b"/>
              <a:pathLst>
                <a:path w="411" h="488">
                  <a:moveTo>
                    <a:pt x="411" y="24"/>
                  </a:moveTo>
                  <a:lnTo>
                    <a:pt x="407" y="21"/>
                  </a:lnTo>
                  <a:lnTo>
                    <a:pt x="396" y="15"/>
                  </a:lnTo>
                  <a:lnTo>
                    <a:pt x="381" y="10"/>
                  </a:lnTo>
                  <a:lnTo>
                    <a:pt x="361" y="4"/>
                  </a:lnTo>
                  <a:lnTo>
                    <a:pt x="340" y="0"/>
                  </a:lnTo>
                  <a:lnTo>
                    <a:pt x="318" y="3"/>
                  </a:lnTo>
                  <a:lnTo>
                    <a:pt x="296" y="11"/>
                  </a:lnTo>
                  <a:lnTo>
                    <a:pt x="276" y="28"/>
                  </a:lnTo>
                  <a:lnTo>
                    <a:pt x="274" y="32"/>
                  </a:lnTo>
                  <a:lnTo>
                    <a:pt x="269" y="41"/>
                  </a:lnTo>
                  <a:lnTo>
                    <a:pt x="260" y="57"/>
                  </a:lnTo>
                  <a:lnTo>
                    <a:pt x="250" y="76"/>
                  </a:lnTo>
                  <a:lnTo>
                    <a:pt x="235" y="101"/>
                  </a:lnTo>
                  <a:lnTo>
                    <a:pt x="219" y="127"/>
                  </a:lnTo>
                  <a:lnTo>
                    <a:pt x="201" y="156"/>
                  </a:lnTo>
                  <a:lnTo>
                    <a:pt x="182" y="186"/>
                  </a:lnTo>
                  <a:lnTo>
                    <a:pt x="160" y="217"/>
                  </a:lnTo>
                  <a:lnTo>
                    <a:pt x="138" y="248"/>
                  </a:lnTo>
                  <a:lnTo>
                    <a:pt x="115" y="277"/>
                  </a:lnTo>
                  <a:lnTo>
                    <a:pt x="92" y="305"/>
                  </a:lnTo>
                  <a:lnTo>
                    <a:pt x="68" y="329"/>
                  </a:lnTo>
                  <a:lnTo>
                    <a:pt x="45" y="351"/>
                  </a:lnTo>
                  <a:lnTo>
                    <a:pt x="22" y="367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1" y="390"/>
                  </a:lnTo>
                  <a:lnTo>
                    <a:pt x="4" y="402"/>
                  </a:lnTo>
                  <a:lnTo>
                    <a:pt x="10" y="419"/>
                  </a:lnTo>
                  <a:lnTo>
                    <a:pt x="19" y="436"/>
                  </a:lnTo>
                  <a:lnTo>
                    <a:pt x="33" y="454"/>
                  </a:lnTo>
                  <a:lnTo>
                    <a:pt x="53" y="471"/>
                  </a:lnTo>
                  <a:lnTo>
                    <a:pt x="78" y="488"/>
                  </a:lnTo>
                  <a:lnTo>
                    <a:pt x="76" y="485"/>
                  </a:lnTo>
                  <a:lnTo>
                    <a:pt x="69" y="481"/>
                  </a:lnTo>
                  <a:lnTo>
                    <a:pt x="61" y="471"/>
                  </a:lnTo>
                  <a:lnTo>
                    <a:pt x="52" y="461"/>
                  </a:lnTo>
                  <a:lnTo>
                    <a:pt x="44" y="448"/>
                  </a:lnTo>
                  <a:lnTo>
                    <a:pt x="38" y="436"/>
                  </a:lnTo>
                  <a:lnTo>
                    <a:pt x="37" y="422"/>
                  </a:lnTo>
                  <a:lnTo>
                    <a:pt x="41" y="408"/>
                  </a:lnTo>
                  <a:lnTo>
                    <a:pt x="47" y="400"/>
                  </a:lnTo>
                  <a:lnTo>
                    <a:pt x="55" y="391"/>
                  </a:lnTo>
                  <a:lnTo>
                    <a:pt x="65" y="379"/>
                  </a:lnTo>
                  <a:lnTo>
                    <a:pt x="78" y="367"/>
                  </a:lnTo>
                  <a:lnTo>
                    <a:pt x="92" y="353"/>
                  </a:lnTo>
                  <a:lnTo>
                    <a:pt x="108" y="339"/>
                  </a:lnTo>
                  <a:lnTo>
                    <a:pt x="125" y="324"/>
                  </a:lnTo>
                  <a:lnTo>
                    <a:pt x="144" y="309"/>
                  </a:lnTo>
                  <a:lnTo>
                    <a:pt x="162" y="295"/>
                  </a:lnTo>
                  <a:lnTo>
                    <a:pt x="182" y="281"/>
                  </a:lnTo>
                  <a:lnTo>
                    <a:pt x="200" y="268"/>
                  </a:lnTo>
                  <a:lnTo>
                    <a:pt x="220" y="256"/>
                  </a:lnTo>
                  <a:lnTo>
                    <a:pt x="238" y="246"/>
                  </a:lnTo>
                  <a:lnTo>
                    <a:pt x="255" y="238"/>
                  </a:lnTo>
                  <a:lnTo>
                    <a:pt x="273" y="231"/>
                  </a:lnTo>
                  <a:lnTo>
                    <a:pt x="288" y="227"/>
                  </a:lnTo>
                  <a:lnTo>
                    <a:pt x="288" y="225"/>
                  </a:lnTo>
                  <a:lnTo>
                    <a:pt x="287" y="220"/>
                  </a:lnTo>
                  <a:lnTo>
                    <a:pt x="284" y="214"/>
                  </a:lnTo>
                  <a:lnTo>
                    <a:pt x="281" y="205"/>
                  </a:lnTo>
                  <a:lnTo>
                    <a:pt x="275" y="196"/>
                  </a:lnTo>
                  <a:lnTo>
                    <a:pt x="267" y="189"/>
                  </a:lnTo>
                  <a:lnTo>
                    <a:pt x="257" y="184"/>
                  </a:lnTo>
                  <a:lnTo>
                    <a:pt x="244" y="180"/>
                  </a:lnTo>
                  <a:lnTo>
                    <a:pt x="247" y="178"/>
                  </a:lnTo>
                  <a:lnTo>
                    <a:pt x="255" y="171"/>
                  </a:lnTo>
                  <a:lnTo>
                    <a:pt x="269" y="162"/>
                  </a:lnTo>
                  <a:lnTo>
                    <a:pt x="287" y="151"/>
                  </a:lnTo>
                  <a:lnTo>
                    <a:pt x="307" y="141"/>
                  </a:lnTo>
                  <a:lnTo>
                    <a:pt x="329" y="133"/>
                  </a:lnTo>
                  <a:lnTo>
                    <a:pt x="353" y="127"/>
                  </a:lnTo>
                  <a:lnTo>
                    <a:pt x="378" y="126"/>
                  </a:lnTo>
                  <a:lnTo>
                    <a:pt x="376" y="126"/>
                  </a:lnTo>
                  <a:lnTo>
                    <a:pt x="373" y="125"/>
                  </a:lnTo>
                  <a:lnTo>
                    <a:pt x="367" y="123"/>
                  </a:lnTo>
                  <a:lnTo>
                    <a:pt x="360" y="119"/>
                  </a:lnTo>
                  <a:lnTo>
                    <a:pt x="351" y="114"/>
                  </a:lnTo>
                  <a:lnTo>
                    <a:pt x="341" y="109"/>
                  </a:lnTo>
                  <a:lnTo>
                    <a:pt x="329" y="100"/>
                  </a:lnTo>
                  <a:lnTo>
                    <a:pt x="317" y="89"/>
                  </a:lnTo>
                  <a:lnTo>
                    <a:pt x="307" y="79"/>
                  </a:lnTo>
                  <a:lnTo>
                    <a:pt x="306" y="71"/>
                  </a:lnTo>
                  <a:lnTo>
                    <a:pt x="311" y="66"/>
                  </a:lnTo>
                  <a:lnTo>
                    <a:pt x="321" y="64"/>
                  </a:lnTo>
                  <a:lnTo>
                    <a:pt x="336" y="65"/>
                  </a:lnTo>
                  <a:lnTo>
                    <a:pt x="352" y="68"/>
                  </a:lnTo>
                  <a:lnTo>
                    <a:pt x="371" y="74"/>
                  </a:lnTo>
                  <a:lnTo>
                    <a:pt x="389" y="82"/>
                  </a:lnTo>
                  <a:lnTo>
                    <a:pt x="389" y="80"/>
                  </a:lnTo>
                  <a:lnTo>
                    <a:pt x="387" y="75"/>
                  </a:lnTo>
                  <a:lnTo>
                    <a:pt x="387" y="67"/>
                  </a:lnTo>
                  <a:lnTo>
                    <a:pt x="387" y="58"/>
                  </a:lnTo>
                  <a:lnTo>
                    <a:pt x="388" y="49"/>
                  </a:lnTo>
                  <a:lnTo>
                    <a:pt x="393" y="38"/>
                  </a:lnTo>
                  <a:lnTo>
                    <a:pt x="399" y="30"/>
                  </a:lnTo>
                  <a:lnTo>
                    <a:pt x="411" y="24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6" name="Freeform 66"/>
            <p:cNvSpPr>
              <a:spLocks/>
            </p:cNvSpPr>
            <p:nvPr/>
          </p:nvSpPr>
          <p:spPr bwMode="auto">
            <a:xfrm>
              <a:off x="6780213" y="4945063"/>
              <a:ext cx="341313" cy="901700"/>
            </a:xfrm>
            <a:custGeom>
              <a:avLst/>
              <a:gdLst/>
              <a:ahLst/>
              <a:cxnLst>
                <a:cxn ang="0">
                  <a:pos x="107" y="1"/>
                </a:cxn>
                <a:cxn ang="0">
                  <a:pos x="131" y="0"/>
                </a:cxn>
                <a:cxn ang="0">
                  <a:pos x="171" y="8"/>
                </a:cxn>
                <a:cxn ang="0">
                  <a:pos x="218" y="38"/>
                </a:cxn>
                <a:cxn ang="0">
                  <a:pos x="265" y="99"/>
                </a:cxn>
                <a:cxn ang="0">
                  <a:pos x="311" y="190"/>
                </a:cxn>
                <a:cxn ang="0">
                  <a:pos x="354" y="297"/>
                </a:cxn>
                <a:cxn ang="0">
                  <a:pos x="388" y="412"/>
                </a:cxn>
                <a:cxn ang="0">
                  <a:pos x="417" y="557"/>
                </a:cxn>
                <a:cxn ang="0">
                  <a:pos x="426" y="637"/>
                </a:cxn>
                <a:cxn ang="0">
                  <a:pos x="431" y="674"/>
                </a:cxn>
                <a:cxn ang="0">
                  <a:pos x="419" y="688"/>
                </a:cxn>
                <a:cxn ang="0">
                  <a:pos x="408" y="708"/>
                </a:cxn>
                <a:cxn ang="0">
                  <a:pos x="393" y="750"/>
                </a:cxn>
                <a:cxn ang="0">
                  <a:pos x="371" y="804"/>
                </a:cxn>
                <a:cxn ang="0">
                  <a:pos x="348" y="851"/>
                </a:cxn>
                <a:cxn ang="0">
                  <a:pos x="329" y="875"/>
                </a:cxn>
                <a:cxn ang="0">
                  <a:pos x="310" y="900"/>
                </a:cxn>
                <a:cxn ang="0">
                  <a:pos x="281" y="933"/>
                </a:cxn>
                <a:cxn ang="0">
                  <a:pos x="244" y="973"/>
                </a:cxn>
                <a:cxn ang="0">
                  <a:pos x="200" y="1015"/>
                </a:cxn>
                <a:cxn ang="0">
                  <a:pos x="150" y="1056"/>
                </a:cxn>
                <a:cxn ang="0">
                  <a:pos x="93" y="1094"/>
                </a:cxn>
                <a:cxn ang="0">
                  <a:pos x="32" y="1124"/>
                </a:cxn>
                <a:cxn ang="0">
                  <a:pos x="4" y="1133"/>
                </a:cxn>
                <a:cxn ang="0">
                  <a:pos x="29" y="1117"/>
                </a:cxn>
                <a:cxn ang="0">
                  <a:pos x="75" y="1085"/>
                </a:cxn>
                <a:cxn ang="0">
                  <a:pos x="134" y="1039"/>
                </a:cxn>
                <a:cxn ang="0">
                  <a:pos x="198" y="981"/>
                </a:cxn>
                <a:cxn ang="0">
                  <a:pos x="265" y="912"/>
                </a:cxn>
                <a:cxn ang="0">
                  <a:pos x="325" y="835"/>
                </a:cxn>
                <a:cxn ang="0">
                  <a:pos x="373" y="750"/>
                </a:cxn>
                <a:cxn ang="0">
                  <a:pos x="392" y="703"/>
                </a:cxn>
                <a:cxn ang="0">
                  <a:pos x="396" y="684"/>
                </a:cxn>
                <a:cxn ang="0">
                  <a:pos x="406" y="642"/>
                </a:cxn>
                <a:cxn ang="0">
                  <a:pos x="407" y="604"/>
                </a:cxn>
                <a:cxn ang="0">
                  <a:pos x="403" y="585"/>
                </a:cxn>
                <a:cxn ang="0">
                  <a:pos x="399" y="541"/>
                </a:cxn>
                <a:cxn ang="0">
                  <a:pos x="388" y="469"/>
                </a:cxn>
                <a:cxn ang="0">
                  <a:pos x="370" y="377"/>
                </a:cxn>
                <a:cxn ang="0">
                  <a:pos x="339" y="275"/>
                </a:cxn>
                <a:cxn ang="0">
                  <a:pos x="295" y="176"/>
                </a:cxn>
                <a:cxn ang="0">
                  <a:pos x="234" y="89"/>
                </a:cxn>
                <a:cxn ang="0">
                  <a:pos x="152" y="23"/>
                </a:cxn>
              </a:cxnLst>
              <a:rect l="0" t="0" r="r" b="b"/>
              <a:pathLst>
                <a:path w="431" h="1136">
                  <a:moveTo>
                    <a:pt x="104" y="2"/>
                  </a:moveTo>
                  <a:lnTo>
                    <a:pt x="107" y="1"/>
                  </a:lnTo>
                  <a:lnTo>
                    <a:pt x="116" y="0"/>
                  </a:lnTo>
                  <a:lnTo>
                    <a:pt x="131" y="0"/>
                  </a:lnTo>
                  <a:lnTo>
                    <a:pt x="150" y="2"/>
                  </a:lnTo>
                  <a:lnTo>
                    <a:pt x="171" y="8"/>
                  </a:lnTo>
                  <a:lnTo>
                    <a:pt x="194" y="20"/>
                  </a:lnTo>
                  <a:lnTo>
                    <a:pt x="218" y="38"/>
                  </a:lnTo>
                  <a:lnTo>
                    <a:pt x="242" y="65"/>
                  </a:lnTo>
                  <a:lnTo>
                    <a:pt x="265" y="99"/>
                  </a:lnTo>
                  <a:lnTo>
                    <a:pt x="288" y="142"/>
                  </a:lnTo>
                  <a:lnTo>
                    <a:pt x="311" y="190"/>
                  </a:lnTo>
                  <a:lnTo>
                    <a:pt x="334" y="242"/>
                  </a:lnTo>
                  <a:lnTo>
                    <a:pt x="354" y="297"/>
                  </a:lnTo>
                  <a:lnTo>
                    <a:pt x="372" y="355"/>
                  </a:lnTo>
                  <a:lnTo>
                    <a:pt x="388" y="412"/>
                  </a:lnTo>
                  <a:lnTo>
                    <a:pt x="401" y="469"/>
                  </a:lnTo>
                  <a:lnTo>
                    <a:pt x="417" y="557"/>
                  </a:lnTo>
                  <a:lnTo>
                    <a:pt x="424" y="608"/>
                  </a:lnTo>
                  <a:lnTo>
                    <a:pt x="426" y="637"/>
                  </a:lnTo>
                  <a:lnTo>
                    <a:pt x="430" y="658"/>
                  </a:lnTo>
                  <a:lnTo>
                    <a:pt x="431" y="674"/>
                  </a:lnTo>
                  <a:lnTo>
                    <a:pt x="426" y="682"/>
                  </a:lnTo>
                  <a:lnTo>
                    <a:pt x="419" y="688"/>
                  </a:lnTo>
                  <a:lnTo>
                    <a:pt x="412" y="697"/>
                  </a:lnTo>
                  <a:lnTo>
                    <a:pt x="408" y="708"/>
                  </a:lnTo>
                  <a:lnTo>
                    <a:pt x="401" y="727"/>
                  </a:lnTo>
                  <a:lnTo>
                    <a:pt x="393" y="750"/>
                  </a:lnTo>
                  <a:lnTo>
                    <a:pt x="382" y="776"/>
                  </a:lnTo>
                  <a:lnTo>
                    <a:pt x="371" y="804"/>
                  </a:lnTo>
                  <a:lnTo>
                    <a:pt x="359" y="829"/>
                  </a:lnTo>
                  <a:lnTo>
                    <a:pt x="348" y="851"/>
                  </a:lnTo>
                  <a:lnTo>
                    <a:pt x="336" y="867"/>
                  </a:lnTo>
                  <a:lnTo>
                    <a:pt x="329" y="875"/>
                  </a:lnTo>
                  <a:lnTo>
                    <a:pt x="321" y="886"/>
                  </a:lnTo>
                  <a:lnTo>
                    <a:pt x="310" y="900"/>
                  </a:lnTo>
                  <a:lnTo>
                    <a:pt x="296" y="916"/>
                  </a:lnTo>
                  <a:lnTo>
                    <a:pt x="281" y="933"/>
                  </a:lnTo>
                  <a:lnTo>
                    <a:pt x="264" y="953"/>
                  </a:lnTo>
                  <a:lnTo>
                    <a:pt x="244" y="973"/>
                  </a:lnTo>
                  <a:lnTo>
                    <a:pt x="224" y="994"/>
                  </a:lnTo>
                  <a:lnTo>
                    <a:pt x="200" y="1015"/>
                  </a:lnTo>
                  <a:lnTo>
                    <a:pt x="176" y="1035"/>
                  </a:lnTo>
                  <a:lnTo>
                    <a:pt x="150" y="1056"/>
                  </a:lnTo>
                  <a:lnTo>
                    <a:pt x="122" y="1076"/>
                  </a:lnTo>
                  <a:lnTo>
                    <a:pt x="93" y="1094"/>
                  </a:lnTo>
                  <a:lnTo>
                    <a:pt x="63" y="1110"/>
                  </a:lnTo>
                  <a:lnTo>
                    <a:pt x="32" y="1124"/>
                  </a:lnTo>
                  <a:lnTo>
                    <a:pt x="0" y="1136"/>
                  </a:lnTo>
                  <a:lnTo>
                    <a:pt x="4" y="1133"/>
                  </a:lnTo>
                  <a:lnTo>
                    <a:pt x="14" y="1128"/>
                  </a:lnTo>
                  <a:lnTo>
                    <a:pt x="29" y="1117"/>
                  </a:lnTo>
                  <a:lnTo>
                    <a:pt x="50" y="1102"/>
                  </a:lnTo>
                  <a:lnTo>
                    <a:pt x="75" y="1085"/>
                  </a:lnTo>
                  <a:lnTo>
                    <a:pt x="103" y="1063"/>
                  </a:lnTo>
                  <a:lnTo>
                    <a:pt x="134" y="1039"/>
                  </a:lnTo>
                  <a:lnTo>
                    <a:pt x="166" y="1011"/>
                  </a:lnTo>
                  <a:lnTo>
                    <a:pt x="198" y="981"/>
                  </a:lnTo>
                  <a:lnTo>
                    <a:pt x="232" y="948"/>
                  </a:lnTo>
                  <a:lnTo>
                    <a:pt x="265" y="912"/>
                  </a:lnTo>
                  <a:lnTo>
                    <a:pt x="296" y="874"/>
                  </a:lnTo>
                  <a:lnTo>
                    <a:pt x="325" y="835"/>
                  </a:lnTo>
                  <a:lnTo>
                    <a:pt x="351" y="794"/>
                  </a:lnTo>
                  <a:lnTo>
                    <a:pt x="373" y="750"/>
                  </a:lnTo>
                  <a:lnTo>
                    <a:pt x="391" y="705"/>
                  </a:lnTo>
                  <a:lnTo>
                    <a:pt x="392" y="703"/>
                  </a:lnTo>
                  <a:lnTo>
                    <a:pt x="393" y="697"/>
                  </a:lnTo>
                  <a:lnTo>
                    <a:pt x="396" y="684"/>
                  </a:lnTo>
                  <a:lnTo>
                    <a:pt x="401" y="665"/>
                  </a:lnTo>
                  <a:lnTo>
                    <a:pt x="406" y="642"/>
                  </a:lnTo>
                  <a:lnTo>
                    <a:pt x="408" y="621"/>
                  </a:lnTo>
                  <a:lnTo>
                    <a:pt x="407" y="604"/>
                  </a:lnTo>
                  <a:lnTo>
                    <a:pt x="404" y="592"/>
                  </a:lnTo>
                  <a:lnTo>
                    <a:pt x="403" y="585"/>
                  </a:lnTo>
                  <a:lnTo>
                    <a:pt x="402" y="568"/>
                  </a:lnTo>
                  <a:lnTo>
                    <a:pt x="399" y="541"/>
                  </a:lnTo>
                  <a:lnTo>
                    <a:pt x="395" y="508"/>
                  </a:lnTo>
                  <a:lnTo>
                    <a:pt x="388" y="469"/>
                  </a:lnTo>
                  <a:lnTo>
                    <a:pt x="380" y="424"/>
                  </a:lnTo>
                  <a:lnTo>
                    <a:pt x="370" y="377"/>
                  </a:lnTo>
                  <a:lnTo>
                    <a:pt x="356" y="326"/>
                  </a:lnTo>
                  <a:lnTo>
                    <a:pt x="339" y="275"/>
                  </a:lnTo>
                  <a:lnTo>
                    <a:pt x="319" y="225"/>
                  </a:lnTo>
                  <a:lnTo>
                    <a:pt x="295" y="176"/>
                  </a:lnTo>
                  <a:lnTo>
                    <a:pt x="266" y="130"/>
                  </a:lnTo>
                  <a:lnTo>
                    <a:pt x="234" y="89"/>
                  </a:lnTo>
                  <a:lnTo>
                    <a:pt x="196" y="52"/>
                  </a:lnTo>
                  <a:lnTo>
                    <a:pt x="152" y="23"/>
                  </a:lnTo>
                  <a:lnTo>
                    <a:pt x="104" y="2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7" name="Freeform 67"/>
            <p:cNvSpPr>
              <a:spLocks/>
            </p:cNvSpPr>
            <p:nvPr/>
          </p:nvSpPr>
          <p:spPr bwMode="auto">
            <a:xfrm>
              <a:off x="6392863" y="5765801"/>
              <a:ext cx="381000" cy="211138"/>
            </a:xfrm>
            <a:custGeom>
              <a:avLst/>
              <a:gdLst/>
              <a:ahLst/>
              <a:cxnLst>
                <a:cxn ang="0">
                  <a:pos x="379" y="1"/>
                </a:cxn>
                <a:cxn ang="0">
                  <a:pos x="350" y="0"/>
                </a:cxn>
                <a:cxn ang="0">
                  <a:pos x="306" y="1"/>
                </a:cxn>
                <a:cxn ang="0">
                  <a:pos x="258" y="2"/>
                </a:cxn>
                <a:cxn ang="0">
                  <a:pos x="213" y="4"/>
                </a:cxn>
                <a:cxn ang="0">
                  <a:pos x="189" y="5"/>
                </a:cxn>
                <a:cxn ang="0">
                  <a:pos x="173" y="14"/>
                </a:cxn>
                <a:cxn ang="0">
                  <a:pos x="152" y="29"/>
                </a:cxn>
                <a:cxn ang="0">
                  <a:pos x="129" y="60"/>
                </a:cxn>
                <a:cxn ang="0">
                  <a:pos x="73" y="137"/>
                </a:cxn>
                <a:cxn ang="0">
                  <a:pos x="7" y="206"/>
                </a:cxn>
                <a:cxn ang="0">
                  <a:pos x="0" y="213"/>
                </a:cxn>
                <a:cxn ang="0">
                  <a:pos x="10" y="218"/>
                </a:cxn>
                <a:cxn ang="0">
                  <a:pos x="37" y="215"/>
                </a:cxn>
                <a:cxn ang="0">
                  <a:pos x="67" y="205"/>
                </a:cxn>
                <a:cxn ang="0">
                  <a:pos x="90" y="189"/>
                </a:cxn>
                <a:cxn ang="0">
                  <a:pos x="104" y="171"/>
                </a:cxn>
                <a:cxn ang="0">
                  <a:pos x="117" y="154"/>
                </a:cxn>
                <a:cxn ang="0">
                  <a:pos x="141" y="123"/>
                </a:cxn>
                <a:cxn ang="0">
                  <a:pos x="162" y="95"/>
                </a:cxn>
                <a:cxn ang="0">
                  <a:pos x="176" y="77"/>
                </a:cxn>
                <a:cxn ang="0">
                  <a:pos x="174" y="91"/>
                </a:cxn>
                <a:cxn ang="0">
                  <a:pos x="149" y="127"/>
                </a:cxn>
                <a:cxn ang="0">
                  <a:pos x="121" y="163"/>
                </a:cxn>
                <a:cxn ang="0">
                  <a:pos x="70" y="219"/>
                </a:cxn>
                <a:cxn ang="0">
                  <a:pos x="35" y="248"/>
                </a:cxn>
                <a:cxn ang="0">
                  <a:pos x="35" y="266"/>
                </a:cxn>
                <a:cxn ang="0">
                  <a:pos x="74" y="253"/>
                </a:cxn>
                <a:cxn ang="0">
                  <a:pos x="139" y="207"/>
                </a:cxn>
                <a:cxn ang="0">
                  <a:pos x="185" y="156"/>
                </a:cxn>
                <a:cxn ang="0">
                  <a:pos x="211" y="116"/>
                </a:cxn>
                <a:cxn ang="0">
                  <a:pos x="227" y="103"/>
                </a:cxn>
                <a:cxn ang="0">
                  <a:pos x="219" y="127"/>
                </a:cxn>
                <a:cxn ang="0">
                  <a:pos x="175" y="190"/>
                </a:cxn>
                <a:cxn ang="0">
                  <a:pos x="98" y="251"/>
                </a:cxn>
                <a:cxn ang="0">
                  <a:pos x="92" y="255"/>
                </a:cxn>
                <a:cxn ang="0">
                  <a:pos x="108" y="262"/>
                </a:cxn>
                <a:cxn ang="0">
                  <a:pos x="158" y="251"/>
                </a:cxn>
                <a:cxn ang="0">
                  <a:pos x="228" y="189"/>
                </a:cxn>
                <a:cxn ang="0">
                  <a:pos x="246" y="159"/>
                </a:cxn>
                <a:cxn ang="0">
                  <a:pos x="266" y="136"/>
                </a:cxn>
                <a:cxn ang="0">
                  <a:pos x="270" y="142"/>
                </a:cxn>
                <a:cxn ang="0">
                  <a:pos x="245" y="183"/>
                </a:cxn>
                <a:cxn ang="0">
                  <a:pos x="204" y="233"/>
                </a:cxn>
                <a:cxn ang="0">
                  <a:pos x="187" y="249"/>
                </a:cxn>
                <a:cxn ang="0">
                  <a:pos x="191" y="257"/>
                </a:cxn>
                <a:cxn ang="0">
                  <a:pos x="221" y="259"/>
                </a:cxn>
                <a:cxn ang="0">
                  <a:pos x="273" y="227"/>
                </a:cxn>
                <a:cxn ang="0">
                  <a:pos x="301" y="192"/>
                </a:cxn>
                <a:cxn ang="0">
                  <a:pos x="320" y="183"/>
                </a:cxn>
                <a:cxn ang="0">
                  <a:pos x="337" y="187"/>
                </a:cxn>
                <a:cxn ang="0">
                  <a:pos x="357" y="190"/>
                </a:cxn>
                <a:cxn ang="0">
                  <a:pos x="381" y="187"/>
                </a:cxn>
                <a:cxn ang="0">
                  <a:pos x="426" y="166"/>
                </a:cxn>
                <a:cxn ang="0">
                  <a:pos x="478" y="115"/>
                </a:cxn>
                <a:cxn ang="0">
                  <a:pos x="450" y="97"/>
                </a:cxn>
                <a:cxn ang="0">
                  <a:pos x="402" y="47"/>
                </a:cxn>
              </a:cxnLst>
              <a:rect l="0" t="0" r="r" b="b"/>
              <a:pathLst>
                <a:path w="478" h="266">
                  <a:moveTo>
                    <a:pt x="385" y="2"/>
                  </a:moveTo>
                  <a:lnTo>
                    <a:pt x="384" y="1"/>
                  </a:lnTo>
                  <a:lnTo>
                    <a:pt x="379" y="1"/>
                  </a:lnTo>
                  <a:lnTo>
                    <a:pt x="371" y="0"/>
                  </a:lnTo>
                  <a:lnTo>
                    <a:pt x="362" y="0"/>
                  </a:lnTo>
                  <a:lnTo>
                    <a:pt x="350" y="0"/>
                  </a:lnTo>
                  <a:lnTo>
                    <a:pt x="336" y="0"/>
                  </a:lnTo>
                  <a:lnTo>
                    <a:pt x="323" y="0"/>
                  </a:lnTo>
                  <a:lnTo>
                    <a:pt x="306" y="1"/>
                  </a:lnTo>
                  <a:lnTo>
                    <a:pt x="290" y="1"/>
                  </a:lnTo>
                  <a:lnTo>
                    <a:pt x="274" y="1"/>
                  </a:lnTo>
                  <a:lnTo>
                    <a:pt x="258" y="2"/>
                  </a:lnTo>
                  <a:lnTo>
                    <a:pt x="242" y="2"/>
                  </a:lnTo>
                  <a:lnTo>
                    <a:pt x="227" y="2"/>
                  </a:lnTo>
                  <a:lnTo>
                    <a:pt x="213" y="4"/>
                  </a:lnTo>
                  <a:lnTo>
                    <a:pt x="200" y="4"/>
                  </a:lnTo>
                  <a:lnTo>
                    <a:pt x="190" y="4"/>
                  </a:lnTo>
                  <a:lnTo>
                    <a:pt x="189" y="5"/>
                  </a:lnTo>
                  <a:lnTo>
                    <a:pt x="184" y="7"/>
                  </a:lnTo>
                  <a:lnTo>
                    <a:pt x="180" y="10"/>
                  </a:lnTo>
                  <a:lnTo>
                    <a:pt x="173" y="14"/>
                  </a:lnTo>
                  <a:lnTo>
                    <a:pt x="166" y="19"/>
                  </a:lnTo>
                  <a:lnTo>
                    <a:pt x="159" y="24"/>
                  </a:lnTo>
                  <a:lnTo>
                    <a:pt x="152" y="29"/>
                  </a:lnTo>
                  <a:lnTo>
                    <a:pt x="147" y="34"/>
                  </a:lnTo>
                  <a:lnTo>
                    <a:pt x="141" y="43"/>
                  </a:lnTo>
                  <a:lnTo>
                    <a:pt x="129" y="60"/>
                  </a:lnTo>
                  <a:lnTo>
                    <a:pt x="113" y="83"/>
                  </a:lnTo>
                  <a:lnTo>
                    <a:pt x="94" y="110"/>
                  </a:lnTo>
                  <a:lnTo>
                    <a:pt x="73" y="137"/>
                  </a:lnTo>
                  <a:lnTo>
                    <a:pt x="51" y="164"/>
                  </a:lnTo>
                  <a:lnTo>
                    <a:pt x="29" y="188"/>
                  </a:lnTo>
                  <a:lnTo>
                    <a:pt x="7" y="206"/>
                  </a:lnTo>
                  <a:lnTo>
                    <a:pt x="6" y="207"/>
                  </a:lnTo>
                  <a:lnTo>
                    <a:pt x="2" y="210"/>
                  </a:lnTo>
                  <a:lnTo>
                    <a:pt x="0" y="213"/>
                  </a:lnTo>
                  <a:lnTo>
                    <a:pt x="1" y="217"/>
                  </a:lnTo>
                  <a:lnTo>
                    <a:pt x="5" y="218"/>
                  </a:lnTo>
                  <a:lnTo>
                    <a:pt x="10" y="218"/>
                  </a:lnTo>
                  <a:lnTo>
                    <a:pt x="17" y="218"/>
                  </a:lnTo>
                  <a:lnTo>
                    <a:pt x="26" y="218"/>
                  </a:lnTo>
                  <a:lnTo>
                    <a:pt x="37" y="215"/>
                  </a:lnTo>
                  <a:lnTo>
                    <a:pt x="47" y="213"/>
                  </a:lnTo>
                  <a:lnTo>
                    <a:pt x="56" y="210"/>
                  </a:lnTo>
                  <a:lnTo>
                    <a:pt x="67" y="205"/>
                  </a:lnTo>
                  <a:lnTo>
                    <a:pt x="76" y="199"/>
                  </a:lnTo>
                  <a:lnTo>
                    <a:pt x="83" y="195"/>
                  </a:lnTo>
                  <a:lnTo>
                    <a:pt x="90" y="189"/>
                  </a:lnTo>
                  <a:lnTo>
                    <a:pt x="94" y="182"/>
                  </a:lnTo>
                  <a:lnTo>
                    <a:pt x="100" y="176"/>
                  </a:lnTo>
                  <a:lnTo>
                    <a:pt x="104" y="171"/>
                  </a:lnTo>
                  <a:lnTo>
                    <a:pt x="108" y="166"/>
                  </a:lnTo>
                  <a:lnTo>
                    <a:pt x="112" y="160"/>
                  </a:lnTo>
                  <a:lnTo>
                    <a:pt x="117" y="154"/>
                  </a:lnTo>
                  <a:lnTo>
                    <a:pt x="124" y="145"/>
                  </a:lnTo>
                  <a:lnTo>
                    <a:pt x="132" y="135"/>
                  </a:lnTo>
                  <a:lnTo>
                    <a:pt x="141" y="123"/>
                  </a:lnTo>
                  <a:lnTo>
                    <a:pt x="150" y="112"/>
                  </a:lnTo>
                  <a:lnTo>
                    <a:pt x="157" y="103"/>
                  </a:lnTo>
                  <a:lnTo>
                    <a:pt x="162" y="95"/>
                  </a:lnTo>
                  <a:lnTo>
                    <a:pt x="166" y="89"/>
                  </a:lnTo>
                  <a:lnTo>
                    <a:pt x="170" y="82"/>
                  </a:lnTo>
                  <a:lnTo>
                    <a:pt x="176" y="77"/>
                  </a:lnTo>
                  <a:lnTo>
                    <a:pt x="181" y="76"/>
                  </a:lnTo>
                  <a:lnTo>
                    <a:pt x="180" y="81"/>
                  </a:lnTo>
                  <a:lnTo>
                    <a:pt x="174" y="91"/>
                  </a:lnTo>
                  <a:lnTo>
                    <a:pt x="165" y="105"/>
                  </a:lnTo>
                  <a:lnTo>
                    <a:pt x="155" y="118"/>
                  </a:lnTo>
                  <a:lnTo>
                    <a:pt x="149" y="127"/>
                  </a:lnTo>
                  <a:lnTo>
                    <a:pt x="144" y="134"/>
                  </a:lnTo>
                  <a:lnTo>
                    <a:pt x="135" y="146"/>
                  </a:lnTo>
                  <a:lnTo>
                    <a:pt x="121" y="163"/>
                  </a:lnTo>
                  <a:lnTo>
                    <a:pt x="105" y="181"/>
                  </a:lnTo>
                  <a:lnTo>
                    <a:pt x="88" y="201"/>
                  </a:lnTo>
                  <a:lnTo>
                    <a:pt x="70" y="219"/>
                  </a:lnTo>
                  <a:lnTo>
                    <a:pt x="53" y="234"/>
                  </a:lnTo>
                  <a:lnTo>
                    <a:pt x="37" y="245"/>
                  </a:lnTo>
                  <a:lnTo>
                    <a:pt x="35" y="248"/>
                  </a:lnTo>
                  <a:lnTo>
                    <a:pt x="30" y="253"/>
                  </a:lnTo>
                  <a:lnTo>
                    <a:pt x="28" y="260"/>
                  </a:lnTo>
                  <a:lnTo>
                    <a:pt x="35" y="266"/>
                  </a:lnTo>
                  <a:lnTo>
                    <a:pt x="43" y="266"/>
                  </a:lnTo>
                  <a:lnTo>
                    <a:pt x="56" y="262"/>
                  </a:lnTo>
                  <a:lnTo>
                    <a:pt x="74" y="253"/>
                  </a:lnTo>
                  <a:lnTo>
                    <a:pt x="94" y="241"/>
                  </a:lnTo>
                  <a:lnTo>
                    <a:pt x="116" y="226"/>
                  </a:lnTo>
                  <a:lnTo>
                    <a:pt x="139" y="207"/>
                  </a:lnTo>
                  <a:lnTo>
                    <a:pt x="161" y="186"/>
                  </a:lnTo>
                  <a:lnTo>
                    <a:pt x="182" y="161"/>
                  </a:lnTo>
                  <a:lnTo>
                    <a:pt x="185" y="156"/>
                  </a:lnTo>
                  <a:lnTo>
                    <a:pt x="193" y="142"/>
                  </a:lnTo>
                  <a:lnTo>
                    <a:pt x="203" y="127"/>
                  </a:lnTo>
                  <a:lnTo>
                    <a:pt x="211" y="116"/>
                  </a:lnTo>
                  <a:lnTo>
                    <a:pt x="217" y="111"/>
                  </a:lnTo>
                  <a:lnTo>
                    <a:pt x="223" y="105"/>
                  </a:lnTo>
                  <a:lnTo>
                    <a:pt x="227" y="103"/>
                  </a:lnTo>
                  <a:lnTo>
                    <a:pt x="228" y="106"/>
                  </a:lnTo>
                  <a:lnTo>
                    <a:pt x="226" y="113"/>
                  </a:lnTo>
                  <a:lnTo>
                    <a:pt x="219" y="127"/>
                  </a:lnTo>
                  <a:lnTo>
                    <a:pt x="208" y="145"/>
                  </a:lnTo>
                  <a:lnTo>
                    <a:pt x="193" y="167"/>
                  </a:lnTo>
                  <a:lnTo>
                    <a:pt x="175" y="190"/>
                  </a:lnTo>
                  <a:lnTo>
                    <a:pt x="153" y="213"/>
                  </a:lnTo>
                  <a:lnTo>
                    <a:pt x="128" y="234"/>
                  </a:lnTo>
                  <a:lnTo>
                    <a:pt x="98" y="251"/>
                  </a:lnTo>
                  <a:lnTo>
                    <a:pt x="97" y="251"/>
                  </a:lnTo>
                  <a:lnTo>
                    <a:pt x="93" y="252"/>
                  </a:lnTo>
                  <a:lnTo>
                    <a:pt x="92" y="255"/>
                  </a:lnTo>
                  <a:lnTo>
                    <a:pt x="94" y="258"/>
                  </a:lnTo>
                  <a:lnTo>
                    <a:pt x="99" y="259"/>
                  </a:lnTo>
                  <a:lnTo>
                    <a:pt x="108" y="262"/>
                  </a:lnTo>
                  <a:lnTo>
                    <a:pt x="122" y="262"/>
                  </a:lnTo>
                  <a:lnTo>
                    <a:pt x="138" y="258"/>
                  </a:lnTo>
                  <a:lnTo>
                    <a:pt x="158" y="251"/>
                  </a:lnTo>
                  <a:lnTo>
                    <a:pt x="180" y="239"/>
                  </a:lnTo>
                  <a:lnTo>
                    <a:pt x="203" y="218"/>
                  </a:lnTo>
                  <a:lnTo>
                    <a:pt x="228" y="189"/>
                  </a:lnTo>
                  <a:lnTo>
                    <a:pt x="230" y="184"/>
                  </a:lnTo>
                  <a:lnTo>
                    <a:pt x="237" y="173"/>
                  </a:lnTo>
                  <a:lnTo>
                    <a:pt x="246" y="159"/>
                  </a:lnTo>
                  <a:lnTo>
                    <a:pt x="253" y="148"/>
                  </a:lnTo>
                  <a:lnTo>
                    <a:pt x="260" y="141"/>
                  </a:lnTo>
                  <a:lnTo>
                    <a:pt x="266" y="136"/>
                  </a:lnTo>
                  <a:lnTo>
                    <a:pt x="271" y="135"/>
                  </a:lnTo>
                  <a:lnTo>
                    <a:pt x="272" y="137"/>
                  </a:lnTo>
                  <a:lnTo>
                    <a:pt x="270" y="142"/>
                  </a:lnTo>
                  <a:lnTo>
                    <a:pt x="264" y="152"/>
                  </a:lnTo>
                  <a:lnTo>
                    <a:pt x="256" y="167"/>
                  </a:lnTo>
                  <a:lnTo>
                    <a:pt x="245" y="183"/>
                  </a:lnTo>
                  <a:lnTo>
                    <a:pt x="234" y="201"/>
                  </a:lnTo>
                  <a:lnTo>
                    <a:pt x="220" y="218"/>
                  </a:lnTo>
                  <a:lnTo>
                    <a:pt x="204" y="233"/>
                  </a:lnTo>
                  <a:lnTo>
                    <a:pt x="188" y="245"/>
                  </a:lnTo>
                  <a:lnTo>
                    <a:pt x="188" y="247"/>
                  </a:lnTo>
                  <a:lnTo>
                    <a:pt x="187" y="249"/>
                  </a:lnTo>
                  <a:lnTo>
                    <a:pt x="187" y="252"/>
                  </a:lnTo>
                  <a:lnTo>
                    <a:pt x="188" y="255"/>
                  </a:lnTo>
                  <a:lnTo>
                    <a:pt x="191" y="257"/>
                  </a:lnTo>
                  <a:lnTo>
                    <a:pt x="198" y="259"/>
                  </a:lnTo>
                  <a:lnTo>
                    <a:pt x="208" y="260"/>
                  </a:lnTo>
                  <a:lnTo>
                    <a:pt x="221" y="259"/>
                  </a:lnTo>
                  <a:lnTo>
                    <a:pt x="236" y="255"/>
                  </a:lnTo>
                  <a:lnTo>
                    <a:pt x="253" y="244"/>
                  </a:lnTo>
                  <a:lnTo>
                    <a:pt x="273" y="227"/>
                  </a:lnTo>
                  <a:lnTo>
                    <a:pt x="294" y="201"/>
                  </a:lnTo>
                  <a:lnTo>
                    <a:pt x="296" y="198"/>
                  </a:lnTo>
                  <a:lnTo>
                    <a:pt x="301" y="192"/>
                  </a:lnTo>
                  <a:lnTo>
                    <a:pt x="308" y="187"/>
                  </a:lnTo>
                  <a:lnTo>
                    <a:pt x="316" y="183"/>
                  </a:lnTo>
                  <a:lnTo>
                    <a:pt x="320" y="183"/>
                  </a:lnTo>
                  <a:lnTo>
                    <a:pt x="326" y="184"/>
                  </a:lnTo>
                  <a:lnTo>
                    <a:pt x="332" y="186"/>
                  </a:lnTo>
                  <a:lnTo>
                    <a:pt x="337" y="187"/>
                  </a:lnTo>
                  <a:lnTo>
                    <a:pt x="344" y="189"/>
                  </a:lnTo>
                  <a:lnTo>
                    <a:pt x="350" y="189"/>
                  </a:lnTo>
                  <a:lnTo>
                    <a:pt x="357" y="190"/>
                  </a:lnTo>
                  <a:lnTo>
                    <a:pt x="363" y="190"/>
                  </a:lnTo>
                  <a:lnTo>
                    <a:pt x="370" y="189"/>
                  </a:lnTo>
                  <a:lnTo>
                    <a:pt x="381" y="187"/>
                  </a:lnTo>
                  <a:lnTo>
                    <a:pt x="394" y="182"/>
                  </a:lnTo>
                  <a:lnTo>
                    <a:pt x="409" y="175"/>
                  </a:lnTo>
                  <a:lnTo>
                    <a:pt x="426" y="166"/>
                  </a:lnTo>
                  <a:lnTo>
                    <a:pt x="443" y="153"/>
                  </a:lnTo>
                  <a:lnTo>
                    <a:pt x="461" y="136"/>
                  </a:lnTo>
                  <a:lnTo>
                    <a:pt x="478" y="115"/>
                  </a:lnTo>
                  <a:lnTo>
                    <a:pt x="475" y="113"/>
                  </a:lnTo>
                  <a:lnTo>
                    <a:pt x="464" y="107"/>
                  </a:lnTo>
                  <a:lnTo>
                    <a:pt x="450" y="97"/>
                  </a:lnTo>
                  <a:lnTo>
                    <a:pt x="434" y="83"/>
                  </a:lnTo>
                  <a:lnTo>
                    <a:pt x="417" y="67"/>
                  </a:lnTo>
                  <a:lnTo>
                    <a:pt x="402" y="47"/>
                  </a:lnTo>
                  <a:lnTo>
                    <a:pt x="390" y="25"/>
                  </a:lnTo>
                  <a:lnTo>
                    <a:pt x="385" y="2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8" name="Freeform 68"/>
            <p:cNvSpPr>
              <a:spLocks/>
            </p:cNvSpPr>
            <p:nvPr/>
          </p:nvSpPr>
          <p:spPr bwMode="auto">
            <a:xfrm>
              <a:off x="6416676" y="5805488"/>
              <a:ext cx="76200" cy="65088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93" y="1"/>
                </a:cxn>
                <a:cxn ang="0">
                  <a:pos x="86" y="6"/>
                </a:cxn>
                <a:cxn ang="0">
                  <a:pos x="77" y="14"/>
                </a:cxn>
                <a:cxn ang="0">
                  <a:pos x="66" y="23"/>
                </a:cxn>
                <a:cxn ang="0">
                  <a:pos x="52" y="32"/>
                </a:cxn>
                <a:cxn ang="0">
                  <a:pos x="37" y="41"/>
                </a:cxn>
                <a:cxn ang="0">
                  <a:pos x="21" y="48"/>
                </a:cxn>
                <a:cxn ang="0">
                  <a:pos x="5" y="53"/>
                </a:cxn>
                <a:cxn ang="0">
                  <a:pos x="3" y="55"/>
                </a:cxn>
                <a:cxn ang="0">
                  <a:pos x="0" y="61"/>
                </a:cxn>
                <a:cxn ang="0">
                  <a:pos x="0" y="68"/>
                </a:cxn>
                <a:cxn ang="0">
                  <a:pos x="6" y="76"/>
                </a:cxn>
                <a:cxn ang="0">
                  <a:pos x="15" y="82"/>
                </a:cxn>
                <a:cxn ang="0">
                  <a:pos x="21" y="83"/>
                </a:cxn>
                <a:cxn ang="0">
                  <a:pos x="26" y="82"/>
                </a:cxn>
                <a:cxn ang="0">
                  <a:pos x="32" y="79"/>
                </a:cxn>
                <a:cxn ang="0">
                  <a:pos x="38" y="76"/>
                </a:cxn>
                <a:cxn ang="0">
                  <a:pos x="46" y="67"/>
                </a:cxn>
                <a:cxn ang="0">
                  <a:pos x="58" y="55"/>
                </a:cxn>
                <a:cxn ang="0">
                  <a:pos x="69" y="41"/>
                </a:cxn>
                <a:cxn ang="0">
                  <a:pos x="81" y="27"/>
                </a:cxn>
                <a:cxn ang="0">
                  <a:pos x="90" y="15"/>
                </a:cxn>
                <a:cxn ang="0">
                  <a:pos x="94" y="6"/>
                </a:cxn>
                <a:cxn ang="0">
                  <a:pos x="96" y="0"/>
                </a:cxn>
              </a:cxnLst>
              <a:rect l="0" t="0" r="r" b="b"/>
              <a:pathLst>
                <a:path w="96" h="83">
                  <a:moveTo>
                    <a:pt x="96" y="0"/>
                  </a:moveTo>
                  <a:lnTo>
                    <a:pt x="93" y="1"/>
                  </a:lnTo>
                  <a:lnTo>
                    <a:pt x="86" y="6"/>
                  </a:lnTo>
                  <a:lnTo>
                    <a:pt x="77" y="14"/>
                  </a:lnTo>
                  <a:lnTo>
                    <a:pt x="66" y="23"/>
                  </a:lnTo>
                  <a:lnTo>
                    <a:pt x="52" y="32"/>
                  </a:lnTo>
                  <a:lnTo>
                    <a:pt x="37" y="41"/>
                  </a:lnTo>
                  <a:lnTo>
                    <a:pt x="21" y="48"/>
                  </a:lnTo>
                  <a:lnTo>
                    <a:pt x="5" y="53"/>
                  </a:lnTo>
                  <a:lnTo>
                    <a:pt x="3" y="55"/>
                  </a:lnTo>
                  <a:lnTo>
                    <a:pt x="0" y="61"/>
                  </a:lnTo>
                  <a:lnTo>
                    <a:pt x="0" y="68"/>
                  </a:lnTo>
                  <a:lnTo>
                    <a:pt x="6" y="76"/>
                  </a:lnTo>
                  <a:lnTo>
                    <a:pt x="15" y="82"/>
                  </a:lnTo>
                  <a:lnTo>
                    <a:pt x="21" y="83"/>
                  </a:lnTo>
                  <a:lnTo>
                    <a:pt x="26" y="82"/>
                  </a:lnTo>
                  <a:lnTo>
                    <a:pt x="32" y="79"/>
                  </a:lnTo>
                  <a:lnTo>
                    <a:pt x="38" y="76"/>
                  </a:lnTo>
                  <a:lnTo>
                    <a:pt x="46" y="67"/>
                  </a:lnTo>
                  <a:lnTo>
                    <a:pt x="58" y="55"/>
                  </a:lnTo>
                  <a:lnTo>
                    <a:pt x="69" y="41"/>
                  </a:lnTo>
                  <a:lnTo>
                    <a:pt x="81" y="27"/>
                  </a:lnTo>
                  <a:lnTo>
                    <a:pt x="90" y="15"/>
                  </a:lnTo>
                  <a:lnTo>
                    <a:pt x="94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9" name="Freeform 69"/>
            <p:cNvSpPr>
              <a:spLocks/>
            </p:cNvSpPr>
            <p:nvPr/>
          </p:nvSpPr>
          <p:spPr bwMode="auto">
            <a:xfrm>
              <a:off x="6764338" y="5753101"/>
              <a:ext cx="220663" cy="155575"/>
            </a:xfrm>
            <a:custGeom>
              <a:avLst/>
              <a:gdLst/>
              <a:ahLst/>
              <a:cxnLst>
                <a:cxn ang="0">
                  <a:pos x="254" y="0"/>
                </a:cxn>
                <a:cxn ang="0">
                  <a:pos x="258" y="17"/>
                </a:cxn>
                <a:cxn ang="0">
                  <a:pos x="267" y="54"/>
                </a:cxn>
                <a:cxn ang="0">
                  <a:pos x="274" y="95"/>
                </a:cxn>
                <a:cxn ang="0">
                  <a:pos x="276" y="119"/>
                </a:cxn>
                <a:cxn ang="0">
                  <a:pos x="274" y="122"/>
                </a:cxn>
                <a:cxn ang="0">
                  <a:pos x="269" y="126"/>
                </a:cxn>
                <a:cxn ang="0">
                  <a:pos x="263" y="131"/>
                </a:cxn>
                <a:cxn ang="0">
                  <a:pos x="254" y="137"/>
                </a:cxn>
                <a:cxn ang="0">
                  <a:pos x="244" y="144"/>
                </a:cxn>
                <a:cxn ang="0">
                  <a:pos x="230" y="152"/>
                </a:cxn>
                <a:cxn ang="0">
                  <a:pos x="215" y="159"/>
                </a:cxn>
                <a:cxn ang="0">
                  <a:pos x="199" y="166"/>
                </a:cxn>
                <a:cxn ang="0">
                  <a:pos x="179" y="173"/>
                </a:cxn>
                <a:cxn ang="0">
                  <a:pos x="159" y="180"/>
                </a:cxn>
                <a:cxn ang="0">
                  <a:pos x="137" y="186"/>
                </a:cxn>
                <a:cxn ang="0">
                  <a:pos x="113" y="190"/>
                </a:cxn>
                <a:cxn ang="0">
                  <a:pos x="86" y="194"/>
                </a:cxn>
                <a:cxn ang="0">
                  <a:pos x="58" y="196"/>
                </a:cxn>
                <a:cxn ang="0">
                  <a:pos x="30" y="196"/>
                </a:cxn>
                <a:cxn ang="0">
                  <a:pos x="0" y="195"/>
                </a:cxn>
                <a:cxn ang="0">
                  <a:pos x="2" y="195"/>
                </a:cxn>
                <a:cxn ang="0">
                  <a:pos x="9" y="194"/>
                </a:cxn>
                <a:cxn ang="0">
                  <a:pos x="19" y="191"/>
                </a:cxn>
                <a:cxn ang="0">
                  <a:pos x="34" y="188"/>
                </a:cxn>
                <a:cxn ang="0">
                  <a:pos x="50" y="184"/>
                </a:cxn>
                <a:cxn ang="0">
                  <a:pos x="69" y="181"/>
                </a:cxn>
                <a:cxn ang="0">
                  <a:pos x="89" y="175"/>
                </a:cxn>
                <a:cxn ang="0">
                  <a:pos x="110" y="171"/>
                </a:cxn>
                <a:cxn ang="0">
                  <a:pos x="132" y="165"/>
                </a:cxn>
                <a:cxn ang="0">
                  <a:pos x="153" y="158"/>
                </a:cxn>
                <a:cxn ang="0">
                  <a:pos x="174" y="152"/>
                </a:cxn>
                <a:cxn ang="0">
                  <a:pos x="192" y="145"/>
                </a:cxn>
                <a:cxn ang="0">
                  <a:pos x="208" y="137"/>
                </a:cxn>
                <a:cxn ang="0">
                  <a:pos x="222" y="130"/>
                </a:cxn>
                <a:cxn ang="0">
                  <a:pos x="232" y="122"/>
                </a:cxn>
                <a:cxn ang="0">
                  <a:pos x="238" y="114"/>
                </a:cxn>
                <a:cxn ang="0">
                  <a:pos x="239" y="111"/>
                </a:cxn>
                <a:cxn ang="0">
                  <a:pos x="243" y="97"/>
                </a:cxn>
                <a:cxn ang="0">
                  <a:pos x="248" y="62"/>
                </a:cxn>
                <a:cxn ang="0">
                  <a:pos x="254" y="0"/>
                </a:cxn>
              </a:cxnLst>
              <a:rect l="0" t="0" r="r" b="b"/>
              <a:pathLst>
                <a:path w="276" h="196">
                  <a:moveTo>
                    <a:pt x="254" y="0"/>
                  </a:moveTo>
                  <a:lnTo>
                    <a:pt x="258" y="17"/>
                  </a:lnTo>
                  <a:lnTo>
                    <a:pt x="267" y="54"/>
                  </a:lnTo>
                  <a:lnTo>
                    <a:pt x="274" y="95"/>
                  </a:lnTo>
                  <a:lnTo>
                    <a:pt x="276" y="119"/>
                  </a:lnTo>
                  <a:lnTo>
                    <a:pt x="274" y="122"/>
                  </a:lnTo>
                  <a:lnTo>
                    <a:pt x="269" y="126"/>
                  </a:lnTo>
                  <a:lnTo>
                    <a:pt x="263" y="131"/>
                  </a:lnTo>
                  <a:lnTo>
                    <a:pt x="254" y="137"/>
                  </a:lnTo>
                  <a:lnTo>
                    <a:pt x="244" y="144"/>
                  </a:lnTo>
                  <a:lnTo>
                    <a:pt x="230" y="152"/>
                  </a:lnTo>
                  <a:lnTo>
                    <a:pt x="215" y="159"/>
                  </a:lnTo>
                  <a:lnTo>
                    <a:pt x="199" y="166"/>
                  </a:lnTo>
                  <a:lnTo>
                    <a:pt x="179" y="173"/>
                  </a:lnTo>
                  <a:lnTo>
                    <a:pt x="159" y="180"/>
                  </a:lnTo>
                  <a:lnTo>
                    <a:pt x="137" y="186"/>
                  </a:lnTo>
                  <a:lnTo>
                    <a:pt x="113" y="190"/>
                  </a:lnTo>
                  <a:lnTo>
                    <a:pt x="86" y="194"/>
                  </a:lnTo>
                  <a:lnTo>
                    <a:pt x="58" y="196"/>
                  </a:lnTo>
                  <a:lnTo>
                    <a:pt x="30" y="196"/>
                  </a:lnTo>
                  <a:lnTo>
                    <a:pt x="0" y="195"/>
                  </a:lnTo>
                  <a:lnTo>
                    <a:pt x="2" y="195"/>
                  </a:lnTo>
                  <a:lnTo>
                    <a:pt x="9" y="194"/>
                  </a:lnTo>
                  <a:lnTo>
                    <a:pt x="19" y="191"/>
                  </a:lnTo>
                  <a:lnTo>
                    <a:pt x="34" y="188"/>
                  </a:lnTo>
                  <a:lnTo>
                    <a:pt x="50" y="184"/>
                  </a:lnTo>
                  <a:lnTo>
                    <a:pt x="69" y="181"/>
                  </a:lnTo>
                  <a:lnTo>
                    <a:pt x="89" y="175"/>
                  </a:lnTo>
                  <a:lnTo>
                    <a:pt x="110" y="171"/>
                  </a:lnTo>
                  <a:lnTo>
                    <a:pt x="132" y="165"/>
                  </a:lnTo>
                  <a:lnTo>
                    <a:pt x="153" y="158"/>
                  </a:lnTo>
                  <a:lnTo>
                    <a:pt x="174" y="152"/>
                  </a:lnTo>
                  <a:lnTo>
                    <a:pt x="192" y="145"/>
                  </a:lnTo>
                  <a:lnTo>
                    <a:pt x="208" y="137"/>
                  </a:lnTo>
                  <a:lnTo>
                    <a:pt x="222" y="130"/>
                  </a:lnTo>
                  <a:lnTo>
                    <a:pt x="232" y="122"/>
                  </a:lnTo>
                  <a:lnTo>
                    <a:pt x="238" y="114"/>
                  </a:lnTo>
                  <a:lnTo>
                    <a:pt x="239" y="111"/>
                  </a:lnTo>
                  <a:lnTo>
                    <a:pt x="243" y="97"/>
                  </a:lnTo>
                  <a:lnTo>
                    <a:pt x="248" y="62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0" name="Freeform 70"/>
            <p:cNvSpPr>
              <a:spLocks/>
            </p:cNvSpPr>
            <p:nvPr/>
          </p:nvSpPr>
          <p:spPr bwMode="auto">
            <a:xfrm>
              <a:off x="5561013" y="5678488"/>
              <a:ext cx="187325" cy="155575"/>
            </a:xfrm>
            <a:custGeom>
              <a:avLst/>
              <a:gdLst/>
              <a:ahLst/>
              <a:cxnLst>
                <a:cxn ang="0">
                  <a:pos x="3" y="155"/>
                </a:cxn>
                <a:cxn ang="0">
                  <a:pos x="0" y="96"/>
                </a:cxn>
                <a:cxn ang="0">
                  <a:pos x="23" y="77"/>
                </a:cxn>
                <a:cxn ang="0">
                  <a:pos x="22" y="75"/>
                </a:cxn>
                <a:cxn ang="0">
                  <a:pos x="17" y="68"/>
                </a:cxn>
                <a:cxn ang="0">
                  <a:pos x="12" y="57"/>
                </a:cxn>
                <a:cxn ang="0">
                  <a:pos x="9" y="45"/>
                </a:cxn>
                <a:cxn ang="0">
                  <a:pos x="8" y="32"/>
                </a:cxn>
                <a:cxn ang="0">
                  <a:pos x="10" y="19"/>
                </a:cxn>
                <a:cxn ang="0">
                  <a:pos x="18" y="8"/>
                </a:cxn>
                <a:cxn ang="0">
                  <a:pos x="34" y="0"/>
                </a:cxn>
                <a:cxn ang="0">
                  <a:pos x="206" y="24"/>
                </a:cxn>
                <a:cxn ang="0">
                  <a:pos x="208" y="25"/>
                </a:cxn>
                <a:cxn ang="0">
                  <a:pos x="215" y="27"/>
                </a:cxn>
                <a:cxn ang="0">
                  <a:pos x="223" y="32"/>
                </a:cxn>
                <a:cxn ang="0">
                  <a:pos x="231" y="40"/>
                </a:cxn>
                <a:cxn ang="0">
                  <a:pos x="236" y="49"/>
                </a:cxn>
                <a:cxn ang="0">
                  <a:pos x="235" y="62"/>
                </a:cxn>
                <a:cxn ang="0">
                  <a:pos x="227" y="77"/>
                </a:cxn>
                <a:cxn ang="0">
                  <a:pos x="208" y="95"/>
                </a:cxn>
                <a:cxn ang="0">
                  <a:pos x="223" y="137"/>
                </a:cxn>
                <a:cxn ang="0">
                  <a:pos x="222" y="195"/>
                </a:cxn>
                <a:cxn ang="0">
                  <a:pos x="3" y="155"/>
                </a:cxn>
              </a:cxnLst>
              <a:rect l="0" t="0" r="r" b="b"/>
              <a:pathLst>
                <a:path w="236" h="195">
                  <a:moveTo>
                    <a:pt x="3" y="155"/>
                  </a:moveTo>
                  <a:lnTo>
                    <a:pt x="0" y="96"/>
                  </a:lnTo>
                  <a:lnTo>
                    <a:pt x="23" y="77"/>
                  </a:lnTo>
                  <a:lnTo>
                    <a:pt x="22" y="75"/>
                  </a:lnTo>
                  <a:lnTo>
                    <a:pt x="17" y="68"/>
                  </a:lnTo>
                  <a:lnTo>
                    <a:pt x="12" y="57"/>
                  </a:lnTo>
                  <a:lnTo>
                    <a:pt x="9" y="45"/>
                  </a:lnTo>
                  <a:lnTo>
                    <a:pt x="8" y="32"/>
                  </a:lnTo>
                  <a:lnTo>
                    <a:pt x="10" y="19"/>
                  </a:lnTo>
                  <a:lnTo>
                    <a:pt x="18" y="8"/>
                  </a:lnTo>
                  <a:lnTo>
                    <a:pt x="34" y="0"/>
                  </a:lnTo>
                  <a:lnTo>
                    <a:pt x="206" y="24"/>
                  </a:lnTo>
                  <a:lnTo>
                    <a:pt x="208" y="25"/>
                  </a:lnTo>
                  <a:lnTo>
                    <a:pt x="215" y="27"/>
                  </a:lnTo>
                  <a:lnTo>
                    <a:pt x="223" y="32"/>
                  </a:lnTo>
                  <a:lnTo>
                    <a:pt x="231" y="40"/>
                  </a:lnTo>
                  <a:lnTo>
                    <a:pt x="236" y="49"/>
                  </a:lnTo>
                  <a:lnTo>
                    <a:pt x="235" y="62"/>
                  </a:lnTo>
                  <a:lnTo>
                    <a:pt x="227" y="77"/>
                  </a:lnTo>
                  <a:lnTo>
                    <a:pt x="208" y="95"/>
                  </a:lnTo>
                  <a:lnTo>
                    <a:pt x="223" y="137"/>
                  </a:lnTo>
                  <a:lnTo>
                    <a:pt x="222" y="195"/>
                  </a:lnTo>
                  <a:lnTo>
                    <a:pt x="3" y="155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1" name="Freeform 71"/>
            <p:cNvSpPr>
              <a:spLocks/>
            </p:cNvSpPr>
            <p:nvPr/>
          </p:nvSpPr>
          <p:spPr bwMode="auto">
            <a:xfrm>
              <a:off x="5592763" y="5629276"/>
              <a:ext cx="293688" cy="61913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174" y="77"/>
                </a:cxn>
                <a:cxn ang="0">
                  <a:pos x="370" y="15"/>
                </a:cxn>
                <a:cxn ang="0">
                  <a:pos x="219" y="0"/>
                </a:cxn>
                <a:cxn ang="0">
                  <a:pos x="0" y="56"/>
                </a:cxn>
              </a:cxnLst>
              <a:rect l="0" t="0" r="r" b="b"/>
              <a:pathLst>
                <a:path w="370" h="77">
                  <a:moveTo>
                    <a:pt x="0" y="56"/>
                  </a:moveTo>
                  <a:lnTo>
                    <a:pt x="174" y="77"/>
                  </a:lnTo>
                  <a:lnTo>
                    <a:pt x="370" y="15"/>
                  </a:lnTo>
                  <a:lnTo>
                    <a:pt x="219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2" name="Freeform 72"/>
            <p:cNvSpPr>
              <a:spLocks/>
            </p:cNvSpPr>
            <p:nvPr/>
          </p:nvSpPr>
          <p:spPr bwMode="auto">
            <a:xfrm>
              <a:off x="5741988" y="5648326"/>
              <a:ext cx="161925" cy="93663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1" y="60"/>
                </a:cxn>
                <a:cxn ang="0">
                  <a:pos x="5" y="63"/>
                </a:cxn>
                <a:cxn ang="0">
                  <a:pos x="10" y="68"/>
                </a:cxn>
                <a:cxn ang="0">
                  <a:pos x="15" y="75"/>
                </a:cxn>
                <a:cxn ang="0">
                  <a:pos x="18" y="84"/>
                </a:cxn>
                <a:cxn ang="0">
                  <a:pos x="19" y="93"/>
                </a:cxn>
                <a:cxn ang="0">
                  <a:pos x="17" y="105"/>
                </a:cxn>
                <a:cxn ang="0">
                  <a:pos x="9" y="117"/>
                </a:cxn>
                <a:cxn ang="0">
                  <a:pos x="197" y="48"/>
                </a:cxn>
                <a:cxn ang="0">
                  <a:pos x="198" y="47"/>
                </a:cxn>
                <a:cxn ang="0">
                  <a:pos x="200" y="44"/>
                </a:cxn>
                <a:cxn ang="0">
                  <a:pos x="202" y="39"/>
                </a:cxn>
                <a:cxn ang="0">
                  <a:pos x="204" y="32"/>
                </a:cxn>
                <a:cxn ang="0">
                  <a:pos x="204" y="25"/>
                </a:cxn>
                <a:cxn ang="0">
                  <a:pos x="201" y="17"/>
                </a:cxn>
                <a:cxn ang="0">
                  <a:pos x="196" y="8"/>
                </a:cxn>
                <a:cxn ang="0">
                  <a:pos x="185" y="0"/>
                </a:cxn>
                <a:cxn ang="0">
                  <a:pos x="0" y="59"/>
                </a:cxn>
              </a:cxnLst>
              <a:rect l="0" t="0" r="r" b="b"/>
              <a:pathLst>
                <a:path w="204" h="117">
                  <a:moveTo>
                    <a:pt x="0" y="59"/>
                  </a:moveTo>
                  <a:lnTo>
                    <a:pt x="1" y="60"/>
                  </a:lnTo>
                  <a:lnTo>
                    <a:pt x="5" y="63"/>
                  </a:lnTo>
                  <a:lnTo>
                    <a:pt x="10" y="68"/>
                  </a:lnTo>
                  <a:lnTo>
                    <a:pt x="15" y="75"/>
                  </a:lnTo>
                  <a:lnTo>
                    <a:pt x="18" y="84"/>
                  </a:lnTo>
                  <a:lnTo>
                    <a:pt x="19" y="93"/>
                  </a:lnTo>
                  <a:lnTo>
                    <a:pt x="17" y="105"/>
                  </a:lnTo>
                  <a:lnTo>
                    <a:pt x="9" y="117"/>
                  </a:lnTo>
                  <a:lnTo>
                    <a:pt x="197" y="48"/>
                  </a:lnTo>
                  <a:lnTo>
                    <a:pt x="198" y="47"/>
                  </a:lnTo>
                  <a:lnTo>
                    <a:pt x="200" y="44"/>
                  </a:lnTo>
                  <a:lnTo>
                    <a:pt x="202" y="39"/>
                  </a:lnTo>
                  <a:lnTo>
                    <a:pt x="204" y="32"/>
                  </a:lnTo>
                  <a:lnTo>
                    <a:pt x="204" y="25"/>
                  </a:lnTo>
                  <a:lnTo>
                    <a:pt x="201" y="17"/>
                  </a:lnTo>
                  <a:lnTo>
                    <a:pt x="196" y="8"/>
                  </a:lnTo>
                  <a:lnTo>
                    <a:pt x="185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3" name="Freeform 73"/>
            <p:cNvSpPr>
              <a:spLocks/>
            </p:cNvSpPr>
            <p:nvPr/>
          </p:nvSpPr>
          <p:spPr bwMode="auto">
            <a:xfrm>
              <a:off x="5743576" y="5732463"/>
              <a:ext cx="163513" cy="100013"/>
            </a:xfrm>
            <a:custGeom>
              <a:avLst/>
              <a:gdLst/>
              <a:ahLst/>
              <a:cxnLst>
                <a:cxn ang="0">
                  <a:pos x="3" y="69"/>
                </a:cxn>
                <a:cxn ang="0">
                  <a:pos x="202" y="0"/>
                </a:cxn>
                <a:cxn ang="0">
                  <a:pos x="205" y="46"/>
                </a:cxn>
                <a:cxn ang="0">
                  <a:pos x="0" y="126"/>
                </a:cxn>
                <a:cxn ang="0">
                  <a:pos x="3" y="69"/>
                </a:cxn>
              </a:cxnLst>
              <a:rect l="0" t="0" r="r" b="b"/>
              <a:pathLst>
                <a:path w="205" h="126">
                  <a:moveTo>
                    <a:pt x="3" y="69"/>
                  </a:moveTo>
                  <a:lnTo>
                    <a:pt x="202" y="0"/>
                  </a:lnTo>
                  <a:lnTo>
                    <a:pt x="205" y="46"/>
                  </a:lnTo>
                  <a:lnTo>
                    <a:pt x="0" y="126"/>
                  </a:lnTo>
                  <a:lnTo>
                    <a:pt x="3" y="69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4" name="Freeform 74"/>
            <p:cNvSpPr>
              <a:spLocks/>
            </p:cNvSpPr>
            <p:nvPr/>
          </p:nvSpPr>
          <p:spPr bwMode="auto">
            <a:xfrm>
              <a:off x="5732463" y="5711826"/>
              <a:ext cx="165100" cy="6667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15" y="85"/>
                </a:cxn>
                <a:cxn ang="0">
                  <a:pos x="208" y="24"/>
                </a:cxn>
                <a:cxn ang="0">
                  <a:pos x="201" y="27"/>
                </a:cxn>
                <a:cxn ang="0">
                  <a:pos x="181" y="31"/>
                </a:cxn>
                <a:cxn ang="0">
                  <a:pos x="153" y="39"/>
                </a:cxn>
                <a:cxn ang="0">
                  <a:pos x="122" y="47"/>
                </a:cxn>
                <a:cxn ang="0">
                  <a:pos x="90" y="57"/>
                </a:cxn>
                <a:cxn ang="0">
                  <a:pos x="62" y="64"/>
                </a:cxn>
                <a:cxn ang="0">
                  <a:pos x="43" y="68"/>
                </a:cxn>
                <a:cxn ang="0">
                  <a:pos x="36" y="69"/>
                </a:cxn>
                <a:cxn ang="0">
                  <a:pos x="43" y="67"/>
                </a:cxn>
                <a:cxn ang="0">
                  <a:pos x="61" y="60"/>
                </a:cxn>
                <a:cxn ang="0">
                  <a:pos x="88" y="52"/>
                </a:cxn>
                <a:cxn ang="0">
                  <a:pos x="118" y="43"/>
                </a:cxn>
                <a:cxn ang="0">
                  <a:pos x="146" y="34"/>
                </a:cxn>
                <a:cxn ang="0">
                  <a:pos x="173" y="27"/>
                </a:cxn>
                <a:cxn ang="0">
                  <a:pos x="191" y="21"/>
                </a:cxn>
                <a:cxn ang="0">
                  <a:pos x="198" y="19"/>
                </a:cxn>
                <a:cxn ang="0">
                  <a:pos x="27" y="58"/>
                </a:cxn>
                <a:cxn ang="0">
                  <a:pos x="183" y="9"/>
                </a:cxn>
                <a:cxn ang="0">
                  <a:pos x="20" y="52"/>
                </a:cxn>
                <a:cxn ang="0">
                  <a:pos x="188" y="0"/>
                </a:cxn>
                <a:cxn ang="0">
                  <a:pos x="0" y="54"/>
                </a:cxn>
              </a:cxnLst>
              <a:rect l="0" t="0" r="r" b="b"/>
              <a:pathLst>
                <a:path w="208" h="85">
                  <a:moveTo>
                    <a:pt x="0" y="54"/>
                  </a:moveTo>
                  <a:lnTo>
                    <a:pt x="15" y="85"/>
                  </a:lnTo>
                  <a:lnTo>
                    <a:pt x="208" y="24"/>
                  </a:lnTo>
                  <a:lnTo>
                    <a:pt x="201" y="27"/>
                  </a:lnTo>
                  <a:lnTo>
                    <a:pt x="181" y="31"/>
                  </a:lnTo>
                  <a:lnTo>
                    <a:pt x="153" y="39"/>
                  </a:lnTo>
                  <a:lnTo>
                    <a:pt x="122" y="47"/>
                  </a:lnTo>
                  <a:lnTo>
                    <a:pt x="90" y="57"/>
                  </a:lnTo>
                  <a:lnTo>
                    <a:pt x="62" y="64"/>
                  </a:lnTo>
                  <a:lnTo>
                    <a:pt x="43" y="68"/>
                  </a:lnTo>
                  <a:lnTo>
                    <a:pt x="36" y="69"/>
                  </a:lnTo>
                  <a:lnTo>
                    <a:pt x="43" y="67"/>
                  </a:lnTo>
                  <a:lnTo>
                    <a:pt x="61" y="60"/>
                  </a:lnTo>
                  <a:lnTo>
                    <a:pt x="88" y="52"/>
                  </a:lnTo>
                  <a:lnTo>
                    <a:pt x="118" y="43"/>
                  </a:lnTo>
                  <a:lnTo>
                    <a:pt x="146" y="34"/>
                  </a:lnTo>
                  <a:lnTo>
                    <a:pt x="173" y="27"/>
                  </a:lnTo>
                  <a:lnTo>
                    <a:pt x="191" y="21"/>
                  </a:lnTo>
                  <a:lnTo>
                    <a:pt x="198" y="19"/>
                  </a:lnTo>
                  <a:lnTo>
                    <a:pt x="27" y="58"/>
                  </a:lnTo>
                  <a:lnTo>
                    <a:pt x="183" y="9"/>
                  </a:lnTo>
                  <a:lnTo>
                    <a:pt x="20" y="52"/>
                  </a:lnTo>
                  <a:lnTo>
                    <a:pt x="188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5" name="Freeform 75"/>
            <p:cNvSpPr>
              <a:spLocks/>
            </p:cNvSpPr>
            <p:nvPr/>
          </p:nvSpPr>
          <p:spPr bwMode="auto">
            <a:xfrm>
              <a:off x="5876926" y="5691188"/>
              <a:ext cx="26988" cy="4127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7" y="25"/>
                </a:cxn>
                <a:cxn ang="0">
                  <a:pos x="36" y="51"/>
                </a:cxn>
                <a:cxn ang="0">
                  <a:pos x="25" y="53"/>
                </a:cxn>
                <a:cxn ang="0">
                  <a:pos x="0" y="24"/>
                </a:cxn>
                <a:cxn ang="0">
                  <a:pos x="24" y="0"/>
                </a:cxn>
              </a:cxnLst>
              <a:rect l="0" t="0" r="r" b="b"/>
              <a:pathLst>
                <a:path w="36" h="53">
                  <a:moveTo>
                    <a:pt x="24" y="0"/>
                  </a:moveTo>
                  <a:lnTo>
                    <a:pt x="7" y="25"/>
                  </a:lnTo>
                  <a:lnTo>
                    <a:pt x="36" y="51"/>
                  </a:lnTo>
                  <a:lnTo>
                    <a:pt x="25" y="53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6" name="Freeform 76"/>
            <p:cNvSpPr>
              <a:spLocks/>
            </p:cNvSpPr>
            <p:nvPr/>
          </p:nvSpPr>
          <p:spPr bwMode="auto">
            <a:xfrm>
              <a:off x="5413376" y="5781676"/>
              <a:ext cx="346075" cy="127000"/>
            </a:xfrm>
            <a:custGeom>
              <a:avLst/>
              <a:gdLst/>
              <a:ahLst/>
              <a:cxnLst>
                <a:cxn ang="0">
                  <a:pos x="182" y="0"/>
                </a:cxn>
                <a:cxn ang="0">
                  <a:pos x="0" y="76"/>
                </a:cxn>
                <a:cxn ang="0">
                  <a:pos x="232" y="160"/>
                </a:cxn>
                <a:cxn ang="0">
                  <a:pos x="436" y="68"/>
                </a:cxn>
                <a:cxn ang="0">
                  <a:pos x="289" y="116"/>
                </a:cxn>
                <a:cxn ang="0">
                  <a:pos x="369" y="68"/>
                </a:cxn>
                <a:cxn ang="0">
                  <a:pos x="240" y="113"/>
                </a:cxn>
                <a:cxn ang="0">
                  <a:pos x="294" y="68"/>
                </a:cxn>
                <a:cxn ang="0">
                  <a:pos x="187" y="108"/>
                </a:cxn>
                <a:cxn ang="0">
                  <a:pos x="225" y="65"/>
                </a:cxn>
                <a:cxn ang="0">
                  <a:pos x="144" y="85"/>
                </a:cxn>
                <a:cxn ang="0">
                  <a:pos x="184" y="36"/>
                </a:cxn>
                <a:cxn ang="0">
                  <a:pos x="114" y="61"/>
                </a:cxn>
                <a:cxn ang="0">
                  <a:pos x="182" y="0"/>
                </a:cxn>
              </a:cxnLst>
              <a:rect l="0" t="0" r="r" b="b"/>
              <a:pathLst>
                <a:path w="436" h="160">
                  <a:moveTo>
                    <a:pt x="182" y="0"/>
                  </a:moveTo>
                  <a:lnTo>
                    <a:pt x="0" y="76"/>
                  </a:lnTo>
                  <a:lnTo>
                    <a:pt x="232" y="160"/>
                  </a:lnTo>
                  <a:lnTo>
                    <a:pt x="436" y="68"/>
                  </a:lnTo>
                  <a:lnTo>
                    <a:pt x="289" y="116"/>
                  </a:lnTo>
                  <a:lnTo>
                    <a:pt x="369" y="68"/>
                  </a:lnTo>
                  <a:lnTo>
                    <a:pt x="240" y="113"/>
                  </a:lnTo>
                  <a:lnTo>
                    <a:pt x="294" y="68"/>
                  </a:lnTo>
                  <a:lnTo>
                    <a:pt x="187" y="108"/>
                  </a:lnTo>
                  <a:lnTo>
                    <a:pt x="225" y="65"/>
                  </a:lnTo>
                  <a:lnTo>
                    <a:pt x="144" y="85"/>
                  </a:lnTo>
                  <a:lnTo>
                    <a:pt x="184" y="36"/>
                  </a:lnTo>
                  <a:lnTo>
                    <a:pt x="114" y="6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7" name="Freeform 77"/>
            <p:cNvSpPr>
              <a:spLocks/>
            </p:cNvSpPr>
            <p:nvPr/>
          </p:nvSpPr>
          <p:spPr bwMode="auto">
            <a:xfrm>
              <a:off x="5902326" y="5440363"/>
              <a:ext cx="554038" cy="322263"/>
            </a:xfrm>
            <a:custGeom>
              <a:avLst/>
              <a:gdLst/>
              <a:ahLst/>
              <a:cxnLst>
                <a:cxn ang="0">
                  <a:pos x="23" y="406"/>
                </a:cxn>
                <a:cxn ang="0">
                  <a:pos x="696" y="118"/>
                </a:cxn>
                <a:cxn ang="0">
                  <a:pos x="697" y="106"/>
                </a:cxn>
                <a:cxn ang="0">
                  <a:pos x="698" y="79"/>
                </a:cxn>
                <a:cxn ang="0">
                  <a:pos x="696" y="50"/>
                </a:cxn>
                <a:cxn ang="0">
                  <a:pos x="686" y="30"/>
                </a:cxn>
                <a:cxn ang="0">
                  <a:pos x="683" y="29"/>
                </a:cxn>
                <a:cxn ang="0">
                  <a:pos x="679" y="27"/>
                </a:cxn>
                <a:cxn ang="0">
                  <a:pos x="673" y="23"/>
                </a:cxn>
                <a:cxn ang="0">
                  <a:pos x="665" y="19"/>
                </a:cxn>
                <a:cxn ang="0">
                  <a:pos x="657" y="14"/>
                </a:cxn>
                <a:cxn ang="0">
                  <a:pos x="650" y="8"/>
                </a:cxn>
                <a:cxn ang="0">
                  <a:pos x="644" y="4"/>
                </a:cxn>
                <a:cxn ang="0">
                  <a:pos x="642" y="0"/>
                </a:cxn>
                <a:cxn ang="0">
                  <a:pos x="634" y="1"/>
                </a:cxn>
                <a:cxn ang="0">
                  <a:pos x="614" y="10"/>
                </a:cxn>
                <a:cxn ang="0">
                  <a:pos x="582" y="21"/>
                </a:cxn>
                <a:cxn ang="0">
                  <a:pos x="541" y="38"/>
                </a:cxn>
                <a:cxn ang="0">
                  <a:pos x="492" y="58"/>
                </a:cxn>
                <a:cxn ang="0">
                  <a:pos x="439" y="80"/>
                </a:cxn>
                <a:cxn ang="0">
                  <a:pos x="380" y="103"/>
                </a:cxn>
                <a:cxn ang="0">
                  <a:pos x="322" y="128"/>
                </a:cxn>
                <a:cxn ang="0">
                  <a:pos x="262" y="152"/>
                </a:cxn>
                <a:cxn ang="0">
                  <a:pos x="204" y="176"/>
                </a:cxn>
                <a:cxn ang="0">
                  <a:pos x="150" y="200"/>
                </a:cxn>
                <a:cxn ang="0">
                  <a:pos x="102" y="220"/>
                </a:cxn>
                <a:cxn ang="0">
                  <a:pos x="61" y="236"/>
                </a:cxn>
                <a:cxn ang="0">
                  <a:pos x="30" y="250"/>
                </a:cxn>
                <a:cxn ang="0">
                  <a:pos x="10" y="258"/>
                </a:cxn>
                <a:cxn ang="0">
                  <a:pos x="3" y="262"/>
                </a:cxn>
                <a:cxn ang="0">
                  <a:pos x="605" y="42"/>
                </a:cxn>
                <a:cxn ang="0">
                  <a:pos x="12" y="288"/>
                </a:cxn>
                <a:cxn ang="0">
                  <a:pos x="612" y="65"/>
                </a:cxn>
                <a:cxn ang="0">
                  <a:pos x="0" y="324"/>
                </a:cxn>
                <a:cxn ang="0">
                  <a:pos x="619" y="83"/>
                </a:cxn>
                <a:cxn ang="0">
                  <a:pos x="12" y="349"/>
                </a:cxn>
                <a:cxn ang="0">
                  <a:pos x="600" y="112"/>
                </a:cxn>
                <a:cxn ang="0">
                  <a:pos x="16" y="371"/>
                </a:cxn>
                <a:cxn ang="0">
                  <a:pos x="575" y="153"/>
                </a:cxn>
                <a:cxn ang="0">
                  <a:pos x="23" y="406"/>
                </a:cxn>
              </a:cxnLst>
              <a:rect l="0" t="0" r="r" b="b"/>
              <a:pathLst>
                <a:path w="698" h="406">
                  <a:moveTo>
                    <a:pt x="23" y="406"/>
                  </a:moveTo>
                  <a:lnTo>
                    <a:pt x="696" y="118"/>
                  </a:lnTo>
                  <a:lnTo>
                    <a:pt x="697" y="106"/>
                  </a:lnTo>
                  <a:lnTo>
                    <a:pt x="698" y="79"/>
                  </a:lnTo>
                  <a:lnTo>
                    <a:pt x="696" y="50"/>
                  </a:lnTo>
                  <a:lnTo>
                    <a:pt x="686" y="30"/>
                  </a:lnTo>
                  <a:lnTo>
                    <a:pt x="683" y="29"/>
                  </a:lnTo>
                  <a:lnTo>
                    <a:pt x="679" y="27"/>
                  </a:lnTo>
                  <a:lnTo>
                    <a:pt x="673" y="23"/>
                  </a:lnTo>
                  <a:lnTo>
                    <a:pt x="665" y="19"/>
                  </a:lnTo>
                  <a:lnTo>
                    <a:pt x="657" y="14"/>
                  </a:lnTo>
                  <a:lnTo>
                    <a:pt x="650" y="8"/>
                  </a:lnTo>
                  <a:lnTo>
                    <a:pt x="644" y="4"/>
                  </a:lnTo>
                  <a:lnTo>
                    <a:pt x="642" y="0"/>
                  </a:lnTo>
                  <a:lnTo>
                    <a:pt x="634" y="1"/>
                  </a:lnTo>
                  <a:lnTo>
                    <a:pt x="614" y="10"/>
                  </a:lnTo>
                  <a:lnTo>
                    <a:pt x="582" y="21"/>
                  </a:lnTo>
                  <a:lnTo>
                    <a:pt x="541" y="38"/>
                  </a:lnTo>
                  <a:lnTo>
                    <a:pt x="492" y="58"/>
                  </a:lnTo>
                  <a:lnTo>
                    <a:pt x="439" y="80"/>
                  </a:lnTo>
                  <a:lnTo>
                    <a:pt x="380" y="103"/>
                  </a:lnTo>
                  <a:lnTo>
                    <a:pt x="322" y="128"/>
                  </a:lnTo>
                  <a:lnTo>
                    <a:pt x="262" y="152"/>
                  </a:lnTo>
                  <a:lnTo>
                    <a:pt x="204" y="176"/>
                  </a:lnTo>
                  <a:lnTo>
                    <a:pt x="150" y="200"/>
                  </a:lnTo>
                  <a:lnTo>
                    <a:pt x="102" y="220"/>
                  </a:lnTo>
                  <a:lnTo>
                    <a:pt x="61" y="236"/>
                  </a:lnTo>
                  <a:lnTo>
                    <a:pt x="30" y="250"/>
                  </a:lnTo>
                  <a:lnTo>
                    <a:pt x="10" y="258"/>
                  </a:lnTo>
                  <a:lnTo>
                    <a:pt x="3" y="262"/>
                  </a:lnTo>
                  <a:lnTo>
                    <a:pt x="605" y="42"/>
                  </a:lnTo>
                  <a:lnTo>
                    <a:pt x="12" y="288"/>
                  </a:lnTo>
                  <a:lnTo>
                    <a:pt x="612" y="65"/>
                  </a:lnTo>
                  <a:lnTo>
                    <a:pt x="0" y="324"/>
                  </a:lnTo>
                  <a:lnTo>
                    <a:pt x="619" y="83"/>
                  </a:lnTo>
                  <a:lnTo>
                    <a:pt x="12" y="349"/>
                  </a:lnTo>
                  <a:lnTo>
                    <a:pt x="600" y="112"/>
                  </a:lnTo>
                  <a:lnTo>
                    <a:pt x="16" y="371"/>
                  </a:lnTo>
                  <a:lnTo>
                    <a:pt x="575" y="153"/>
                  </a:lnTo>
                  <a:lnTo>
                    <a:pt x="23" y="406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8" name="Freeform 78"/>
            <p:cNvSpPr>
              <a:spLocks/>
            </p:cNvSpPr>
            <p:nvPr/>
          </p:nvSpPr>
          <p:spPr bwMode="auto">
            <a:xfrm>
              <a:off x="6088063" y="4932363"/>
              <a:ext cx="323850" cy="434975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377" y="3"/>
                </a:cxn>
                <a:cxn ang="0">
                  <a:pos x="332" y="18"/>
                </a:cxn>
                <a:cxn ang="0">
                  <a:pos x="281" y="54"/>
                </a:cxn>
                <a:cxn ang="0">
                  <a:pos x="254" y="90"/>
                </a:cxn>
                <a:cxn ang="0">
                  <a:pos x="229" y="132"/>
                </a:cxn>
                <a:cxn ang="0">
                  <a:pos x="195" y="192"/>
                </a:cxn>
                <a:cxn ang="0">
                  <a:pos x="164" y="243"/>
                </a:cxn>
                <a:cxn ang="0">
                  <a:pos x="144" y="272"/>
                </a:cxn>
                <a:cxn ang="0">
                  <a:pos x="111" y="319"/>
                </a:cxn>
                <a:cxn ang="0">
                  <a:pos x="69" y="373"/>
                </a:cxn>
                <a:cxn ang="0">
                  <a:pos x="36" y="415"/>
                </a:cxn>
                <a:cxn ang="0">
                  <a:pos x="14" y="430"/>
                </a:cxn>
                <a:cxn ang="0">
                  <a:pos x="1" y="446"/>
                </a:cxn>
                <a:cxn ang="0">
                  <a:pos x="4" y="448"/>
                </a:cxn>
                <a:cxn ang="0">
                  <a:pos x="24" y="456"/>
                </a:cxn>
                <a:cxn ang="0">
                  <a:pos x="53" y="477"/>
                </a:cxn>
                <a:cxn ang="0">
                  <a:pos x="74" y="517"/>
                </a:cxn>
                <a:cxn ang="0">
                  <a:pos x="80" y="547"/>
                </a:cxn>
                <a:cxn ang="0">
                  <a:pos x="93" y="541"/>
                </a:cxn>
                <a:cxn ang="0">
                  <a:pos x="110" y="526"/>
                </a:cxn>
                <a:cxn ang="0">
                  <a:pos x="113" y="499"/>
                </a:cxn>
                <a:cxn ang="0">
                  <a:pos x="108" y="477"/>
                </a:cxn>
                <a:cxn ang="0">
                  <a:pos x="115" y="468"/>
                </a:cxn>
                <a:cxn ang="0">
                  <a:pos x="129" y="464"/>
                </a:cxn>
                <a:cxn ang="0">
                  <a:pos x="149" y="480"/>
                </a:cxn>
                <a:cxn ang="0">
                  <a:pos x="160" y="496"/>
                </a:cxn>
                <a:cxn ang="0">
                  <a:pos x="167" y="476"/>
                </a:cxn>
                <a:cxn ang="0">
                  <a:pos x="169" y="440"/>
                </a:cxn>
                <a:cxn ang="0">
                  <a:pos x="154" y="398"/>
                </a:cxn>
                <a:cxn ang="0">
                  <a:pos x="141" y="377"/>
                </a:cxn>
                <a:cxn ang="0">
                  <a:pos x="160" y="367"/>
                </a:cxn>
                <a:cxn ang="0">
                  <a:pos x="192" y="359"/>
                </a:cxn>
                <a:cxn ang="0">
                  <a:pos x="228" y="364"/>
                </a:cxn>
                <a:cxn ang="0">
                  <a:pos x="243" y="371"/>
                </a:cxn>
                <a:cxn ang="0">
                  <a:pos x="234" y="352"/>
                </a:cxn>
                <a:cxn ang="0">
                  <a:pos x="214" y="328"/>
                </a:cxn>
                <a:cxn ang="0">
                  <a:pos x="181" y="313"/>
                </a:cxn>
                <a:cxn ang="0">
                  <a:pos x="161" y="311"/>
                </a:cxn>
                <a:cxn ang="0">
                  <a:pos x="180" y="288"/>
                </a:cxn>
                <a:cxn ang="0">
                  <a:pos x="214" y="259"/>
                </a:cxn>
                <a:cxn ang="0">
                  <a:pos x="263" y="242"/>
                </a:cxn>
                <a:cxn ang="0">
                  <a:pos x="292" y="240"/>
                </a:cxn>
                <a:cxn ang="0">
                  <a:pos x="288" y="226"/>
                </a:cxn>
                <a:cxn ang="0">
                  <a:pos x="277" y="206"/>
                </a:cxn>
                <a:cxn ang="0">
                  <a:pos x="254" y="192"/>
                </a:cxn>
                <a:cxn ang="0">
                  <a:pos x="239" y="183"/>
                </a:cxn>
                <a:cxn ang="0">
                  <a:pos x="260" y="142"/>
                </a:cxn>
                <a:cxn ang="0">
                  <a:pos x="303" y="79"/>
                </a:cxn>
                <a:cxn ang="0">
                  <a:pos x="368" y="21"/>
                </a:cxn>
              </a:cxnLst>
              <a:rect l="0" t="0" r="r" b="b"/>
              <a:pathLst>
                <a:path w="409" h="547">
                  <a:moveTo>
                    <a:pt x="409" y="0"/>
                  </a:moveTo>
                  <a:lnTo>
                    <a:pt x="406" y="0"/>
                  </a:lnTo>
                  <a:lnTo>
                    <a:pt x="394" y="1"/>
                  </a:lnTo>
                  <a:lnTo>
                    <a:pt x="377" y="3"/>
                  </a:lnTo>
                  <a:lnTo>
                    <a:pt x="356" y="9"/>
                  </a:lnTo>
                  <a:lnTo>
                    <a:pt x="332" y="18"/>
                  </a:lnTo>
                  <a:lnTo>
                    <a:pt x="307" y="33"/>
                  </a:lnTo>
                  <a:lnTo>
                    <a:pt x="281" y="54"/>
                  </a:lnTo>
                  <a:lnTo>
                    <a:pt x="257" y="83"/>
                  </a:lnTo>
                  <a:lnTo>
                    <a:pt x="254" y="90"/>
                  </a:lnTo>
                  <a:lnTo>
                    <a:pt x="243" y="107"/>
                  </a:lnTo>
                  <a:lnTo>
                    <a:pt x="229" y="132"/>
                  </a:lnTo>
                  <a:lnTo>
                    <a:pt x="212" y="161"/>
                  </a:lnTo>
                  <a:lnTo>
                    <a:pt x="195" y="192"/>
                  </a:lnTo>
                  <a:lnTo>
                    <a:pt x="178" y="220"/>
                  </a:lnTo>
                  <a:lnTo>
                    <a:pt x="164" y="243"/>
                  </a:lnTo>
                  <a:lnTo>
                    <a:pt x="154" y="258"/>
                  </a:lnTo>
                  <a:lnTo>
                    <a:pt x="144" y="272"/>
                  </a:lnTo>
                  <a:lnTo>
                    <a:pt x="129" y="294"/>
                  </a:lnTo>
                  <a:lnTo>
                    <a:pt x="111" y="319"/>
                  </a:lnTo>
                  <a:lnTo>
                    <a:pt x="90" y="347"/>
                  </a:lnTo>
                  <a:lnTo>
                    <a:pt x="69" y="373"/>
                  </a:lnTo>
                  <a:lnTo>
                    <a:pt x="51" y="397"/>
                  </a:lnTo>
                  <a:lnTo>
                    <a:pt x="36" y="415"/>
                  </a:lnTo>
                  <a:lnTo>
                    <a:pt x="25" y="423"/>
                  </a:lnTo>
                  <a:lnTo>
                    <a:pt x="14" y="430"/>
                  </a:lnTo>
                  <a:lnTo>
                    <a:pt x="6" y="439"/>
                  </a:lnTo>
                  <a:lnTo>
                    <a:pt x="1" y="446"/>
                  </a:lnTo>
                  <a:lnTo>
                    <a:pt x="0" y="448"/>
                  </a:lnTo>
                  <a:lnTo>
                    <a:pt x="4" y="448"/>
                  </a:lnTo>
                  <a:lnTo>
                    <a:pt x="12" y="450"/>
                  </a:lnTo>
                  <a:lnTo>
                    <a:pt x="24" y="456"/>
                  </a:lnTo>
                  <a:lnTo>
                    <a:pt x="39" y="464"/>
                  </a:lnTo>
                  <a:lnTo>
                    <a:pt x="53" y="477"/>
                  </a:lnTo>
                  <a:lnTo>
                    <a:pt x="66" y="494"/>
                  </a:lnTo>
                  <a:lnTo>
                    <a:pt x="74" y="517"/>
                  </a:lnTo>
                  <a:lnTo>
                    <a:pt x="77" y="547"/>
                  </a:lnTo>
                  <a:lnTo>
                    <a:pt x="80" y="547"/>
                  </a:lnTo>
                  <a:lnTo>
                    <a:pt x="85" y="545"/>
                  </a:lnTo>
                  <a:lnTo>
                    <a:pt x="93" y="541"/>
                  </a:lnTo>
                  <a:lnTo>
                    <a:pt x="103" y="535"/>
                  </a:lnTo>
                  <a:lnTo>
                    <a:pt x="110" y="526"/>
                  </a:lnTo>
                  <a:lnTo>
                    <a:pt x="114" y="515"/>
                  </a:lnTo>
                  <a:lnTo>
                    <a:pt x="113" y="499"/>
                  </a:lnTo>
                  <a:lnTo>
                    <a:pt x="107" y="478"/>
                  </a:lnTo>
                  <a:lnTo>
                    <a:pt x="108" y="477"/>
                  </a:lnTo>
                  <a:lnTo>
                    <a:pt x="111" y="472"/>
                  </a:lnTo>
                  <a:lnTo>
                    <a:pt x="115" y="468"/>
                  </a:lnTo>
                  <a:lnTo>
                    <a:pt x="122" y="464"/>
                  </a:lnTo>
                  <a:lnTo>
                    <a:pt x="129" y="464"/>
                  </a:lnTo>
                  <a:lnTo>
                    <a:pt x="138" y="469"/>
                  </a:lnTo>
                  <a:lnTo>
                    <a:pt x="149" y="480"/>
                  </a:lnTo>
                  <a:lnTo>
                    <a:pt x="159" y="500"/>
                  </a:lnTo>
                  <a:lnTo>
                    <a:pt x="160" y="496"/>
                  </a:lnTo>
                  <a:lnTo>
                    <a:pt x="164" y="488"/>
                  </a:lnTo>
                  <a:lnTo>
                    <a:pt x="167" y="476"/>
                  </a:lnTo>
                  <a:lnTo>
                    <a:pt x="169" y="458"/>
                  </a:lnTo>
                  <a:lnTo>
                    <a:pt x="169" y="440"/>
                  </a:lnTo>
                  <a:lnTo>
                    <a:pt x="165" y="419"/>
                  </a:lnTo>
                  <a:lnTo>
                    <a:pt x="154" y="398"/>
                  </a:lnTo>
                  <a:lnTo>
                    <a:pt x="137" y="379"/>
                  </a:lnTo>
                  <a:lnTo>
                    <a:pt x="141" y="377"/>
                  </a:lnTo>
                  <a:lnTo>
                    <a:pt x="148" y="373"/>
                  </a:lnTo>
                  <a:lnTo>
                    <a:pt x="160" y="367"/>
                  </a:lnTo>
                  <a:lnTo>
                    <a:pt x="175" y="363"/>
                  </a:lnTo>
                  <a:lnTo>
                    <a:pt x="192" y="359"/>
                  </a:lnTo>
                  <a:lnTo>
                    <a:pt x="210" y="359"/>
                  </a:lnTo>
                  <a:lnTo>
                    <a:pt x="228" y="364"/>
                  </a:lnTo>
                  <a:lnTo>
                    <a:pt x="244" y="374"/>
                  </a:lnTo>
                  <a:lnTo>
                    <a:pt x="243" y="371"/>
                  </a:lnTo>
                  <a:lnTo>
                    <a:pt x="240" y="363"/>
                  </a:lnTo>
                  <a:lnTo>
                    <a:pt x="234" y="352"/>
                  </a:lnTo>
                  <a:lnTo>
                    <a:pt x="226" y="340"/>
                  </a:lnTo>
                  <a:lnTo>
                    <a:pt x="214" y="328"/>
                  </a:lnTo>
                  <a:lnTo>
                    <a:pt x="199" y="318"/>
                  </a:lnTo>
                  <a:lnTo>
                    <a:pt x="181" y="313"/>
                  </a:lnTo>
                  <a:lnTo>
                    <a:pt x="159" y="314"/>
                  </a:lnTo>
                  <a:lnTo>
                    <a:pt x="161" y="311"/>
                  </a:lnTo>
                  <a:lnTo>
                    <a:pt x="168" y="302"/>
                  </a:lnTo>
                  <a:lnTo>
                    <a:pt x="180" y="288"/>
                  </a:lnTo>
                  <a:lnTo>
                    <a:pt x="195" y="273"/>
                  </a:lnTo>
                  <a:lnTo>
                    <a:pt x="214" y="259"/>
                  </a:lnTo>
                  <a:lnTo>
                    <a:pt x="237" y="248"/>
                  </a:lnTo>
                  <a:lnTo>
                    <a:pt x="263" y="242"/>
                  </a:lnTo>
                  <a:lnTo>
                    <a:pt x="292" y="242"/>
                  </a:lnTo>
                  <a:lnTo>
                    <a:pt x="292" y="240"/>
                  </a:lnTo>
                  <a:lnTo>
                    <a:pt x="290" y="234"/>
                  </a:lnTo>
                  <a:lnTo>
                    <a:pt x="288" y="226"/>
                  </a:lnTo>
                  <a:lnTo>
                    <a:pt x="283" y="215"/>
                  </a:lnTo>
                  <a:lnTo>
                    <a:pt x="277" y="206"/>
                  </a:lnTo>
                  <a:lnTo>
                    <a:pt x="266" y="198"/>
                  </a:lnTo>
                  <a:lnTo>
                    <a:pt x="254" y="192"/>
                  </a:lnTo>
                  <a:lnTo>
                    <a:pt x="236" y="190"/>
                  </a:lnTo>
                  <a:lnTo>
                    <a:pt x="239" y="183"/>
                  </a:lnTo>
                  <a:lnTo>
                    <a:pt x="247" y="167"/>
                  </a:lnTo>
                  <a:lnTo>
                    <a:pt x="260" y="142"/>
                  </a:lnTo>
                  <a:lnTo>
                    <a:pt x="279" y="112"/>
                  </a:lnTo>
                  <a:lnTo>
                    <a:pt x="303" y="79"/>
                  </a:lnTo>
                  <a:lnTo>
                    <a:pt x="333" y="48"/>
                  </a:lnTo>
                  <a:lnTo>
                    <a:pt x="368" y="21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9" name="Freeform 79"/>
            <p:cNvSpPr>
              <a:spLocks/>
            </p:cNvSpPr>
            <p:nvPr/>
          </p:nvSpPr>
          <p:spPr bwMode="auto">
            <a:xfrm>
              <a:off x="5778501" y="5073651"/>
              <a:ext cx="349250" cy="350838"/>
            </a:xfrm>
            <a:custGeom>
              <a:avLst/>
              <a:gdLst/>
              <a:ahLst/>
              <a:cxnLst>
                <a:cxn ang="0">
                  <a:pos x="3" y="45"/>
                </a:cxn>
                <a:cxn ang="0">
                  <a:pos x="24" y="31"/>
                </a:cxn>
                <a:cxn ang="0">
                  <a:pos x="59" y="13"/>
                </a:cxn>
                <a:cxn ang="0">
                  <a:pos x="99" y="1"/>
                </a:cxn>
                <a:cxn ang="0">
                  <a:pos x="120" y="3"/>
                </a:cxn>
                <a:cxn ang="0">
                  <a:pos x="139" y="23"/>
                </a:cxn>
                <a:cxn ang="0">
                  <a:pos x="171" y="59"/>
                </a:cxn>
                <a:cxn ang="0">
                  <a:pos x="214" y="103"/>
                </a:cxn>
                <a:cxn ang="0">
                  <a:pos x="259" y="151"/>
                </a:cxn>
                <a:cxn ang="0">
                  <a:pos x="303" y="197"/>
                </a:cxn>
                <a:cxn ang="0">
                  <a:pos x="341" y="235"/>
                </a:cxn>
                <a:cxn ang="0">
                  <a:pos x="365" y="261"/>
                </a:cxn>
                <a:cxn ang="0">
                  <a:pos x="380" y="273"/>
                </a:cxn>
                <a:cxn ang="0">
                  <a:pos x="397" y="293"/>
                </a:cxn>
                <a:cxn ang="0">
                  <a:pos x="414" y="318"/>
                </a:cxn>
                <a:cxn ang="0">
                  <a:pos x="433" y="354"/>
                </a:cxn>
                <a:cxn ang="0">
                  <a:pos x="439" y="371"/>
                </a:cxn>
                <a:cxn ang="0">
                  <a:pos x="424" y="347"/>
                </a:cxn>
                <a:cxn ang="0">
                  <a:pos x="397" y="314"/>
                </a:cxn>
                <a:cxn ang="0">
                  <a:pos x="366" y="287"/>
                </a:cxn>
                <a:cxn ang="0">
                  <a:pos x="351" y="285"/>
                </a:cxn>
                <a:cxn ang="0">
                  <a:pos x="359" y="317"/>
                </a:cxn>
                <a:cxn ang="0">
                  <a:pos x="368" y="368"/>
                </a:cxn>
                <a:cxn ang="0">
                  <a:pos x="368" y="421"/>
                </a:cxn>
                <a:cxn ang="0">
                  <a:pos x="363" y="437"/>
                </a:cxn>
                <a:cxn ang="0">
                  <a:pos x="360" y="393"/>
                </a:cxn>
                <a:cxn ang="0">
                  <a:pos x="350" y="327"/>
                </a:cxn>
                <a:cxn ang="0">
                  <a:pos x="323" y="264"/>
                </a:cxn>
                <a:cxn ang="0">
                  <a:pos x="300" y="246"/>
                </a:cxn>
                <a:cxn ang="0">
                  <a:pos x="289" y="272"/>
                </a:cxn>
                <a:cxn ang="0">
                  <a:pos x="267" y="312"/>
                </a:cxn>
                <a:cxn ang="0">
                  <a:pos x="242" y="349"/>
                </a:cxn>
                <a:cxn ang="0">
                  <a:pos x="231" y="356"/>
                </a:cxn>
                <a:cxn ang="0">
                  <a:pos x="245" y="320"/>
                </a:cxn>
                <a:cxn ang="0">
                  <a:pos x="259" y="266"/>
                </a:cxn>
                <a:cxn ang="0">
                  <a:pos x="254" y="211"/>
                </a:cxn>
                <a:cxn ang="0">
                  <a:pos x="117" y="52"/>
                </a:cxn>
                <a:cxn ang="0">
                  <a:pos x="107" y="49"/>
                </a:cxn>
                <a:cxn ang="0">
                  <a:pos x="79" y="42"/>
                </a:cxn>
                <a:cxn ang="0">
                  <a:pos x="42" y="39"/>
                </a:cxn>
                <a:cxn ang="0">
                  <a:pos x="0" y="48"/>
                </a:cxn>
              </a:cxnLst>
              <a:rect l="0" t="0" r="r" b="b"/>
              <a:pathLst>
                <a:path w="441" h="444">
                  <a:moveTo>
                    <a:pt x="0" y="48"/>
                  </a:moveTo>
                  <a:lnTo>
                    <a:pt x="3" y="45"/>
                  </a:lnTo>
                  <a:lnTo>
                    <a:pt x="11" y="39"/>
                  </a:lnTo>
                  <a:lnTo>
                    <a:pt x="24" y="31"/>
                  </a:lnTo>
                  <a:lnTo>
                    <a:pt x="40" y="22"/>
                  </a:lnTo>
                  <a:lnTo>
                    <a:pt x="59" y="13"/>
                  </a:lnTo>
                  <a:lnTo>
                    <a:pt x="78" y="6"/>
                  </a:lnTo>
                  <a:lnTo>
                    <a:pt x="99" y="1"/>
                  </a:lnTo>
                  <a:lnTo>
                    <a:pt x="117" y="0"/>
                  </a:lnTo>
                  <a:lnTo>
                    <a:pt x="120" y="3"/>
                  </a:lnTo>
                  <a:lnTo>
                    <a:pt x="128" y="11"/>
                  </a:lnTo>
                  <a:lnTo>
                    <a:pt x="139" y="23"/>
                  </a:lnTo>
                  <a:lnTo>
                    <a:pt x="154" y="39"/>
                  </a:lnTo>
                  <a:lnTo>
                    <a:pt x="171" y="59"/>
                  </a:lnTo>
                  <a:lnTo>
                    <a:pt x="192" y="80"/>
                  </a:lnTo>
                  <a:lnTo>
                    <a:pt x="214" y="103"/>
                  </a:lnTo>
                  <a:lnTo>
                    <a:pt x="236" y="127"/>
                  </a:lnTo>
                  <a:lnTo>
                    <a:pt x="259" y="151"/>
                  </a:lnTo>
                  <a:lnTo>
                    <a:pt x="282" y="174"/>
                  </a:lnTo>
                  <a:lnTo>
                    <a:pt x="303" y="197"/>
                  </a:lnTo>
                  <a:lnTo>
                    <a:pt x="322" y="218"/>
                  </a:lnTo>
                  <a:lnTo>
                    <a:pt x="341" y="235"/>
                  </a:lnTo>
                  <a:lnTo>
                    <a:pt x="355" y="250"/>
                  </a:lnTo>
                  <a:lnTo>
                    <a:pt x="365" y="261"/>
                  </a:lnTo>
                  <a:lnTo>
                    <a:pt x="372" y="266"/>
                  </a:lnTo>
                  <a:lnTo>
                    <a:pt x="380" y="273"/>
                  </a:lnTo>
                  <a:lnTo>
                    <a:pt x="388" y="282"/>
                  </a:lnTo>
                  <a:lnTo>
                    <a:pt x="397" y="293"/>
                  </a:lnTo>
                  <a:lnTo>
                    <a:pt x="406" y="304"/>
                  </a:lnTo>
                  <a:lnTo>
                    <a:pt x="414" y="318"/>
                  </a:lnTo>
                  <a:lnTo>
                    <a:pt x="424" y="334"/>
                  </a:lnTo>
                  <a:lnTo>
                    <a:pt x="433" y="354"/>
                  </a:lnTo>
                  <a:lnTo>
                    <a:pt x="441" y="375"/>
                  </a:lnTo>
                  <a:lnTo>
                    <a:pt x="439" y="371"/>
                  </a:lnTo>
                  <a:lnTo>
                    <a:pt x="433" y="361"/>
                  </a:lnTo>
                  <a:lnTo>
                    <a:pt x="424" y="347"/>
                  </a:lnTo>
                  <a:lnTo>
                    <a:pt x="411" y="331"/>
                  </a:lnTo>
                  <a:lnTo>
                    <a:pt x="397" y="314"/>
                  </a:lnTo>
                  <a:lnTo>
                    <a:pt x="382" y="299"/>
                  </a:lnTo>
                  <a:lnTo>
                    <a:pt x="366" y="287"/>
                  </a:lnTo>
                  <a:lnTo>
                    <a:pt x="350" y="280"/>
                  </a:lnTo>
                  <a:lnTo>
                    <a:pt x="351" y="285"/>
                  </a:lnTo>
                  <a:lnTo>
                    <a:pt x="355" y="297"/>
                  </a:lnTo>
                  <a:lnTo>
                    <a:pt x="359" y="317"/>
                  </a:lnTo>
                  <a:lnTo>
                    <a:pt x="365" y="341"/>
                  </a:lnTo>
                  <a:lnTo>
                    <a:pt x="368" y="368"/>
                  </a:lnTo>
                  <a:lnTo>
                    <a:pt x="370" y="394"/>
                  </a:lnTo>
                  <a:lnTo>
                    <a:pt x="368" y="421"/>
                  </a:lnTo>
                  <a:lnTo>
                    <a:pt x="363" y="444"/>
                  </a:lnTo>
                  <a:lnTo>
                    <a:pt x="363" y="437"/>
                  </a:lnTo>
                  <a:lnTo>
                    <a:pt x="363" y="420"/>
                  </a:lnTo>
                  <a:lnTo>
                    <a:pt x="360" y="393"/>
                  </a:lnTo>
                  <a:lnTo>
                    <a:pt x="357" y="362"/>
                  </a:lnTo>
                  <a:lnTo>
                    <a:pt x="350" y="327"/>
                  </a:lnTo>
                  <a:lnTo>
                    <a:pt x="340" y="294"/>
                  </a:lnTo>
                  <a:lnTo>
                    <a:pt x="323" y="264"/>
                  </a:lnTo>
                  <a:lnTo>
                    <a:pt x="303" y="241"/>
                  </a:lnTo>
                  <a:lnTo>
                    <a:pt x="300" y="246"/>
                  </a:lnTo>
                  <a:lnTo>
                    <a:pt x="296" y="256"/>
                  </a:lnTo>
                  <a:lnTo>
                    <a:pt x="289" y="272"/>
                  </a:lnTo>
                  <a:lnTo>
                    <a:pt x="279" y="292"/>
                  </a:lnTo>
                  <a:lnTo>
                    <a:pt x="267" y="312"/>
                  </a:lnTo>
                  <a:lnTo>
                    <a:pt x="256" y="332"/>
                  </a:lnTo>
                  <a:lnTo>
                    <a:pt x="242" y="349"/>
                  </a:lnTo>
                  <a:lnTo>
                    <a:pt x="229" y="362"/>
                  </a:lnTo>
                  <a:lnTo>
                    <a:pt x="231" y="356"/>
                  </a:lnTo>
                  <a:lnTo>
                    <a:pt x="237" y="342"/>
                  </a:lnTo>
                  <a:lnTo>
                    <a:pt x="245" y="320"/>
                  </a:lnTo>
                  <a:lnTo>
                    <a:pt x="253" y="295"/>
                  </a:lnTo>
                  <a:lnTo>
                    <a:pt x="259" y="266"/>
                  </a:lnTo>
                  <a:lnTo>
                    <a:pt x="260" y="238"/>
                  </a:lnTo>
                  <a:lnTo>
                    <a:pt x="254" y="211"/>
                  </a:lnTo>
                  <a:lnTo>
                    <a:pt x="242" y="189"/>
                  </a:lnTo>
                  <a:lnTo>
                    <a:pt x="117" y="52"/>
                  </a:lnTo>
                  <a:lnTo>
                    <a:pt x="115" y="51"/>
                  </a:lnTo>
                  <a:lnTo>
                    <a:pt x="107" y="49"/>
                  </a:lnTo>
                  <a:lnTo>
                    <a:pt x="95" y="45"/>
                  </a:lnTo>
                  <a:lnTo>
                    <a:pt x="79" y="42"/>
                  </a:lnTo>
                  <a:lnTo>
                    <a:pt x="62" y="39"/>
                  </a:lnTo>
                  <a:lnTo>
                    <a:pt x="42" y="39"/>
                  </a:lnTo>
                  <a:lnTo>
                    <a:pt x="21" y="42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0" name="Freeform 80"/>
            <p:cNvSpPr>
              <a:spLocks/>
            </p:cNvSpPr>
            <p:nvPr/>
          </p:nvSpPr>
          <p:spPr bwMode="auto">
            <a:xfrm>
              <a:off x="5772151" y="5126038"/>
              <a:ext cx="341313" cy="392113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7" y="27"/>
                </a:cxn>
                <a:cxn ang="0">
                  <a:pos x="21" y="69"/>
                </a:cxn>
                <a:cxn ang="0">
                  <a:pos x="45" y="126"/>
                </a:cxn>
                <a:cxn ang="0">
                  <a:pos x="81" y="192"/>
                </a:cxn>
                <a:cxn ang="0">
                  <a:pos x="130" y="266"/>
                </a:cxn>
                <a:cxn ang="0">
                  <a:pos x="196" y="340"/>
                </a:cxn>
                <a:cxn ang="0">
                  <a:pos x="280" y="410"/>
                </a:cxn>
                <a:cxn ang="0">
                  <a:pos x="329" y="446"/>
                </a:cxn>
                <a:cxn ang="0">
                  <a:pos x="342" y="456"/>
                </a:cxn>
                <a:cxn ang="0">
                  <a:pos x="363" y="461"/>
                </a:cxn>
                <a:cxn ang="0">
                  <a:pos x="381" y="462"/>
                </a:cxn>
                <a:cxn ang="0">
                  <a:pos x="401" y="464"/>
                </a:cxn>
                <a:cxn ang="0">
                  <a:pos x="417" y="467"/>
                </a:cxn>
                <a:cxn ang="0">
                  <a:pos x="428" y="475"/>
                </a:cxn>
                <a:cxn ang="0">
                  <a:pos x="424" y="487"/>
                </a:cxn>
                <a:cxn ang="0">
                  <a:pos x="413" y="492"/>
                </a:cxn>
                <a:cxn ang="0">
                  <a:pos x="401" y="493"/>
                </a:cxn>
                <a:cxn ang="0">
                  <a:pos x="382" y="492"/>
                </a:cxn>
                <a:cxn ang="0">
                  <a:pos x="362" y="491"/>
                </a:cxn>
                <a:cxn ang="0">
                  <a:pos x="342" y="485"/>
                </a:cxn>
                <a:cxn ang="0">
                  <a:pos x="324" y="477"/>
                </a:cxn>
                <a:cxn ang="0">
                  <a:pos x="309" y="468"/>
                </a:cxn>
                <a:cxn ang="0">
                  <a:pos x="298" y="461"/>
                </a:cxn>
                <a:cxn ang="0">
                  <a:pos x="289" y="457"/>
                </a:cxn>
                <a:cxn ang="0">
                  <a:pos x="266" y="439"/>
                </a:cxn>
                <a:cxn ang="0">
                  <a:pos x="228" y="407"/>
                </a:cxn>
                <a:cxn ang="0">
                  <a:pos x="181" y="359"/>
                </a:cxn>
                <a:cxn ang="0">
                  <a:pos x="130" y="300"/>
                </a:cxn>
                <a:cxn ang="0">
                  <a:pos x="81" y="227"/>
                </a:cxn>
                <a:cxn ang="0">
                  <a:pos x="38" y="144"/>
                </a:cxn>
                <a:cxn ang="0">
                  <a:pos x="8" y="51"/>
                </a:cxn>
              </a:cxnLst>
              <a:rect l="0" t="0" r="r" b="b"/>
              <a:pathLst>
                <a:path w="428" h="493">
                  <a:moveTo>
                    <a:pt x="0" y="0"/>
                  </a:moveTo>
                  <a:lnTo>
                    <a:pt x="1" y="4"/>
                  </a:lnTo>
                  <a:lnTo>
                    <a:pt x="2" y="13"/>
                  </a:lnTo>
                  <a:lnTo>
                    <a:pt x="7" y="27"/>
                  </a:lnTo>
                  <a:lnTo>
                    <a:pt x="13" y="45"/>
                  </a:lnTo>
                  <a:lnTo>
                    <a:pt x="21" y="69"/>
                  </a:lnTo>
                  <a:lnTo>
                    <a:pt x="31" y="96"/>
                  </a:lnTo>
                  <a:lnTo>
                    <a:pt x="45" y="126"/>
                  </a:lnTo>
                  <a:lnTo>
                    <a:pt x="61" y="158"/>
                  </a:lnTo>
                  <a:lnTo>
                    <a:pt x="81" y="192"/>
                  </a:lnTo>
                  <a:lnTo>
                    <a:pt x="104" y="229"/>
                  </a:lnTo>
                  <a:lnTo>
                    <a:pt x="130" y="266"/>
                  </a:lnTo>
                  <a:lnTo>
                    <a:pt x="161" y="303"/>
                  </a:lnTo>
                  <a:lnTo>
                    <a:pt x="196" y="340"/>
                  </a:lnTo>
                  <a:lnTo>
                    <a:pt x="235" y="376"/>
                  </a:lnTo>
                  <a:lnTo>
                    <a:pt x="280" y="410"/>
                  </a:lnTo>
                  <a:lnTo>
                    <a:pt x="328" y="444"/>
                  </a:lnTo>
                  <a:lnTo>
                    <a:pt x="329" y="446"/>
                  </a:lnTo>
                  <a:lnTo>
                    <a:pt x="334" y="450"/>
                  </a:lnTo>
                  <a:lnTo>
                    <a:pt x="342" y="456"/>
                  </a:lnTo>
                  <a:lnTo>
                    <a:pt x="355" y="460"/>
                  </a:lnTo>
                  <a:lnTo>
                    <a:pt x="363" y="461"/>
                  </a:lnTo>
                  <a:lnTo>
                    <a:pt x="372" y="461"/>
                  </a:lnTo>
                  <a:lnTo>
                    <a:pt x="381" y="462"/>
                  </a:lnTo>
                  <a:lnTo>
                    <a:pt x="392" y="463"/>
                  </a:lnTo>
                  <a:lnTo>
                    <a:pt x="401" y="464"/>
                  </a:lnTo>
                  <a:lnTo>
                    <a:pt x="410" y="465"/>
                  </a:lnTo>
                  <a:lnTo>
                    <a:pt x="417" y="467"/>
                  </a:lnTo>
                  <a:lnTo>
                    <a:pt x="423" y="469"/>
                  </a:lnTo>
                  <a:lnTo>
                    <a:pt x="428" y="475"/>
                  </a:lnTo>
                  <a:lnTo>
                    <a:pt x="427" y="482"/>
                  </a:lnTo>
                  <a:lnTo>
                    <a:pt x="424" y="487"/>
                  </a:lnTo>
                  <a:lnTo>
                    <a:pt x="418" y="491"/>
                  </a:lnTo>
                  <a:lnTo>
                    <a:pt x="413" y="492"/>
                  </a:lnTo>
                  <a:lnTo>
                    <a:pt x="408" y="492"/>
                  </a:lnTo>
                  <a:lnTo>
                    <a:pt x="401" y="493"/>
                  </a:lnTo>
                  <a:lnTo>
                    <a:pt x="392" y="493"/>
                  </a:lnTo>
                  <a:lnTo>
                    <a:pt x="382" y="492"/>
                  </a:lnTo>
                  <a:lnTo>
                    <a:pt x="372" y="492"/>
                  </a:lnTo>
                  <a:lnTo>
                    <a:pt x="362" y="491"/>
                  </a:lnTo>
                  <a:lnTo>
                    <a:pt x="351" y="488"/>
                  </a:lnTo>
                  <a:lnTo>
                    <a:pt x="342" y="485"/>
                  </a:lnTo>
                  <a:lnTo>
                    <a:pt x="333" y="482"/>
                  </a:lnTo>
                  <a:lnTo>
                    <a:pt x="324" y="477"/>
                  </a:lnTo>
                  <a:lnTo>
                    <a:pt x="315" y="472"/>
                  </a:lnTo>
                  <a:lnTo>
                    <a:pt x="309" y="468"/>
                  </a:lnTo>
                  <a:lnTo>
                    <a:pt x="303" y="464"/>
                  </a:lnTo>
                  <a:lnTo>
                    <a:pt x="298" y="461"/>
                  </a:lnTo>
                  <a:lnTo>
                    <a:pt x="294" y="460"/>
                  </a:lnTo>
                  <a:lnTo>
                    <a:pt x="289" y="457"/>
                  </a:lnTo>
                  <a:lnTo>
                    <a:pt x="280" y="450"/>
                  </a:lnTo>
                  <a:lnTo>
                    <a:pt x="266" y="439"/>
                  </a:lnTo>
                  <a:lnTo>
                    <a:pt x="249" y="425"/>
                  </a:lnTo>
                  <a:lnTo>
                    <a:pt x="228" y="407"/>
                  </a:lnTo>
                  <a:lnTo>
                    <a:pt x="205" y="385"/>
                  </a:lnTo>
                  <a:lnTo>
                    <a:pt x="181" y="359"/>
                  </a:lnTo>
                  <a:lnTo>
                    <a:pt x="155" y="332"/>
                  </a:lnTo>
                  <a:lnTo>
                    <a:pt x="130" y="300"/>
                  </a:lnTo>
                  <a:lnTo>
                    <a:pt x="105" y="265"/>
                  </a:lnTo>
                  <a:lnTo>
                    <a:pt x="81" y="227"/>
                  </a:lnTo>
                  <a:lnTo>
                    <a:pt x="59" y="187"/>
                  </a:lnTo>
                  <a:lnTo>
                    <a:pt x="38" y="144"/>
                  </a:lnTo>
                  <a:lnTo>
                    <a:pt x="22" y="98"/>
                  </a:lnTo>
                  <a:lnTo>
                    <a:pt x="8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1" name="Freeform 81"/>
            <p:cNvSpPr>
              <a:spLocks/>
            </p:cNvSpPr>
            <p:nvPr/>
          </p:nvSpPr>
          <p:spPr bwMode="auto">
            <a:xfrm>
              <a:off x="5637213" y="4786313"/>
              <a:ext cx="212725" cy="301625"/>
            </a:xfrm>
            <a:custGeom>
              <a:avLst/>
              <a:gdLst/>
              <a:ahLst/>
              <a:cxnLst>
                <a:cxn ang="0">
                  <a:pos x="185" y="209"/>
                </a:cxn>
                <a:cxn ang="0">
                  <a:pos x="172" y="205"/>
                </a:cxn>
                <a:cxn ang="0">
                  <a:pos x="155" y="194"/>
                </a:cxn>
                <a:cxn ang="0">
                  <a:pos x="140" y="183"/>
                </a:cxn>
                <a:cxn ang="0">
                  <a:pos x="133" y="171"/>
                </a:cxn>
                <a:cxn ang="0">
                  <a:pos x="122" y="152"/>
                </a:cxn>
                <a:cxn ang="0">
                  <a:pos x="107" y="129"/>
                </a:cxn>
                <a:cxn ang="0">
                  <a:pos x="96" y="112"/>
                </a:cxn>
                <a:cxn ang="0">
                  <a:pos x="87" y="100"/>
                </a:cxn>
                <a:cxn ang="0">
                  <a:pos x="71" y="87"/>
                </a:cxn>
                <a:cxn ang="0">
                  <a:pos x="61" y="107"/>
                </a:cxn>
                <a:cxn ang="0">
                  <a:pos x="60" y="133"/>
                </a:cxn>
                <a:cxn ang="0">
                  <a:pos x="65" y="163"/>
                </a:cxn>
                <a:cxn ang="0">
                  <a:pos x="69" y="191"/>
                </a:cxn>
                <a:cxn ang="0">
                  <a:pos x="79" y="220"/>
                </a:cxn>
                <a:cxn ang="0">
                  <a:pos x="84" y="247"/>
                </a:cxn>
                <a:cxn ang="0">
                  <a:pos x="83" y="277"/>
                </a:cxn>
                <a:cxn ang="0">
                  <a:pos x="87" y="315"/>
                </a:cxn>
                <a:cxn ang="0">
                  <a:pos x="102" y="342"/>
                </a:cxn>
                <a:cxn ang="0">
                  <a:pos x="113" y="352"/>
                </a:cxn>
                <a:cxn ang="0">
                  <a:pos x="122" y="358"/>
                </a:cxn>
                <a:cxn ang="0">
                  <a:pos x="132" y="360"/>
                </a:cxn>
                <a:cxn ang="0">
                  <a:pos x="140" y="361"/>
                </a:cxn>
                <a:cxn ang="0">
                  <a:pos x="151" y="365"/>
                </a:cxn>
                <a:cxn ang="0">
                  <a:pos x="163" y="370"/>
                </a:cxn>
                <a:cxn ang="0">
                  <a:pos x="172" y="375"/>
                </a:cxn>
                <a:cxn ang="0">
                  <a:pos x="179" y="379"/>
                </a:cxn>
                <a:cxn ang="0">
                  <a:pos x="202" y="374"/>
                </a:cxn>
                <a:cxn ang="0">
                  <a:pos x="232" y="364"/>
                </a:cxn>
                <a:cxn ang="0">
                  <a:pos x="256" y="348"/>
                </a:cxn>
                <a:cxn ang="0">
                  <a:pos x="263" y="330"/>
                </a:cxn>
                <a:cxn ang="0">
                  <a:pos x="269" y="268"/>
                </a:cxn>
                <a:cxn ang="0">
                  <a:pos x="266" y="174"/>
                </a:cxn>
                <a:cxn ang="0">
                  <a:pos x="238" y="78"/>
                </a:cxn>
                <a:cxn ang="0">
                  <a:pos x="206" y="38"/>
                </a:cxn>
                <a:cxn ang="0">
                  <a:pos x="189" y="31"/>
                </a:cxn>
                <a:cxn ang="0">
                  <a:pos x="171" y="31"/>
                </a:cxn>
                <a:cxn ang="0">
                  <a:pos x="135" y="32"/>
                </a:cxn>
                <a:cxn ang="0">
                  <a:pos x="85" y="28"/>
                </a:cxn>
                <a:cxn ang="0">
                  <a:pos x="35" y="13"/>
                </a:cxn>
                <a:cxn ang="0">
                  <a:pos x="9" y="1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22" y="39"/>
                </a:cxn>
                <a:cxn ang="0">
                  <a:pos x="38" y="49"/>
                </a:cxn>
                <a:cxn ang="0">
                  <a:pos x="56" y="56"/>
                </a:cxn>
                <a:cxn ang="0">
                  <a:pos x="69" y="61"/>
                </a:cxn>
                <a:cxn ang="0">
                  <a:pos x="84" y="66"/>
                </a:cxn>
                <a:cxn ang="0">
                  <a:pos x="98" y="69"/>
                </a:cxn>
                <a:cxn ang="0">
                  <a:pos x="111" y="71"/>
                </a:cxn>
                <a:cxn ang="0">
                  <a:pos x="122" y="71"/>
                </a:cxn>
                <a:cxn ang="0">
                  <a:pos x="142" y="72"/>
                </a:cxn>
                <a:cxn ang="0">
                  <a:pos x="164" y="76"/>
                </a:cxn>
                <a:cxn ang="0">
                  <a:pos x="180" y="83"/>
                </a:cxn>
                <a:cxn ang="0">
                  <a:pos x="186" y="98"/>
                </a:cxn>
                <a:cxn ang="0">
                  <a:pos x="185" y="128"/>
                </a:cxn>
                <a:cxn ang="0">
                  <a:pos x="185" y="151"/>
                </a:cxn>
                <a:cxn ang="0">
                  <a:pos x="187" y="165"/>
                </a:cxn>
                <a:cxn ang="0">
                  <a:pos x="196" y="180"/>
                </a:cxn>
                <a:cxn ang="0">
                  <a:pos x="210" y="197"/>
                </a:cxn>
                <a:cxn ang="0">
                  <a:pos x="201" y="196"/>
                </a:cxn>
                <a:cxn ang="0">
                  <a:pos x="187" y="196"/>
                </a:cxn>
              </a:cxnLst>
              <a:rect l="0" t="0" r="r" b="b"/>
              <a:pathLst>
                <a:path w="270" h="379">
                  <a:moveTo>
                    <a:pt x="186" y="208"/>
                  </a:moveTo>
                  <a:lnTo>
                    <a:pt x="185" y="209"/>
                  </a:lnTo>
                  <a:lnTo>
                    <a:pt x="179" y="207"/>
                  </a:lnTo>
                  <a:lnTo>
                    <a:pt x="172" y="205"/>
                  </a:lnTo>
                  <a:lnTo>
                    <a:pt x="163" y="199"/>
                  </a:lnTo>
                  <a:lnTo>
                    <a:pt x="155" y="194"/>
                  </a:lnTo>
                  <a:lnTo>
                    <a:pt x="147" y="189"/>
                  </a:lnTo>
                  <a:lnTo>
                    <a:pt x="140" y="183"/>
                  </a:lnTo>
                  <a:lnTo>
                    <a:pt x="136" y="177"/>
                  </a:lnTo>
                  <a:lnTo>
                    <a:pt x="133" y="171"/>
                  </a:lnTo>
                  <a:lnTo>
                    <a:pt x="128" y="162"/>
                  </a:lnTo>
                  <a:lnTo>
                    <a:pt x="122" y="152"/>
                  </a:lnTo>
                  <a:lnTo>
                    <a:pt x="114" y="140"/>
                  </a:lnTo>
                  <a:lnTo>
                    <a:pt x="107" y="129"/>
                  </a:lnTo>
                  <a:lnTo>
                    <a:pt x="100" y="118"/>
                  </a:lnTo>
                  <a:lnTo>
                    <a:pt x="96" y="112"/>
                  </a:lnTo>
                  <a:lnTo>
                    <a:pt x="92" y="107"/>
                  </a:lnTo>
                  <a:lnTo>
                    <a:pt x="87" y="100"/>
                  </a:lnTo>
                  <a:lnTo>
                    <a:pt x="79" y="92"/>
                  </a:lnTo>
                  <a:lnTo>
                    <a:pt x="71" y="87"/>
                  </a:lnTo>
                  <a:lnTo>
                    <a:pt x="65" y="94"/>
                  </a:lnTo>
                  <a:lnTo>
                    <a:pt x="61" y="107"/>
                  </a:lnTo>
                  <a:lnTo>
                    <a:pt x="59" y="120"/>
                  </a:lnTo>
                  <a:lnTo>
                    <a:pt x="60" y="133"/>
                  </a:lnTo>
                  <a:lnTo>
                    <a:pt x="62" y="148"/>
                  </a:lnTo>
                  <a:lnTo>
                    <a:pt x="65" y="163"/>
                  </a:lnTo>
                  <a:lnTo>
                    <a:pt x="67" y="177"/>
                  </a:lnTo>
                  <a:lnTo>
                    <a:pt x="69" y="191"/>
                  </a:lnTo>
                  <a:lnTo>
                    <a:pt x="74" y="205"/>
                  </a:lnTo>
                  <a:lnTo>
                    <a:pt x="79" y="220"/>
                  </a:lnTo>
                  <a:lnTo>
                    <a:pt x="82" y="234"/>
                  </a:lnTo>
                  <a:lnTo>
                    <a:pt x="84" y="247"/>
                  </a:lnTo>
                  <a:lnTo>
                    <a:pt x="84" y="261"/>
                  </a:lnTo>
                  <a:lnTo>
                    <a:pt x="83" y="277"/>
                  </a:lnTo>
                  <a:lnTo>
                    <a:pt x="83" y="296"/>
                  </a:lnTo>
                  <a:lnTo>
                    <a:pt x="87" y="315"/>
                  </a:lnTo>
                  <a:lnTo>
                    <a:pt x="96" y="334"/>
                  </a:lnTo>
                  <a:lnTo>
                    <a:pt x="102" y="342"/>
                  </a:lnTo>
                  <a:lnTo>
                    <a:pt x="107" y="348"/>
                  </a:lnTo>
                  <a:lnTo>
                    <a:pt x="113" y="352"/>
                  </a:lnTo>
                  <a:lnTo>
                    <a:pt x="118" y="356"/>
                  </a:lnTo>
                  <a:lnTo>
                    <a:pt x="122" y="358"/>
                  </a:lnTo>
                  <a:lnTo>
                    <a:pt x="127" y="359"/>
                  </a:lnTo>
                  <a:lnTo>
                    <a:pt x="132" y="360"/>
                  </a:lnTo>
                  <a:lnTo>
                    <a:pt x="135" y="360"/>
                  </a:lnTo>
                  <a:lnTo>
                    <a:pt x="140" y="361"/>
                  </a:lnTo>
                  <a:lnTo>
                    <a:pt x="145" y="363"/>
                  </a:lnTo>
                  <a:lnTo>
                    <a:pt x="151" y="365"/>
                  </a:lnTo>
                  <a:lnTo>
                    <a:pt x="157" y="367"/>
                  </a:lnTo>
                  <a:lnTo>
                    <a:pt x="163" y="370"/>
                  </a:lnTo>
                  <a:lnTo>
                    <a:pt x="167" y="373"/>
                  </a:lnTo>
                  <a:lnTo>
                    <a:pt x="172" y="375"/>
                  </a:lnTo>
                  <a:lnTo>
                    <a:pt x="174" y="378"/>
                  </a:lnTo>
                  <a:lnTo>
                    <a:pt x="179" y="379"/>
                  </a:lnTo>
                  <a:lnTo>
                    <a:pt x="189" y="378"/>
                  </a:lnTo>
                  <a:lnTo>
                    <a:pt x="202" y="374"/>
                  </a:lnTo>
                  <a:lnTo>
                    <a:pt x="217" y="370"/>
                  </a:lnTo>
                  <a:lnTo>
                    <a:pt x="232" y="364"/>
                  </a:lnTo>
                  <a:lnTo>
                    <a:pt x="246" y="356"/>
                  </a:lnTo>
                  <a:lnTo>
                    <a:pt x="256" y="348"/>
                  </a:lnTo>
                  <a:lnTo>
                    <a:pt x="262" y="340"/>
                  </a:lnTo>
                  <a:lnTo>
                    <a:pt x="263" y="330"/>
                  </a:lnTo>
                  <a:lnTo>
                    <a:pt x="266" y="305"/>
                  </a:lnTo>
                  <a:lnTo>
                    <a:pt x="269" y="268"/>
                  </a:lnTo>
                  <a:lnTo>
                    <a:pt x="270" y="223"/>
                  </a:lnTo>
                  <a:lnTo>
                    <a:pt x="266" y="174"/>
                  </a:lnTo>
                  <a:lnTo>
                    <a:pt x="256" y="124"/>
                  </a:lnTo>
                  <a:lnTo>
                    <a:pt x="238" y="78"/>
                  </a:lnTo>
                  <a:lnTo>
                    <a:pt x="210" y="40"/>
                  </a:lnTo>
                  <a:lnTo>
                    <a:pt x="206" y="38"/>
                  </a:lnTo>
                  <a:lnTo>
                    <a:pt x="200" y="34"/>
                  </a:lnTo>
                  <a:lnTo>
                    <a:pt x="189" y="31"/>
                  </a:lnTo>
                  <a:lnTo>
                    <a:pt x="179" y="30"/>
                  </a:lnTo>
                  <a:lnTo>
                    <a:pt x="171" y="31"/>
                  </a:lnTo>
                  <a:lnTo>
                    <a:pt x="156" y="32"/>
                  </a:lnTo>
                  <a:lnTo>
                    <a:pt x="135" y="32"/>
                  </a:lnTo>
                  <a:lnTo>
                    <a:pt x="112" y="31"/>
                  </a:lnTo>
                  <a:lnTo>
                    <a:pt x="85" y="28"/>
                  </a:lnTo>
                  <a:lnTo>
                    <a:pt x="60" y="22"/>
                  </a:lnTo>
                  <a:lnTo>
                    <a:pt x="35" y="13"/>
                  </a:lnTo>
                  <a:lnTo>
                    <a:pt x="13" y="0"/>
                  </a:lnTo>
                  <a:lnTo>
                    <a:pt x="9" y="1"/>
                  </a:lnTo>
                  <a:lnTo>
                    <a:pt x="5" y="6"/>
                  </a:lnTo>
                  <a:lnTo>
                    <a:pt x="0" y="14"/>
                  </a:lnTo>
                  <a:lnTo>
                    <a:pt x="4" y="23"/>
                  </a:lnTo>
                  <a:lnTo>
                    <a:pt x="8" y="29"/>
                  </a:lnTo>
                  <a:lnTo>
                    <a:pt x="15" y="33"/>
                  </a:lnTo>
                  <a:lnTo>
                    <a:pt x="22" y="39"/>
                  </a:lnTo>
                  <a:lnTo>
                    <a:pt x="30" y="44"/>
                  </a:lnTo>
                  <a:lnTo>
                    <a:pt x="38" y="49"/>
                  </a:lnTo>
                  <a:lnTo>
                    <a:pt x="47" y="53"/>
                  </a:lnTo>
                  <a:lnTo>
                    <a:pt x="56" y="56"/>
                  </a:lnTo>
                  <a:lnTo>
                    <a:pt x="62" y="59"/>
                  </a:lnTo>
                  <a:lnTo>
                    <a:pt x="69" y="61"/>
                  </a:lnTo>
                  <a:lnTo>
                    <a:pt x="76" y="63"/>
                  </a:lnTo>
                  <a:lnTo>
                    <a:pt x="84" y="66"/>
                  </a:lnTo>
                  <a:lnTo>
                    <a:pt x="91" y="68"/>
                  </a:lnTo>
                  <a:lnTo>
                    <a:pt x="98" y="69"/>
                  </a:lnTo>
                  <a:lnTo>
                    <a:pt x="105" y="71"/>
                  </a:lnTo>
                  <a:lnTo>
                    <a:pt x="111" y="71"/>
                  </a:lnTo>
                  <a:lnTo>
                    <a:pt x="117" y="71"/>
                  </a:lnTo>
                  <a:lnTo>
                    <a:pt x="122" y="71"/>
                  </a:lnTo>
                  <a:lnTo>
                    <a:pt x="132" y="71"/>
                  </a:lnTo>
                  <a:lnTo>
                    <a:pt x="142" y="72"/>
                  </a:lnTo>
                  <a:lnTo>
                    <a:pt x="153" y="74"/>
                  </a:lnTo>
                  <a:lnTo>
                    <a:pt x="164" y="76"/>
                  </a:lnTo>
                  <a:lnTo>
                    <a:pt x="173" y="79"/>
                  </a:lnTo>
                  <a:lnTo>
                    <a:pt x="180" y="83"/>
                  </a:lnTo>
                  <a:lnTo>
                    <a:pt x="183" y="86"/>
                  </a:lnTo>
                  <a:lnTo>
                    <a:pt x="186" y="98"/>
                  </a:lnTo>
                  <a:lnTo>
                    <a:pt x="186" y="112"/>
                  </a:lnTo>
                  <a:lnTo>
                    <a:pt x="185" y="128"/>
                  </a:lnTo>
                  <a:lnTo>
                    <a:pt x="185" y="142"/>
                  </a:lnTo>
                  <a:lnTo>
                    <a:pt x="185" y="151"/>
                  </a:lnTo>
                  <a:lnTo>
                    <a:pt x="186" y="159"/>
                  </a:lnTo>
                  <a:lnTo>
                    <a:pt x="187" y="165"/>
                  </a:lnTo>
                  <a:lnTo>
                    <a:pt x="189" y="170"/>
                  </a:lnTo>
                  <a:lnTo>
                    <a:pt x="196" y="180"/>
                  </a:lnTo>
                  <a:lnTo>
                    <a:pt x="204" y="189"/>
                  </a:lnTo>
                  <a:lnTo>
                    <a:pt x="210" y="197"/>
                  </a:lnTo>
                  <a:lnTo>
                    <a:pt x="208" y="199"/>
                  </a:lnTo>
                  <a:lnTo>
                    <a:pt x="201" y="196"/>
                  </a:lnTo>
                  <a:lnTo>
                    <a:pt x="193" y="193"/>
                  </a:lnTo>
                  <a:lnTo>
                    <a:pt x="187" y="196"/>
                  </a:lnTo>
                  <a:lnTo>
                    <a:pt x="186" y="208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2" name="Freeform 82"/>
            <p:cNvSpPr>
              <a:spLocks/>
            </p:cNvSpPr>
            <p:nvPr/>
          </p:nvSpPr>
          <p:spPr bwMode="auto">
            <a:xfrm>
              <a:off x="5527676" y="4799013"/>
              <a:ext cx="252413" cy="98425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3" y="1"/>
                </a:cxn>
                <a:cxn ang="0">
                  <a:pos x="5" y="7"/>
                </a:cxn>
                <a:cxn ang="0">
                  <a:pos x="0" y="20"/>
                </a:cxn>
                <a:cxn ang="0">
                  <a:pos x="6" y="43"/>
                </a:cxn>
                <a:cxn ang="0">
                  <a:pos x="189" y="100"/>
                </a:cxn>
                <a:cxn ang="0">
                  <a:pos x="189" y="93"/>
                </a:cxn>
                <a:cxn ang="0">
                  <a:pos x="191" y="78"/>
                </a:cxn>
                <a:cxn ang="0">
                  <a:pos x="198" y="66"/>
                </a:cxn>
                <a:cxn ang="0">
                  <a:pos x="213" y="64"/>
                </a:cxn>
                <a:cxn ang="0">
                  <a:pos x="214" y="64"/>
                </a:cxn>
                <a:cxn ang="0">
                  <a:pos x="217" y="66"/>
                </a:cxn>
                <a:cxn ang="0">
                  <a:pos x="221" y="67"/>
                </a:cxn>
                <a:cxn ang="0">
                  <a:pos x="226" y="70"/>
                </a:cxn>
                <a:cxn ang="0">
                  <a:pos x="232" y="75"/>
                </a:cxn>
                <a:cxn ang="0">
                  <a:pos x="237" y="83"/>
                </a:cxn>
                <a:cxn ang="0">
                  <a:pos x="243" y="92"/>
                </a:cxn>
                <a:cxn ang="0">
                  <a:pos x="248" y="106"/>
                </a:cxn>
                <a:cxn ang="0">
                  <a:pos x="307" y="122"/>
                </a:cxn>
                <a:cxn ang="0">
                  <a:pos x="310" y="117"/>
                </a:cxn>
                <a:cxn ang="0">
                  <a:pos x="317" y="105"/>
                </a:cxn>
                <a:cxn ang="0">
                  <a:pos x="318" y="90"/>
                </a:cxn>
                <a:cxn ang="0">
                  <a:pos x="307" y="77"/>
                </a:cxn>
                <a:cxn ang="0">
                  <a:pos x="17" y="0"/>
                </a:cxn>
              </a:cxnLst>
              <a:rect l="0" t="0" r="r" b="b"/>
              <a:pathLst>
                <a:path w="318" h="122">
                  <a:moveTo>
                    <a:pt x="17" y="0"/>
                  </a:moveTo>
                  <a:lnTo>
                    <a:pt x="13" y="1"/>
                  </a:lnTo>
                  <a:lnTo>
                    <a:pt x="5" y="7"/>
                  </a:lnTo>
                  <a:lnTo>
                    <a:pt x="0" y="20"/>
                  </a:lnTo>
                  <a:lnTo>
                    <a:pt x="6" y="43"/>
                  </a:lnTo>
                  <a:lnTo>
                    <a:pt x="189" y="100"/>
                  </a:lnTo>
                  <a:lnTo>
                    <a:pt x="189" y="93"/>
                  </a:lnTo>
                  <a:lnTo>
                    <a:pt x="191" y="78"/>
                  </a:lnTo>
                  <a:lnTo>
                    <a:pt x="198" y="66"/>
                  </a:lnTo>
                  <a:lnTo>
                    <a:pt x="213" y="64"/>
                  </a:lnTo>
                  <a:lnTo>
                    <a:pt x="214" y="64"/>
                  </a:lnTo>
                  <a:lnTo>
                    <a:pt x="217" y="66"/>
                  </a:lnTo>
                  <a:lnTo>
                    <a:pt x="221" y="67"/>
                  </a:lnTo>
                  <a:lnTo>
                    <a:pt x="226" y="70"/>
                  </a:lnTo>
                  <a:lnTo>
                    <a:pt x="232" y="75"/>
                  </a:lnTo>
                  <a:lnTo>
                    <a:pt x="237" y="83"/>
                  </a:lnTo>
                  <a:lnTo>
                    <a:pt x="243" y="92"/>
                  </a:lnTo>
                  <a:lnTo>
                    <a:pt x="248" y="106"/>
                  </a:lnTo>
                  <a:lnTo>
                    <a:pt x="307" y="122"/>
                  </a:lnTo>
                  <a:lnTo>
                    <a:pt x="310" y="117"/>
                  </a:lnTo>
                  <a:lnTo>
                    <a:pt x="317" y="105"/>
                  </a:lnTo>
                  <a:lnTo>
                    <a:pt x="318" y="90"/>
                  </a:lnTo>
                  <a:lnTo>
                    <a:pt x="307" y="7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3" name="Freeform 83"/>
            <p:cNvSpPr>
              <a:spLocks/>
            </p:cNvSpPr>
            <p:nvPr/>
          </p:nvSpPr>
          <p:spPr bwMode="auto">
            <a:xfrm>
              <a:off x="5594351" y="4873626"/>
              <a:ext cx="82550" cy="603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61" y="2"/>
                </a:cxn>
                <a:cxn ang="0">
                  <a:pos x="57" y="8"/>
                </a:cxn>
                <a:cxn ang="0">
                  <a:pos x="51" y="16"/>
                </a:cxn>
                <a:cxn ang="0">
                  <a:pos x="42" y="27"/>
                </a:cxn>
                <a:cxn ang="0">
                  <a:pos x="33" y="37"/>
                </a:cxn>
                <a:cxn ang="0">
                  <a:pos x="22" y="48"/>
                </a:cxn>
                <a:cxn ang="0">
                  <a:pos x="11" y="59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5" y="74"/>
                </a:cxn>
                <a:cxn ang="0">
                  <a:pos x="13" y="76"/>
                </a:cxn>
                <a:cxn ang="0">
                  <a:pos x="24" y="75"/>
                </a:cxn>
                <a:cxn ang="0">
                  <a:pos x="33" y="72"/>
                </a:cxn>
                <a:cxn ang="0">
                  <a:pos x="43" y="69"/>
                </a:cxn>
                <a:cxn ang="0">
                  <a:pos x="53" y="66"/>
                </a:cxn>
                <a:cxn ang="0">
                  <a:pos x="65" y="61"/>
                </a:cxn>
                <a:cxn ang="0">
                  <a:pos x="76" y="57"/>
                </a:cxn>
                <a:cxn ang="0">
                  <a:pos x="88" y="48"/>
                </a:cxn>
                <a:cxn ang="0">
                  <a:pos x="97" y="39"/>
                </a:cxn>
                <a:cxn ang="0">
                  <a:pos x="104" y="28"/>
                </a:cxn>
                <a:cxn ang="0">
                  <a:pos x="103" y="16"/>
                </a:cxn>
                <a:cxn ang="0">
                  <a:pos x="62" y="0"/>
                </a:cxn>
              </a:cxnLst>
              <a:rect l="0" t="0" r="r" b="b"/>
              <a:pathLst>
                <a:path w="104" h="76">
                  <a:moveTo>
                    <a:pt x="62" y="0"/>
                  </a:moveTo>
                  <a:lnTo>
                    <a:pt x="61" y="2"/>
                  </a:lnTo>
                  <a:lnTo>
                    <a:pt x="57" y="8"/>
                  </a:lnTo>
                  <a:lnTo>
                    <a:pt x="51" y="16"/>
                  </a:lnTo>
                  <a:lnTo>
                    <a:pt x="42" y="27"/>
                  </a:lnTo>
                  <a:lnTo>
                    <a:pt x="33" y="37"/>
                  </a:lnTo>
                  <a:lnTo>
                    <a:pt x="22" y="48"/>
                  </a:lnTo>
                  <a:lnTo>
                    <a:pt x="11" y="59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5" y="74"/>
                  </a:lnTo>
                  <a:lnTo>
                    <a:pt x="13" y="76"/>
                  </a:lnTo>
                  <a:lnTo>
                    <a:pt x="24" y="75"/>
                  </a:lnTo>
                  <a:lnTo>
                    <a:pt x="33" y="72"/>
                  </a:lnTo>
                  <a:lnTo>
                    <a:pt x="43" y="69"/>
                  </a:lnTo>
                  <a:lnTo>
                    <a:pt x="53" y="66"/>
                  </a:lnTo>
                  <a:lnTo>
                    <a:pt x="65" y="61"/>
                  </a:lnTo>
                  <a:lnTo>
                    <a:pt x="76" y="57"/>
                  </a:lnTo>
                  <a:lnTo>
                    <a:pt x="88" y="48"/>
                  </a:lnTo>
                  <a:lnTo>
                    <a:pt x="97" y="39"/>
                  </a:lnTo>
                  <a:lnTo>
                    <a:pt x="104" y="28"/>
                  </a:lnTo>
                  <a:lnTo>
                    <a:pt x="103" y="1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4" name="Freeform 84"/>
            <p:cNvSpPr>
              <a:spLocks/>
            </p:cNvSpPr>
            <p:nvPr/>
          </p:nvSpPr>
          <p:spPr bwMode="auto">
            <a:xfrm>
              <a:off x="5626101" y="4902201"/>
              <a:ext cx="55563" cy="36513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5" y="1"/>
                </a:cxn>
                <a:cxn ang="0">
                  <a:pos x="64" y="5"/>
                </a:cxn>
                <a:cxn ang="0">
                  <a:pos x="59" y="9"/>
                </a:cxn>
                <a:cxn ang="0">
                  <a:pos x="53" y="16"/>
                </a:cxn>
                <a:cxn ang="0">
                  <a:pos x="45" y="22"/>
                </a:cxn>
                <a:cxn ang="0">
                  <a:pos x="34" y="29"/>
                </a:cxn>
                <a:cxn ang="0">
                  <a:pos x="19" y="35"/>
                </a:cxn>
                <a:cxn ang="0">
                  <a:pos x="0" y="39"/>
                </a:cxn>
                <a:cxn ang="0">
                  <a:pos x="0" y="40"/>
                </a:cxn>
                <a:cxn ang="0">
                  <a:pos x="2" y="41"/>
                </a:cxn>
                <a:cxn ang="0">
                  <a:pos x="6" y="44"/>
                </a:cxn>
                <a:cxn ang="0">
                  <a:pos x="17" y="46"/>
                </a:cxn>
                <a:cxn ang="0">
                  <a:pos x="23" y="46"/>
                </a:cxn>
                <a:cxn ang="0">
                  <a:pos x="33" y="46"/>
                </a:cxn>
                <a:cxn ang="0">
                  <a:pos x="41" y="46"/>
                </a:cxn>
                <a:cxn ang="0">
                  <a:pos x="49" y="45"/>
                </a:cxn>
                <a:cxn ang="0">
                  <a:pos x="57" y="44"/>
                </a:cxn>
                <a:cxn ang="0">
                  <a:pos x="64" y="41"/>
                </a:cxn>
                <a:cxn ang="0">
                  <a:pos x="68" y="40"/>
                </a:cxn>
                <a:cxn ang="0">
                  <a:pos x="71" y="39"/>
                </a:cxn>
                <a:cxn ang="0">
                  <a:pos x="72" y="31"/>
                </a:cxn>
                <a:cxn ang="0">
                  <a:pos x="71" y="18"/>
                </a:cxn>
                <a:cxn ang="0">
                  <a:pos x="67" y="6"/>
                </a:cxn>
                <a:cxn ang="0">
                  <a:pos x="66" y="0"/>
                </a:cxn>
              </a:cxnLst>
              <a:rect l="0" t="0" r="r" b="b"/>
              <a:pathLst>
                <a:path w="72" h="46">
                  <a:moveTo>
                    <a:pt x="66" y="0"/>
                  </a:moveTo>
                  <a:lnTo>
                    <a:pt x="65" y="1"/>
                  </a:lnTo>
                  <a:lnTo>
                    <a:pt x="64" y="5"/>
                  </a:lnTo>
                  <a:lnTo>
                    <a:pt x="59" y="9"/>
                  </a:lnTo>
                  <a:lnTo>
                    <a:pt x="53" y="16"/>
                  </a:lnTo>
                  <a:lnTo>
                    <a:pt x="45" y="22"/>
                  </a:lnTo>
                  <a:lnTo>
                    <a:pt x="34" y="29"/>
                  </a:lnTo>
                  <a:lnTo>
                    <a:pt x="19" y="35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2" y="41"/>
                  </a:lnTo>
                  <a:lnTo>
                    <a:pt x="6" y="44"/>
                  </a:lnTo>
                  <a:lnTo>
                    <a:pt x="17" y="46"/>
                  </a:lnTo>
                  <a:lnTo>
                    <a:pt x="23" y="46"/>
                  </a:lnTo>
                  <a:lnTo>
                    <a:pt x="33" y="46"/>
                  </a:lnTo>
                  <a:lnTo>
                    <a:pt x="41" y="46"/>
                  </a:lnTo>
                  <a:lnTo>
                    <a:pt x="49" y="45"/>
                  </a:lnTo>
                  <a:lnTo>
                    <a:pt x="57" y="44"/>
                  </a:lnTo>
                  <a:lnTo>
                    <a:pt x="64" y="41"/>
                  </a:lnTo>
                  <a:lnTo>
                    <a:pt x="68" y="40"/>
                  </a:lnTo>
                  <a:lnTo>
                    <a:pt x="71" y="39"/>
                  </a:lnTo>
                  <a:lnTo>
                    <a:pt x="72" y="31"/>
                  </a:lnTo>
                  <a:lnTo>
                    <a:pt x="71" y="18"/>
                  </a:lnTo>
                  <a:lnTo>
                    <a:pt x="67" y="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5" name="Freeform 85"/>
            <p:cNvSpPr>
              <a:spLocks/>
            </p:cNvSpPr>
            <p:nvPr/>
          </p:nvSpPr>
          <p:spPr bwMode="auto">
            <a:xfrm>
              <a:off x="5648326" y="4938713"/>
              <a:ext cx="39688" cy="17463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38" y="1"/>
                </a:cxn>
                <a:cxn ang="0">
                  <a:pos x="32" y="2"/>
                </a:cxn>
                <a:cxn ang="0">
                  <a:pos x="25" y="2"/>
                </a:cxn>
                <a:cxn ang="0">
                  <a:pos x="19" y="3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5" y="7"/>
                </a:cxn>
                <a:cxn ang="0">
                  <a:pos x="9" y="10"/>
                </a:cxn>
                <a:cxn ang="0">
                  <a:pos x="16" y="14"/>
                </a:cxn>
                <a:cxn ang="0">
                  <a:pos x="23" y="18"/>
                </a:cxn>
                <a:cxn ang="0">
                  <a:pos x="32" y="21"/>
                </a:cxn>
                <a:cxn ang="0">
                  <a:pos x="42" y="22"/>
                </a:cxn>
                <a:cxn ang="0">
                  <a:pos x="52" y="22"/>
                </a:cxn>
                <a:cxn ang="0">
                  <a:pos x="46" y="0"/>
                </a:cxn>
              </a:cxnLst>
              <a:rect l="0" t="0" r="r" b="b"/>
              <a:pathLst>
                <a:path w="52" h="22">
                  <a:moveTo>
                    <a:pt x="46" y="0"/>
                  </a:moveTo>
                  <a:lnTo>
                    <a:pt x="45" y="0"/>
                  </a:lnTo>
                  <a:lnTo>
                    <a:pt x="43" y="1"/>
                  </a:lnTo>
                  <a:lnTo>
                    <a:pt x="38" y="1"/>
                  </a:lnTo>
                  <a:lnTo>
                    <a:pt x="32" y="2"/>
                  </a:lnTo>
                  <a:lnTo>
                    <a:pt x="25" y="2"/>
                  </a:lnTo>
                  <a:lnTo>
                    <a:pt x="19" y="3"/>
                  </a:lnTo>
                  <a:lnTo>
                    <a:pt x="9" y="3"/>
                  </a:lnTo>
                  <a:lnTo>
                    <a:pt x="0" y="3"/>
                  </a:lnTo>
                  <a:lnTo>
                    <a:pt x="1" y="5"/>
                  </a:lnTo>
                  <a:lnTo>
                    <a:pt x="5" y="7"/>
                  </a:lnTo>
                  <a:lnTo>
                    <a:pt x="9" y="10"/>
                  </a:lnTo>
                  <a:lnTo>
                    <a:pt x="16" y="14"/>
                  </a:lnTo>
                  <a:lnTo>
                    <a:pt x="23" y="18"/>
                  </a:lnTo>
                  <a:lnTo>
                    <a:pt x="32" y="21"/>
                  </a:lnTo>
                  <a:lnTo>
                    <a:pt x="42" y="22"/>
                  </a:lnTo>
                  <a:lnTo>
                    <a:pt x="52" y="2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6" name="Freeform 86"/>
            <p:cNvSpPr>
              <a:spLocks/>
            </p:cNvSpPr>
            <p:nvPr/>
          </p:nvSpPr>
          <p:spPr bwMode="auto">
            <a:xfrm>
              <a:off x="6311901" y="4625976"/>
              <a:ext cx="60325" cy="46038"/>
            </a:xfrm>
            <a:custGeom>
              <a:avLst/>
              <a:gdLst/>
              <a:ahLst/>
              <a:cxnLst>
                <a:cxn ang="0">
                  <a:pos x="25" y="2"/>
                </a:cxn>
                <a:cxn ang="0">
                  <a:pos x="24" y="7"/>
                </a:cxn>
                <a:cxn ang="0">
                  <a:pos x="20" y="17"/>
                </a:cxn>
                <a:cxn ang="0">
                  <a:pos x="14" y="30"/>
                </a:cxn>
                <a:cxn ang="0">
                  <a:pos x="6" y="43"/>
                </a:cxn>
                <a:cxn ang="0">
                  <a:pos x="5" y="44"/>
                </a:cxn>
                <a:cxn ang="0">
                  <a:pos x="2" y="47"/>
                </a:cxn>
                <a:cxn ang="0">
                  <a:pos x="0" y="50"/>
                </a:cxn>
                <a:cxn ang="0">
                  <a:pos x="4" y="52"/>
                </a:cxn>
                <a:cxn ang="0">
                  <a:pos x="10" y="52"/>
                </a:cxn>
                <a:cxn ang="0">
                  <a:pos x="17" y="52"/>
                </a:cxn>
                <a:cxn ang="0">
                  <a:pos x="22" y="51"/>
                </a:cxn>
                <a:cxn ang="0">
                  <a:pos x="28" y="52"/>
                </a:cxn>
                <a:cxn ang="0">
                  <a:pos x="32" y="53"/>
                </a:cxn>
                <a:cxn ang="0">
                  <a:pos x="36" y="54"/>
                </a:cxn>
                <a:cxn ang="0">
                  <a:pos x="42" y="55"/>
                </a:cxn>
                <a:cxn ang="0">
                  <a:pos x="47" y="57"/>
                </a:cxn>
                <a:cxn ang="0">
                  <a:pos x="52" y="58"/>
                </a:cxn>
                <a:cxn ang="0">
                  <a:pos x="57" y="58"/>
                </a:cxn>
                <a:cxn ang="0">
                  <a:pos x="62" y="58"/>
                </a:cxn>
                <a:cxn ang="0">
                  <a:pos x="65" y="58"/>
                </a:cxn>
                <a:cxn ang="0">
                  <a:pos x="71" y="57"/>
                </a:cxn>
                <a:cxn ang="0">
                  <a:pos x="75" y="54"/>
                </a:cxn>
                <a:cxn ang="0">
                  <a:pos x="75" y="52"/>
                </a:cxn>
                <a:cxn ang="0">
                  <a:pos x="71" y="49"/>
                </a:cxn>
                <a:cxn ang="0">
                  <a:pos x="66" y="47"/>
                </a:cxn>
                <a:cxn ang="0">
                  <a:pos x="59" y="46"/>
                </a:cxn>
                <a:cxn ang="0">
                  <a:pos x="52" y="46"/>
                </a:cxn>
                <a:cxn ang="0">
                  <a:pos x="45" y="45"/>
                </a:cxn>
                <a:cxn ang="0">
                  <a:pos x="38" y="45"/>
                </a:cxn>
                <a:cxn ang="0">
                  <a:pos x="33" y="44"/>
                </a:cxn>
                <a:cxn ang="0">
                  <a:pos x="30" y="42"/>
                </a:cxn>
                <a:cxn ang="0">
                  <a:pos x="29" y="38"/>
                </a:cxn>
                <a:cxn ang="0">
                  <a:pos x="32" y="27"/>
                </a:cxn>
                <a:cxn ang="0">
                  <a:pos x="33" y="11"/>
                </a:cxn>
                <a:cxn ang="0">
                  <a:pos x="30" y="0"/>
                </a:cxn>
                <a:cxn ang="0">
                  <a:pos x="25" y="2"/>
                </a:cxn>
              </a:cxnLst>
              <a:rect l="0" t="0" r="r" b="b"/>
              <a:pathLst>
                <a:path w="75" h="58">
                  <a:moveTo>
                    <a:pt x="25" y="2"/>
                  </a:moveTo>
                  <a:lnTo>
                    <a:pt x="24" y="7"/>
                  </a:lnTo>
                  <a:lnTo>
                    <a:pt x="20" y="17"/>
                  </a:lnTo>
                  <a:lnTo>
                    <a:pt x="14" y="30"/>
                  </a:lnTo>
                  <a:lnTo>
                    <a:pt x="6" y="43"/>
                  </a:lnTo>
                  <a:lnTo>
                    <a:pt x="5" y="44"/>
                  </a:lnTo>
                  <a:lnTo>
                    <a:pt x="2" y="47"/>
                  </a:lnTo>
                  <a:lnTo>
                    <a:pt x="0" y="50"/>
                  </a:lnTo>
                  <a:lnTo>
                    <a:pt x="4" y="52"/>
                  </a:lnTo>
                  <a:lnTo>
                    <a:pt x="10" y="52"/>
                  </a:lnTo>
                  <a:lnTo>
                    <a:pt x="17" y="52"/>
                  </a:lnTo>
                  <a:lnTo>
                    <a:pt x="22" y="51"/>
                  </a:lnTo>
                  <a:lnTo>
                    <a:pt x="28" y="52"/>
                  </a:lnTo>
                  <a:lnTo>
                    <a:pt x="32" y="53"/>
                  </a:lnTo>
                  <a:lnTo>
                    <a:pt x="36" y="54"/>
                  </a:lnTo>
                  <a:lnTo>
                    <a:pt x="42" y="55"/>
                  </a:lnTo>
                  <a:lnTo>
                    <a:pt x="47" y="57"/>
                  </a:lnTo>
                  <a:lnTo>
                    <a:pt x="52" y="58"/>
                  </a:lnTo>
                  <a:lnTo>
                    <a:pt x="57" y="58"/>
                  </a:lnTo>
                  <a:lnTo>
                    <a:pt x="62" y="58"/>
                  </a:lnTo>
                  <a:lnTo>
                    <a:pt x="65" y="58"/>
                  </a:lnTo>
                  <a:lnTo>
                    <a:pt x="71" y="57"/>
                  </a:lnTo>
                  <a:lnTo>
                    <a:pt x="75" y="54"/>
                  </a:lnTo>
                  <a:lnTo>
                    <a:pt x="75" y="52"/>
                  </a:lnTo>
                  <a:lnTo>
                    <a:pt x="71" y="49"/>
                  </a:lnTo>
                  <a:lnTo>
                    <a:pt x="66" y="47"/>
                  </a:lnTo>
                  <a:lnTo>
                    <a:pt x="59" y="46"/>
                  </a:lnTo>
                  <a:lnTo>
                    <a:pt x="52" y="46"/>
                  </a:lnTo>
                  <a:lnTo>
                    <a:pt x="45" y="45"/>
                  </a:lnTo>
                  <a:lnTo>
                    <a:pt x="38" y="45"/>
                  </a:lnTo>
                  <a:lnTo>
                    <a:pt x="33" y="44"/>
                  </a:lnTo>
                  <a:lnTo>
                    <a:pt x="30" y="42"/>
                  </a:lnTo>
                  <a:lnTo>
                    <a:pt x="29" y="38"/>
                  </a:lnTo>
                  <a:lnTo>
                    <a:pt x="32" y="27"/>
                  </a:lnTo>
                  <a:lnTo>
                    <a:pt x="33" y="11"/>
                  </a:lnTo>
                  <a:lnTo>
                    <a:pt x="30" y="0"/>
                  </a:lnTo>
                  <a:lnTo>
                    <a:pt x="25" y="2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7" name="Freeform 87"/>
            <p:cNvSpPr>
              <a:spLocks/>
            </p:cNvSpPr>
            <p:nvPr/>
          </p:nvSpPr>
          <p:spPr bwMode="auto">
            <a:xfrm>
              <a:off x="5405438" y="5853113"/>
              <a:ext cx="185738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80"/>
                </a:cxn>
                <a:cxn ang="0">
                  <a:pos x="233" y="119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235" h="119">
                  <a:moveTo>
                    <a:pt x="0" y="0"/>
                  </a:moveTo>
                  <a:lnTo>
                    <a:pt x="235" y="80"/>
                  </a:lnTo>
                  <a:lnTo>
                    <a:pt x="233" y="119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8" name="Freeform 88"/>
            <p:cNvSpPr>
              <a:spLocks/>
            </p:cNvSpPr>
            <p:nvPr/>
          </p:nvSpPr>
          <p:spPr bwMode="auto">
            <a:xfrm>
              <a:off x="5597526" y="5548313"/>
              <a:ext cx="863600" cy="400050"/>
            </a:xfrm>
            <a:custGeom>
              <a:avLst/>
              <a:gdLst/>
              <a:ahLst/>
              <a:cxnLst>
                <a:cxn ang="0">
                  <a:pos x="4" y="462"/>
                </a:cxn>
                <a:cxn ang="0">
                  <a:pos x="1080" y="0"/>
                </a:cxn>
                <a:cxn ang="0">
                  <a:pos x="33" y="467"/>
                </a:cxn>
                <a:cxn ang="0">
                  <a:pos x="1086" y="27"/>
                </a:cxn>
                <a:cxn ang="0">
                  <a:pos x="0" y="503"/>
                </a:cxn>
                <a:cxn ang="0">
                  <a:pos x="4" y="462"/>
                </a:cxn>
              </a:cxnLst>
              <a:rect l="0" t="0" r="r" b="b"/>
              <a:pathLst>
                <a:path w="1086" h="503">
                  <a:moveTo>
                    <a:pt x="4" y="462"/>
                  </a:moveTo>
                  <a:lnTo>
                    <a:pt x="1080" y="0"/>
                  </a:lnTo>
                  <a:lnTo>
                    <a:pt x="33" y="467"/>
                  </a:lnTo>
                  <a:lnTo>
                    <a:pt x="1086" y="27"/>
                  </a:lnTo>
                  <a:lnTo>
                    <a:pt x="0" y="503"/>
                  </a:lnTo>
                  <a:lnTo>
                    <a:pt x="4" y="462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9" name="Freeform 89"/>
            <p:cNvSpPr>
              <a:spLocks/>
            </p:cNvSpPr>
            <p:nvPr/>
          </p:nvSpPr>
          <p:spPr bwMode="auto">
            <a:xfrm>
              <a:off x="6677026" y="4546601"/>
              <a:ext cx="92075" cy="30638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0" y="6"/>
                </a:cxn>
                <a:cxn ang="0">
                  <a:pos x="63" y="22"/>
                </a:cxn>
                <a:cxn ang="0">
                  <a:pos x="67" y="45"/>
                </a:cxn>
                <a:cxn ang="0">
                  <a:pos x="68" y="75"/>
                </a:cxn>
                <a:cxn ang="0">
                  <a:pos x="65" y="109"/>
                </a:cxn>
                <a:cxn ang="0">
                  <a:pos x="54" y="144"/>
                </a:cxn>
                <a:cxn ang="0">
                  <a:pos x="36" y="180"/>
                </a:cxn>
                <a:cxn ang="0">
                  <a:pos x="6" y="212"/>
                </a:cxn>
                <a:cxn ang="0">
                  <a:pos x="5" y="215"/>
                </a:cxn>
                <a:cxn ang="0">
                  <a:pos x="4" y="222"/>
                </a:cxn>
                <a:cxn ang="0">
                  <a:pos x="1" y="235"/>
                </a:cxn>
                <a:cxn ang="0">
                  <a:pos x="0" y="250"/>
                </a:cxn>
                <a:cxn ang="0">
                  <a:pos x="0" y="267"/>
                </a:cxn>
                <a:cxn ang="0">
                  <a:pos x="4" y="284"/>
                </a:cxn>
                <a:cxn ang="0">
                  <a:pos x="12" y="302"/>
                </a:cxn>
                <a:cxn ang="0">
                  <a:pos x="23" y="318"/>
                </a:cxn>
                <a:cxn ang="0">
                  <a:pos x="27" y="321"/>
                </a:cxn>
                <a:cxn ang="0">
                  <a:pos x="36" y="329"/>
                </a:cxn>
                <a:cxn ang="0">
                  <a:pos x="46" y="340"/>
                </a:cxn>
                <a:cxn ang="0">
                  <a:pos x="57" y="349"/>
                </a:cxn>
                <a:cxn ang="0">
                  <a:pos x="62" y="355"/>
                </a:cxn>
                <a:cxn ang="0">
                  <a:pos x="70" y="363"/>
                </a:cxn>
                <a:cxn ang="0">
                  <a:pos x="78" y="371"/>
                </a:cxn>
                <a:cxn ang="0">
                  <a:pos x="88" y="379"/>
                </a:cxn>
                <a:cxn ang="0">
                  <a:pos x="95" y="383"/>
                </a:cxn>
                <a:cxn ang="0">
                  <a:pos x="101" y="386"/>
                </a:cxn>
                <a:cxn ang="0">
                  <a:pos x="104" y="382"/>
                </a:cxn>
                <a:cxn ang="0">
                  <a:pos x="103" y="373"/>
                </a:cxn>
                <a:cxn ang="0">
                  <a:pos x="97" y="340"/>
                </a:cxn>
                <a:cxn ang="0">
                  <a:pos x="95" y="297"/>
                </a:cxn>
                <a:cxn ang="0">
                  <a:pos x="98" y="251"/>
                </a:cxn>
                <a:cxn ang="0">
                  <a:pos x="107" y="210"/>
                </a:cxn>
                <a:cxn ang="0">
                  <a:pos x="113" y="187"/>
                </a:cxn>
                <a:cxn ang="0">
                  <a:pos x="116" y="158"/>
                </a:cxn>
                <a:cxn ang="0">
                  <a:pos x="116" y="124"/>
                </a:cxn>
                <a:cxn ang="0">
                  <a:pos x="113" y="90"/>
                </a:cxn>
                <a:cxn ang="0">
                  <a:pos x="106" y="58"/>
                </a:cxn>
                <a:cxn ang="0">
                  <a:pos x="96" y="30"/>
                </a:cxn>
                <a:cxn ang="0">
                  <a:pos x="80" y="9"/>
                </a:cxn>
                <a:cxn ang="0">
                  <a:pos x="59" y="0"/>
                </a:cxn>
              </a:cxnLst>
              <a:rect l="0" t="0" r="r" b="b"/>
              <a:pathLst>
                <a:path w="116" h="386">
                  <a:moveTo>
                    <a:pt x="59" y="0"/>
                  </a:moveTo>
                  <a:lnTo>
                    <a:pt x="60" y="6"/>
                  </a:lnTo>
                  <a:lnTo>
                    <a:pt x="63" y="22"/>
                  </a:lnTo>
                  <a:lnTo>
                    <a:pt x="67" y="45"/>
                  </a:lnTo>
                  <a:lnTo>
                    <a:pt x="68" y="75"/>
                  </a:lnTo>
                  <a:lnTo>
                    <a:pt x="65" y="109"/>
                  </a:lnTo>
                  <a:lnTo>
                    <a:pt x="54" y="144"/>
                  </a:lnTo>
                  <a:lnTo>
                    <a:pt x="36" y="180"/>
                  </a:lnTo>
                  <a:lnTo>
                    <a:pt x="6" y="212"/>
                  </a:lnTo>
                  <a:lnTo>
                    <a:pt x="5" y="215"/>
                  </a:lnTo>
                  <a:lnTo>
                    <a:pt x="4" y="222"/>
                  </a:lnTo>
                  <a:lnTo>
                    <a:pt x="1" y="235"/>
                  </a:lnTo>
                  <a:lnTo>
                    <a:pt x="0" y="250"/>
                  </a:lnTo>
                  <a:lnTo>
                    <a:pt x="0" y="267"/>
                  </a:lnTo>
                  <a:lnTo>
                    <a:pt x="4" y="284"/>
                  </a:lnTo>
                  <a:lnTo>
                    <a:pt x="12" y="302"/>
                  </a:lnTo>
                  <a:lnTo>
                    <a:pt x="23" y="318"/>
                  </a:lnTo>
                  <a:lnTo>
                    <a:pt x="27" y="321"/>
                  </a:lnTo>
                  <a:lnTo>
                    <a:pt x="36" y="329"/>
                  </a:lnTo>
                  <a:lnTo>
                    <a:pt x="46" y="340"/>
                  </a:lnTo>
                  <a:lnTo>
                    <a:pt x="57" y="349"/>
                  </a:lnTo>
                  <a:lnTo>
                    <a:pt x="62" y="355"/>
                  </a:lnTo>
                  <a:lnTo>
                    <a:pt x="70" y="363"/>
                  </a:lnTo>
                  <a:lnTo>
                    <a:pt x="78" y="371"/>
                  </a:lnTo>
                  <a:lnTo>
                    <a:pt x="88" y="379"/>
                  </a:lnTo>
                  <a:lnTo>
                    <a:pt x="95" y="383"/>
                  </a:lnTo>
                  <a:lnTo>
                    <a:pt x="101" y="386"/>
                  </a:lnTo>
                  <a:lnTo>
                    <a:pt x="104" y="382"/>
                  </a:lnTo>
                  <a:lnTo>
                    <a:pt x="103" y="373"/>
                  </a:lnTo>
                  <a:lnTo>
                    <a:pt x="97" y="340"/>
                  </a:lnTo>
                  <a:lnTo>
                    <a:pt x="95" y="297"/>
                  </a:lnTo>
                  <a:lnTo>
                    <a:pt x="98" y="251"/>
                  </a:lnTo>
                  <a:lnTo>
                    <a:pt x="107" y="210"/>
                  </a:lnTo>
                  <a:lnTo>
                    <a:pt x="113" y="187"/>
                  </a:lnTo>
                  <a:lnTo>
                    <a:pt x="116" y="158"/>
                  </a:lnTo>
                  <a:lnTo>
                    <a:pt x="116" y="124"/>
                  </a:lnTo>
                  <a:lnTo>
                    <a:pt x="113" y="90"/>
                  </a:lnTo>
                  <a:lnTo>
                    <a:pt x="106" y="58"/>
                  </a:lnTo>
                  <a:lnTo>
                    <a:pt x="96" y="30"/>
                  </a:lnTo>
                  <a:lnTo>
                    <a:pt x="80" y="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10" name="Freeform 90"/>
            <p:cNvSpPr>
              <a:spLocks/>
            </p:cNvSpPr>
            <p:nvPr/>
          </p:nvSpPr>
          <p:spPr bwMode="auto">
            <a:xfrm>
              <a:off x="5619751" y="5592763"/>
              <a:ext cx="835025" cy="371475"/>
            </a:xfrm>
            <a:custGeom>
              <a:avLst/>
              <a:gdLst/>
              <a:ahLst/>
              <a:cxnLst>
                <a:cxn ang="0">
                  <a:pos x="0" y="457"/>
                </a:cxn>
                <a:cxn ang="0">
                  <a:pos x="982" y="467"/>
                </a:cxn>
                <a:cxn ang="0">
                  <a:pos x="993" y="453"/>
                </a:cxn>
                <a:cxn ang="0">
                  <a:pos x="992" y="453"/>
                </a:cxn>
                <a:cxn ang="0">
                  <a:pos x="988" y="455"/>
                </a:cxn>
                <a:cxn ang="0">
                  <a:pos x="982" y="455"/>
                </a:cxn>
                <a:cxn ang="0">
                  <a:pos x="976" y="453"/>
                </a:cxn>
                <a:cxn ang="0">
                  <a:pos x="969" y="452"/>
                </a:cxn>
                <a:cxn ang="0">
                  <a:pos x="962" y="450"/>
                </a:cxn>
                <a:cxn ang="0">
                  <a:pos x="958" y="445"/>
                </a:cxn>
                <a:cxn ang="0">
                  <a:pos x="955" y="440"/>
                </a:cxn>
                <a:cxn ang="0">
                  <a:pos x="956" y="427"/>
                </a:cxn>
                <a:cxn ang="0">
                  <a:pos x="963" y="418"/>
                </a:cxn>
                <a:cxn ang="0">
                  <a:pos x="973" y="411"/>
                </a:cxn>
                <a:cxn ang="0">
                  <a:pos x="979" y="404"/>
                </a:cxn>
                <a:cxn ang="0">
                  <a:pos x="986" y="395"/>
                </a:cxn>
                <a:cxn ang="0">
                  <a:pos x="996" y="384"/>
                </a:cxn>
                <a:cxn ang="0">
                  <a:pos x="1001" y="374"/>
                </a:cxn>
                <a:cxn ang="0">
                  <a:pos x="1001" y="367"/>
                </a:cxn>
                <a:cxn ang="0">
                  <a:pos x="994" y="360"/>
                </a:cxn>
                <a:cxn ang="0">
                  <a:pos x="989" y="350"/>
                </a:cxn>
                <a:cxn ang="0">
                  <a:pos x="984" y="338"/>
                </a:cxn>
                <a:cxn ang="0">
                  <a:pos x="985" y="327"/>
                </a:cxn>
                <a:cxn ang="0">
                  <a:pos x="990" y="315"/>
                </a:cxn>
                <a:cxn ang="0">
                  <a:pos x="996" y="304"/>
                </a:cxn>
                <a:cxn ang="0">
                  <a:pos x="1001" y="293"/>
                </a:cxn>
                <a:cxn ang="0">
                  <a:pos x="1009" y="285"/>
                </a:cxn>
                <a:cxn ang="0">
                  <a:pos x="1017" y="273"/>
                </a:cxn>
                <a:cxn ang="0">
                  <a:pos x="1024" y="254"/>
                </a:cxn>
                <a:cxn ang="0">
                  <a:pos x="1029" y="237"/>
                </a:cxn>
                <a:cxn ang="0">
                  <a:pos x="1031" y="229"/>
                </a:cxn>
                <a:cxn ang="0">
                  <a:pos x="1036" y="202"/>
                </a:cxn>
                <a:cxn ang="0">
                  <a:pos x="1046" y="139"/>
                </a:cxn>
                <a:cxn ang="0">
                  <a:pos x="1053" y="64"/>
                </a:cxn>
                <a:cxn ang="0">
                  <a:pos x="1049" y="0"/>
                </a:cxn>
                <a:cxn ang="0">
                  <a:pos x="899" y="141"/>
                </a:cxn>
                <a:cxn ang="0">
                  <a:pos x="914" y="76"/>
                </a:cxn>
                <a:cxn ang="0">
                  <a:pos x="908" y="80"/>
                </a:cxn>
                <a:cxn ang="0">
                  <a:pos x="892" y="93"/>
                </a:cxn>
                <a:cxn ang="0">
                  <a:pos x="869" y="111"/>
                </a:cxn>
                <a:cxn ang="0">
                  <a:pos x="842" y="132"/>
                </a:cxn>
                <a:cxn ang="0">
                  <a:pos x="816" y="154"/>
                </a:cxn>
                <a:cxn ang="0">
                  <a:pos x="793" y="172"/>
                </a:cxn>
                <a:cxn ang="0">
                  <a:pos x="776" y="185"/>
                </a:cxn>
                <a:cxn ang="0">
                  <a:pos x="768" y="190"/>
                </a:cxn>
                <a:cxn ang="0">
                  <a:pos x="769" y="179"/>
                </a:cxn>
                <a:cxn ang="0">
                  <a:pos x="777" y="157"/>
                </a:cxn>
                <a:cxn ang="0">
                  <a:pos x="785" y="136"/>
                </a:cxn>
                <a:cxn ang="0">
                  <a:pos x="789" y="125"/>
                </a:cxn>
                <a:cxn ang="0">
                  <a:pos x="607" y="270"/>
                </a:cxn>
                <a:cxn ang="0">
                  <a:pos x="626" y="213"/>
                </a:cxn>
                <a:cxn ang="0">
                  <a:pos x="366" y="376"/>
                </a:cxn>
                <a:cxn ang="0">
                  <a:pos x="398" y="300"/>
                </a:cxn>
                <a:cxn ang="0">
                  <a:pos x="194" y="421"/>
                </a:cxn>
                <a:cxn ang="0">
                  <a:pos x="230" y="365"/>
                </a:cxn>
                <a:cxn ang="0">
                  <a:pos x="0" y="457"/>
                </a:cxn>
              </a:cxnLst>
              <a:rect l="0" t="0" r="r" b="b"/>
              <a:pathLst>
                <a:path w="1053" h="467">
                  <a:moveTo>
                    <a:pt x="0" y="457"/>
                  </a:moveTo>
                  <a:lnTo>
                    <a:pt x="982" y="467"/>
                  </a:lnTo>
                  <a:lnTo>
                    <a:pt x="993" y="453"/>
                  </a:lnTo>
                  <a:lnTo>
                    <a:pt x="992" y="453"/>
                  </a:lnTo>
                  <a:lnTo>
                    <a:pt x="988" y="455"/>
                  </a:lnTo>
                  <a:lnTo>
                    <a:pt x="982" y="455"/>
                  </a:lnTo>
                  <a:lnTo>
                    <a:pt x="976" y="453"/>
                  </a:lnTo>
                  <a:lnTo>
                    <a:pt x="969" y="452"/>
                  </a:lnTo>
                  <a:lnTo>
                    <a:pt x="962" y="450"/>
                  </a:lnTo>
                  <a:lnTo>
                    <a:pt x="958" y="445"/>
                  </a:lnTo>
                  <a:lnTo>
                    <a:pt x="955" y="440"/>
                  </a:lnTo>
                  <a:lnTo>
                    <a:pt x="956" y="427"/>
                  </a:lnTo>
                  <a:lnTo>
                    <a:pt x="963" y="418"/>
                  </a:lnTo>
                  <a:lnTo>
                    <a:pt x="973" y="411"/>
                  </a:lnTo>
                  <a:lnTo>
                    <a:pt x="979" y="404"/>
                  </a:lnTo>
                  <a:lnTo>
                    <a:pt x="986" y="395"/>
                  </a:lnTo>
                  <a:lnTo>
                    <a:pt x="996" y="384"/>
                  </a:lnTo>
                  <a:lnTo>
                    <a:pt x="1001" y="374"/>
                  </a:lnTo>
                  <a:lnTo>
                    <a:pt x="1001" y="367"/>
                  </a:lnTo>
                  <a:lnTo>
                    <a:pt x="994" y="360"/>
                  </a:lnTo>
                  <a:lnTo>
                    <a:pt x="989" y="350"/>
                  </a:lnTo>
                  <a:lnTo>
                    <a:pt x="984" y="338"/>
                  </a:lnTo>
                  <a:lnTo>
                    <a:pt x="985" y="327"/>
                  </a:lnTo>
                  <a:lnTo>
                    <a:pt x="990" y="315"/>
                  </a:lnTo>
                  <a:lnTo>
                    <a:pt x="996" y="304"/>
                  </a:lnTo>
                  <a:lnTo>
                    <a:pt x="1001" y="293"/>
                  </a:lnTo>
                  <a:lnTo>
                    <a:pt x="1009" y="285"/>
                  </a:lnTo>
                  <a:lnTo>
                    <a:pt x="1017" y="273"/>
                  </a:lnTo>
                  <a:lnTo>
                    <a:pt x="1024" y="254"/>
                  </a:lnTo>
                  <a:lnTo>
                    <a:pt x="1029" y="237"/>
                  </a:lnTo>
                  <a:lnTo>
                    <a:pt x="1031" y="229"/>
                  </a:lnTo>
                  <a:lnTo>
                    <a:pt x="1036" y="202"/>
                  </a:lnTo>
                  <a:lnTo>
                    <a:pt x="1046" y="139"/>
                  </a:lnTo>
                  <a:lnTo>
                    <a:pt x="1053" y="64"/>
                  </a:lnTo>
                  <a:lnTo>
                    <a:pt x="1049" y="0"/>
                  </a:lnTo>
                  <a:lnTo>
                    <a:pt x="899" y="141"/>
                  </a:lnTo>
                  <a:lnTo>
                    <a:pt x="914" y="76"/>
                  </a:lnTo>
                  <a:lnTo>
                    <a:pt x="908" y="80"/>
                  </a:lnTo>
                  <a:lnTo>
                    <a:pt x="892" y="93"/>
                  </a:lnTo>
                  <a:lnTo>
                    <a:pt x="869" y="111"/>
                  </a:lnTo>
                  <a:lnTo>
                    <a:pt x="842" y="132"/>
                  </a:lnTo>
                  <a:lnTo>
                    <a:pt x="816" y="154"/>
                  </a:lnTo>
                  <a:lnTo>
                    <a:pt x="793" y="172"/>
                  </a:lnTo>
                  <a:lnTo>
                    <a:pt x="776" y="185"/>
                  </a:lnTo>
                  <a:lnTo>
                    <a:pt x="768" y="190"/>
                  </a:lnTo>
                  <a:lnTo>
                    <a:pt x="769" y="179"/>
                  </a:lnTo>
                  <a:lnTo>
                    <a:pt x="777" y="157"/>
                  </a:lnTo>
                  <a:lnTo>
                    <a:pt x="785" y="136"/>
                  </a:lnTo>
                  <a:lnTo>
                    <a:pt x="789" y="125"/>
                  </a:lnTo>
                  <a:lnTo>
                    <a:pt x="607" y="270"/>
                  </a:lnTo>
                  <a:lnTo>
                    <a:pt x="626" y="213"/>
                  </a:lnTo>
                  <a:lnTo>
                    <a:pt x="366" y="376"/>
                  </a:lnTo>
                  <a:lnTo>
                    <a:pt x="398" y="300"/>
                  </a:lnTo>
                  <a:lnTo>
                    <a:pt x="194" y="421"/>
                  </a:lnTo>
                  <a:lnTo>
                    <a:pt x="230" y="365"/>
                  </a:lnTo>
                  <a:lnTo>
                    <a:pt x="0" y="457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11" name="Freeform 91"/>
            <p:cNvSpPr>
              <a:spLocks/>
            </p:cNvSpPr>
            <p:nvPr/>
          </p:nvSpPr>
          <p:spPr bwMode="auto">
            <a:xfrm>
              <a:off x="5576888" y="5691188"/>
              <a:ext cx="150813" cy="41275"/>
            </a:xfrm>
            <a:custGeom>
              <a:avLst/>
              <a:gdLst/>
              <a:ahLst/>
              <a:cxnLst>
                <a:cxn ang="0">
                  <a:pos x="17" y="53"/>
                </a:cxn>
                <a:cxn ang="0">
                  <a:pos x="15" y="52"/>
                </a:cxn>
                <a:cxn ang="0">
                  <a:pos x="11" y="47"/>
                </a:cxn>
                <a:cxn ang="0">
                  <a:pos x="6" y="40"/>
                </a:cxn>
                <a:cxn ang="0">
                  <a:pos x="3" y="32"/>
                </a:cxn>
                <a:cxn ang="0">
                  <a:pos x="0" y="23"/>
                </a:cxn>
                <a:cxn ang="0">
                  <a:pos x="2" y="15"/>
                </a:cxn>
                <a:cxn ang="0">
                  <a:pos x="7" y="7"/>
                </a:cxn>
                <a:cxn ang="0">
                  <a:pos x="20" y="0"/>
                </a:cxn>
                <a:cxn ang="0">
                  <a:pos x="190" y="11"/>
                </a:cxn>
                <a:cxn ang="0">
                  <a:pos x="25" y="11"/>
                </a:cxn>
                <a:cxn ang="0">
                  <a:pos x="22" y="13"/>
                </a:cxn>
                <a:cxn ang="0">
                  <a:pos x="17" y="17"/>
                </a:cxn>
                <a:cxn ang="0">
                  <a:pos x="13" y="30"/>
                </a:cxn>
                <a:cxn ang="0">
                  <a:pos x="17" y="53"/>
                </a:cxn>
              </a:cxnLst>
              <a:rect l="0" t="0" r="r" b="b"/>
              <a:pathLst>
                <a:path w="190" h="53">
                  <a:moveTo>
                    <a:pt x="17" y="53"/>
                  </a:moveTo>
                  <a:lnTo>
                    <a:pt x="15" y="52"/>
                  </a:lnTo>
                  <a:lnTo>
                    <a:pt x="11" y="47"/>
                  </a:lnTo>
                  <a:lnTo>
                    <a:pt x="6" y="40"/>
                  </a:lnTo>
                  <a:lnTo>
                    <a:pt x="3" y="32"/>
                  </a:lnTo>
                  <a:lnTo>
                    <a:pt x="0" y="23"/>
                  </a:lnTo>
                  <a:lnTo>
                    <a:pt x="2" y="15"/>
                  </a:lnTo>
                  <a:lnTo>
                    <a:pt x="7" y="7"/>
                  </a:lnTo>
                  <a:lnTo>
                    <a:pt x="20" y="0"/>
                  </a:lnTo>
                  <a:lnTo>
                    <a:pt x="190" y="11"/>
                  </a:lnTo>
                  <a:lnTo>
                    <a:pt x="25" y="11"/>
                  </a:lnTo>
                  <a:lnTo>
                    <a:pt x="22" y="13"/>
                  </a:lnTo>
                  <a:lnTo>
                    <a:pt x="17" y="17"/>
                  </a:lnTo>
                  <a:lnTo>
                    <a:pt x="13" y="30"/>
                  </a:lnTo>
                  <a:lnTo>
                    <a:pt x="17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 rot="21247107">
              <a:off x="5308218" y="4544046"/>
              <a:ext cx="1051948" cy="256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-100" dirty="0" smtClean="0">
                  <a:solidFill>
                    <a:srgbClr val="000000"/>
                  </a:solidFill>
                  <a:latin typeface="HY센스L" pitchFamily="18" charset="-127"/>
                  <a:ea typeface="HY센스L" pitchFamily="18" charset="-127"/>
                  <a:cs typeface="Times New Roman" pitchFamily="18" charset="0"/>
                </a:rPr>
                <a:t>Ω</a:t>
              </a:r>
              <a:r>
                <a:rPr lang="en-US" altLang="ko-KR" sz="1200" spc="-100" dirty="0" smtClean="0">
                  <a:solidFill>
                    <a:srgbClr val="000000"/>
                  </a:solidFill>
                  <a:latin typeface="HY센스L" pitchFamily="18" charset="-127"/>
                  <a:ea typeface="HY센스L" pitchFamily="18" charset="-127"/>
                  <a:cs typeface="Times New Roman" pitchFamily="18" charset="0"/>
                </a:rPr>
                <a:t>(</a:t>
              </a:r>
              <a:r>
                <a:rPr lang="en-US" altLang="ko-KR" sz="1200" b="1" i="1" spc="-100" dirty="0" smtClean="0">
                  <a:solidFill>
                    <a:srgbClr val="000000"/>
                  </a:solidFill>
                  <a:latin typeface="HY센스L" pitchFamily="18" charset="-127"/>
                  <a:ea typeface="HY센스L" pitchFamily="18" charset="-127"/>
                  <a:cs typeface="Times New Roman" pitchFamily="18" charset="0"/>
                </a:rPr>
                <a:t>n</a:t>
              </a:r>
              <a:r>
                <a:rPr lang="en-US" altLang="ko-KR" sz="1200" spc="-100" dirty="0" smtClean="0">
                  <a:solidFill>
                    <a:srgbClr val="000000"/>
                  </a:solidFill>
                  <a:latin typeface="HY센스L" pitchFamily="18" charset="-127"/>
                  <a:ea typeface="HY센스L" pitchFamily="18" charset="-127"/>
                  <a:cs typeface="Times New Roman" pitchFamily="18" charset="0"/>
                </a:rPr>
                <a:t> log </a:t>
              </a:r>
              <a:r>
                <a:rPr lang="en-US" altLang="ko-KR" sz="1200" b="1" i="1" spc="-100" dirty="0" smtClean="0">
                  <a:solidFill>
                    <a:srgbClr val="000000"/>
                  </a:solidFill>
                  <a:latin typeface="HY센스L" pitchFamily="18" charset="-127"/>
                  <a:ea typeface="HY센스L" pitchFamily="18" charset="-127"/>
                  <a:cs typeface="Times New Roman" pitchFamily="18" charset="0"/>
                </a:rPr>
                <a:t>n</a:t>
              </a:r>
              <a:r>
                <a:rPr lang="en-US" altLang="ko-KR" sz="1200" spc="-100" dirty="0" smtClean="0">
                  <a:solidFill>
                    <a:srgbClr val="000000"/>
                  </a:solidFill>
                  <a:latin typeface="HY센스L" pitchFamily="18" charset="-127"/>
                  <a:ea typeface="HY센스L" pitchFamily="18" charset="-127"/>
                  <a:cs typeface="Times New Roman" pitchFamily="18" charset="0"/>
                </a:rPr>
                <a:t>)</a:t>
              </a:r>
              <a:endParaRPr lang="ko-KR" altLang="en-US" sz="1200" spc="-100" dirty="0">
                <a:solidFill>
                  <a:srgbClr val="000000"/>
                </a:solidFill>
                <a:latin typeface="HY센스L" pitchFamily="18" charset="-127"/>
                <a:ea typeface="HY센스L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97" name="Picture 37" descr="C:\Documents and Settings\kook\Local Settings\Temporary Internet Files\Content.IE5\1REUG37U\MC90005619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88640"/>
            <a:ext cx="2096984" cy="1512168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정렬의 안정성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500594"/>
          </a:xfrm>
        </p:spPr>
        <p:txBody>
          <a:bodyPr/>
          <a:lstStyle/>
          <a:p>
            <a:pPr latinLnBrk="0"/>
            <a:r>
              <a:rPr lang="ko-KR" altLang="en-US" dirty="0" smtClean="0"/>
              <a:t>키</a:t>
            </a:r>
            <a:r>
              <a:rPr lang="en-US" altLang="ko-KR" dirty="0" smtClean="0"/>
              <a:t>-</a:t>
            </a:r>
            <a:r>
              <a:rPr lang="ko-KR" altLang="en-US" dirty="0" smtClean="0"/>
              <a:t>원소 항목들을 정렬할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중요한 이슈는 </a:t>
            </a:r>
            <a:r>
              <a:rPr lang="ko-KR" altLang="en-US" b="1" dirty="0" smtClean="0"/>
              <a:t>동일</a:t>
            </a:r>
            <a:r>
              <a:rPr lang="ko-KR" altLang="en-US" dirty="0" smtClean="0"/>
              <a:t> 키가 어떻게 </a:t>
            </a:r>
            <a:r>
              <a:rPr lang="ko-KR" altLang="en-US" dirty="0" err="1" smtClean="0"/>
              <a:t>처리되는냐는</a:t>
            </a:r>
            <a:r>
              <a:rPr lang="ko-KR" altLang="en-US" dirty="0" smtClean="0"/>
              <a:t> 것이다</a:t>
            </a:r>
            <a:endParaRPr lang="en-US" altLang="ko-KR" dirty="0" smtClean="0"/>
          </a:p>
          <a:p>
            <a:pPr latinLnBrk="0"/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= ((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), …, (</a:t>
            </a:r>
            <a:r>
              <a:rPr lang="en-US" altLang="ko-KR" b="1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="1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b="1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항목들의 리스트라 하자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두 개의 항목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b="1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dirty="0" smtClean="0"/>
              <a:t>과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b="1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,</a:t>
            </a:r>
          </a:p>
          <a:p>
            <a:pPr lvl="1" latinLnBrk="0"/>
            <a:r>
              <a:rPr lang="en-US" altLang="ko-KR" b="1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b="1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ko-KR" altLang="en-US" dirty="0" smtClean="0"/>
              <a:t>며 정렬 전에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b="1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dirty="0" smtClean="0"/>
              <a:t>가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b="1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dirty="0" smtClean="0"/>
              <a:t>보다 앞서 있었다면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en-US" altLang="ko-KR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/>
              </a:rPr>
              <a:t>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/>
              <a:t>),</a:t>
            </a:r>
          </a:p>
          <a:p>
            <a:pPr lvl="1" latinLnBrk="0"/>
            <a:r>
              <a:rPr lang="ko-KR" altLang="en-US" dirty="0" smtClean="0"/>
              <a:t>만약 정렬 후에도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b="1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dirty="0" smtClean="0"/>
              <a:t>가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b="1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dirty="0" smtClean="0"/>
              <a:t>보다 앞서 있다면</a:t>
            </a:r>
            <a:r>
              <a:rPr lang="en-US" altLang="ko-KR" dirty="0" smtClean="0"/>
              <a:t>,</a:t>
            </a:r>
          </a:p>
          <a:p>
            <a:pPr lvl="1" latinLnBrk="0"/>
            <a:r>
              <a:rPr lang="ko-KR" altLang="en-US" dirty="0" smtClean="0"/>
              <a:t>그 정렬 알고리즘을 </a:t>
            </a:r>
            <a:r>
              <a:rPr lang="ko-KR" altLang="en-US" b="1" dirty="0" smtClean="0"/>
              <a:t>안정적</a:t>
            </a:r>
            <a:r>
              <a:rPr lang="en-US" altLang="ko-KR" dirty="0" smtClean="0"/>
              <a:t>(stable)</a:t>
            </a:r>
            <a:r>
              <a:rPr lang="ko-KR" altLang="en-US" dirty="0" smtClean="0"/>
              <a:t>이라고 말한다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정렬 알고리즘에 있어서 </a:t>
            </a:r>
            <a:r>
              <a:rPr lang="ko-KR" altLang="en-US" b="1" dirty="0" smtClean="0"/>
              <a:t>안정성</a:t>
            </a:r>
            <a:r>
              <a:rPr lang="en-US" altLang="ko-KR" dirty="0" smtClean="0"/>
              <a:t>(stability)</a:t>
            </a:r>
            <a:r>
              <a:rPr lang="ko-KR" altLang="en-US" dirty="0" smtClean="0"/>
              <a:t>은 중요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왜냐면 많은 응용에서 동일 키 원소들의 원래 순서가 보존되어야 할 필요가 있기 때문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정렬 일반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6770712" cy="1143000"/>
          </a:xfrm>
        </p:spPr>
        <p:txBody>
          <a:bodyPr/>
          <a:lstStyle/>
          <a:p>
            <a:r>
              <a:rPr lang="ko-KR" altLang="en-US" dirty="0" smtClean="0"/>
              <a:t>비교정렬 알고리즘 비교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정렬 일반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9</a:t>
            </a:fld>
            <a:endParaRPr lang="en-US" altLang="ko-KR"/>
          </a:p>
        </p:txBody>
      </p:sp>
      <p:graphicFrame>
        <p:nvGraphicFramePr>
          <p:cNvPr id="54" name="Group 12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27753"/>
              </p:ext>
            </p:extLst>
          </p:nvPr>
        </p:nvGraphicFramePr>
        <p:xfrm>
          <a:off x="785786" y="1643050"/>
          <a:ext cx="7674646" cy="3938815"/>
        </p:xfrm>
        <a:graphic>
          <a:graphicData uri="http://schemas.openxmlformats.org/drawingml/2006/table">
            <a:tbl>
              <a:tblPr/>
              <a:tblGrid>
                <a:gridCol w="1337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endParaRPr kumimoji="0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전략</a:t>
                      </a:r>
                      <a:endParaRPr kumimoji="0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0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5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 정렬</a:t>
                      </a:r>
                      <a:endParaRPr kumimoji="0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O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r>
                        <a:rPr kumimoji="0" lang="en-US" altLang="ko-KR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2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)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lang="en-US" altLang="ko-KR" sz="1800" dirty="0" smtClean="0">
                          <a:latin typeface="맑은 고딕" pitchFamily="50" charset="-127"/>
                        </a:rPr>
                        <a:t> </a:t>
                      </a:r>
                      <a:r>
                        <a:rPr lang="ko-KR" altLang="en-US" sz="1800" dirty="0" smtClean="0">
                          <a:latin typeface="맑은 고딕" pitchFamily="50" charset="-127"/>
                        </a:rPr>
                        <a:t>우선순위 큐</a:t>
                      </a:r>
                      <a:endParaRPr lang="en-US" altLang="ko-KR" sz="1800" dirty="0" smtClean="0">
                        <a:latin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800" baseline="0" dirty="0" smtClean="0">
                          <a:latin typeface="맑은 고딕" pitchFamily="50" charset="-127"/>
                        </a:rPr>
                        <a:t>(</a:t>
                      </a:r>
                      <a:r>
                        <a:rPr lang="ko-KR" altLang="en-US" sz="1800" baseline="0" dirty="0" smtClean="0">
                          <a:latin typeface="맑은 고딕" pitchFamily="50" charset="-127"/>
                        </a:rPr>
                        <a:t>무순 리스트로 구현</a:t>
                      </a:r>
                      <a:r>
                        <a:rPr lang="en-US" altLang="ko-KR" sz="1800" baseline="0" dirty="0" smtClean="0">
                          <a:latin typeface="맑은 고딕" pitchFamily="50" charset="-127"/>
                        </a:rPr>
                        <a:t>)</a:t>
                      </a:r>
                      <a:endParaRPr lang="en-US" altLang="ko-KR" sz="1800" dirty="0" smtClean="0">
                        <a:latin typeface="맑은 고딕" pitchFamily="50" charset="-127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제자리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느림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소규모 입력에 적당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 정렬</a:t>
                      </a:r>
                      <a:endParaRPr kumimoji="0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O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r>
                        <a:rPr kumimoji="0" lang="en-US" altLang="ko-KR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2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우선순위 큐</a:t>
                      </a:r>
                      <a:endParaRPr lang="en-US" altLang="ko-KR" sz="1800" dirty="0" smtClean="0">
                        <a:latin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800" baseline="0" dirty="0" smtClean="0">
                          <a:latin typeface="맑은 고딕" pitchFamily="50" charset="-127"/>
                        </a:rPr>
                        <a:t>(</a:t>
                      </a:r>
                      <a:r>
                        <a:rPr lang="ko-KR" altLang="en-US" sz="1800" baseline="0" dirty="0" smtClean="0">
                          <a:latin typeface="맑은 고딕" pitchFamily="50" charset="-127"/>
                        </a:rPr>
                        <a:t>순서 리스트로 구현</a:t>
                      </a:r>
                      <a:r>
                        <a:rPr lang="en-US" altLang="ko-KR" sz="1800" baseline="0" dirty="0" smtClean="0">
                          <a:latin typeface="맑은 고딕" pitchFamily="50" charset="-127"/>
                        </a:rPr>
                        <a:t>)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제자리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느림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소규모 입력에 적당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힙 정렬</a:t>
                      </a:r>
                      <a:endParaRPr kumimoji="0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O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 log </a:t>
                      </a:r>
                      <a:r>
                        <a:rPr kumimoji="0" lang="en-US" altLang="ko-K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)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우선순위 큐</a:t>
                      </a:r>
                      <a:endParaRPr lang="en-US" altLang="ko-KR" sz="1800" dirty="0" smtClean="0">
                        <a:latin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800" baseline="0" dirty="0" smtClean="0">
                          <a:latin typeface="맑은 고딕" pitchFamily="50" charset="-127"/>
                        </a:rPr>
                        <a:t>(</a:t>
                      </a:r>
                      <a:r>
                        <a:rPr lang="ko-KR" altLang="en-US" sz="1800" baseline="0" dirty="0" err="1" smtClean="0">
                          <a:latin typeface="맑은 고딕" pitchFamily="50" charset="-127"/>
                        </a:rPr>
                        <a:t>힙으로</a:t>
                      </a:r>
                      <a:r>
                        <a:rPr lang="ko-KR" altLang="en-US" sz="1800" baseline="0" dirty="0" smtClean="0">
                          <a:latin typeface="맑은 고딕" pitchFamily="50" charset="-127"/>
                        </a:rPr>
                        <a:t> 구현</a:t>
                      </a:r>
                      <a:r>
                        <a:rPr lang="en-US" altLang="ko-KR" sz="1800" baseline="0" dirty="0" smtClean="0">
                          <a:latin typeface="맑은 고딕" pitchFamily="50" charset="-127"/>
                        </a:rPr>
                        <a:t>)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제자리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빠름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대규모 입력에 적당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합병 정렬</a:t>
                      </a:r>
                      <a:endParaRPr kumimoji="0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O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 log </a:t>
                      </a:r>
                      <a:r>
                        <a:rPr kumimoji="0" lang="en-US" altLang="ko-K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)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분할통치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순차 데이터접근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빠름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초대규모 입력에 적당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38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퀵 정렬</a:t>
                      </a:r>
                      <a:endParaRPr kumimoji="0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O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 log </a:t>
                      </a:r>
                      <a:r>
                        <a:rPr kumimoji="0" lang="en-US" altLang="ko-K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)</a:t>
                      </a: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</a:b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기대시간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분할통치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제자리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무작위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가장 빠름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대규모 입력에 적당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그룹 238"/>
          <p:cNvGrpSpPr/>
          <p:nvPr/>
        </p:nvGrpSpPr>
        <p:grpSpPr>
          <a:xfrm>
            <a:off x="6660232" y="188641"/>
            <a:ext cx="1985365" cy="1667704"/>
            <a:chOff x="7167563" y="342900"/>
            <a:chExt cx="1587501" cy="1333500"/>
          </a:xfrm>
        </p:grpSpPr>
        <p:sp>
          <p:nvSpPr>
            <p:cNvPr id="175" name="Freeform 7"/>
            <p:cNvSpPr>
              <a:spLocks/>
            </p:cNvSpPr>
            <p:nvPr/>
          </p:nvSpPr>
          <p:spPr bwMode="auto">
            <a:xfrm>
              <a:off x="7942263" y="928688"/>
              <a:ext cx="196850" cy="165100"/>
            </a:xfrm>
            <a:custGeom>
              <a:avLst/>
              <a:gdLst/>
              <a:ahLst/>
              <a:cxnLst>
                <a:cxn ang="0">
                  <a:pos x="132" y="101"/>
                </a:cxn>
                <a:cxn ang="0">
                  <a:pos x="151" y="86"/>
                </a:cxn>
                <a:cxn ang="0">
                  <a:pos x="147" y="52"/>
                </a:cxn>
                <a:cxn ang="0">
                  <a:pos x="112" y="32"/>
                </a:cxn>
                <a:cxn ang="0">
                  <a:pos x="66" y="33"/>
                </a:cxn>
                <a:cxn ang="0">
                  <a:pos x="32" y="63"/>
                </a:cxn>
                <a:cxn ang="0">
                  <a:pos x="33" y="117"/>
                </a:cxn>
                <a:cxn ang="0">
                  <a:pos x="59" y="154"/>
                </a:cxn>
                <a:cxn ang="0">
                  <a:pos x="94" y="174"/>
                </a:cxn>
                <a:cxn ang="0">
                  <a:pos x="134" y="177"/>
                </a:cxn>
                <a:cxn ang="0">
                  <a:pos x="166" y="168"/>
                </a:cxn>
                <a:cxn ang="0">
                  <a:pos x="203" y="142"/>
                </a:cxn>
                <a:cxn ang="0">
                  <a:pos x="229" y="99"/>
                </a:cxn>
                <a:cxn ang="0">
                  <a:pos x="228" y="43"/>
                </a:cxn>
                <a:cxn ang="0">
                  <a:pos x="215" y="11"/>
                </a:cxn>
                <a:cxn ang="0">
                  <a:pos x="232" y="33"/>
                </a:cxn>
                <a:cxn ang="0">
                  <a:pos x="247" y="71"/>
                </a:cxn>
                <a:cxn ang="0">
                  <a:pos x="244" y="122"/>
                </a:cxn>
                <a:cxn ang="0">
                  <a:pos x="221" y="165"/>
                </a:cxn>
                <a:cxn ang="0">
                  <a:pos x="195" y="186"/>
                </a:cxn>
                <a:cxn ang="0">
                  <a:pos x="165" y="201"/>
                </a:cxn>
                <a:cxn ang="0">
                  <a:pos x="131" y="207"/>
                </a:cxn>
                <a:cxn ang="0">
                  <a:pos x="99" y="206"/>
                </a:cxn>
                <a:cxn ang="0">
                  <a:pos x="68" y="197"/>
                </a:cxn>
                <a:cxn ang="0">
                  <a:pos x="40" y="181"/>
                </a:cxn>
                <a:cxn ang="0">
                  <a:pos x="20" y="158"/>
                </a:cxn>
                <a:cxn ang="0">
                  <a:pos x="3" y="122"/>
                </a:cxn>
                <a:cxn ang="0">
                  <a:pos x="1" y="82"/>
                </a:cxn>
                <a:cxn ang="0">
                  <a:pos x="15" y="46"/>
                </a:cxn>
                <a:cxn ang="0">
                  <a:pos x="45" y="17"/>
                </a:cxn>
                <a:cxn ang="0">
                  <a:pos x="86" y="1"/>
                </a:cxn>
                <a:cxn ang="0">
                  <a:pos x="127" y="3"/>
                </a:cxn>
                <a:cxn ang="0">
                  <a:pos x="160" y="19"/>
                </a:cxn>
                <a:cxn ang="0">
                  <a:pos x="180" y="47"/>
                </a:cxn>
                <a:cxn ang="0">
                  <a:pos x="177" y="83"/>
                </a:cxn>
                <a:cxn ang="0">
                  <a:pos x="158" y="110"/>
                </a:cxn>
                <a:cxn ang="0">
                  <a:pos x="129" y="125"/>
                </a:cxn>
                <a:cxn ang="0">
                  <a:pos x="101" y="125"/>
                </a:cxn>
                <a:cxn ang="0">
                  <a:pos x="85" y="109"/>
                </a:cxn>
                <a:cxn ang="0">
                  <a:pos x="86" y="92"/>
                </a:cxn>
                <a:cxn ang="0">
                  <a:pos x="98" y="78"/>
                </a:cxn>
                <a:cxn ang="0">
                  <a:pos x="107" y="71"/>
                </a:cxn>
                <a:cxn ang="0">
                  <a:pos x="111" y="70"/>
                </a:cxn>
                <a:cxn ang="0">
                  <a:pos x="120" y="71"/>
                </a:cxn>
                <a:cxn ang="0">
                  <a:pos x="130" y="77"/>
                </a:cxn>
                <a:cxn ang="0">
                  <a:pos x="132" y="91"/>
                </a:cxn>
              </a:cxnLst>
              <a:rect l="0" t="0" r="r" b="b"/>
              <a:pathLst>
                <a:path w="249" h="207">
                  <a:moveTo>
                    <a:pt x="128" y="102"/>
                  </a:moveTo>
                  <a:lnTo>
                    <a:pt x="132" y="101"/>
                  </a:lnTo>
                  <a:lnTo>
                    <a:pt x="142" y="97"/>
                  </a:lnTo>
                  <a:lnTo>
                    <a:pt x="151" y="86"/>
                  </a:lnTo>
                  <a:lnTo>
                    <a:pt x="154" y="64"/>
                  </a:lnTo>
                  <a:lnTo>
                    <a:pt x="147" y="52"/>
                  </a:lnTo>
                  <a:lnTo>
                    <a:pt x="132" y="40"/>
                  </a:lnTo>
                  <a:lnTo>
                    <a:pt x="112" y="32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46" y="44"/>
                  </a:lnTo>
                  <a:lnTo>
                    <a:pt x="32" y="63"/>
                  </a:lnTo>
                  <a:lnTo>
                    <a:pt x="29" y="92"/>
                  </a:lnTo>
                  <a:lnTo>
                    <a:pt x="33" y="117"/>
                  </a:lnTo>
                  <a:lnTo>
                    <a:pt x="44" y="138"/>
                  </a:lnTo>
                  <a:lnTo>
                    <a:pt x="59" y="154"/>
                  </a:lnTo>
                  <a:lnTo>
                    <a:pt x="76" y="166"/>
                  </a:lnTo>
                  <a:lnTo>
                    <a:pt x="94" y="174"/>
                  </a:lnTo>
                  <a:lnTo>
                    <a:pt x="114" y="177"/>
                  </a:lnTo>
                  <a:lnTo>
                    <a:pt x="134" y="177"/>
                  </a:lnTo>
                  <a:lnTo>
                    <a:pt x="150" y="175"/>
                  </a:lnTo>
                  <a:lnTo>
                    <a:pt x="166" y="168"/>
                  </a:lnTo>
                  <a:lnTo>
                    <a:pt x="184" y="157"/>
                  </a:lnTo>
                  <a:lnTo>
                    <a:pt x="203" y="142"/>
                  </a:lnTo>
                  <a:lnTo>
                    <a:pt x="218" y="122"/>
                  </a:lnTo>
                  <a:lnTo>
                    <a:pt x="229" y="99"/>
                  </a:lnTo>
                  <a:lnTo>
                    <a:pt x="233" y="72"/>
                  </a:lnTo>
                  <a:lnTo>
                    <a:pt x="228" y="43"/>
                  </a:lnTo>
                  <a:lnTo>
                    <a:pt x="213" y="9"/>
                  </a:lnTo>
                  <a:lnTo>
                    <a:pt x="215" y="11"/>
                  </a:lnTo>
                  <a:lnTo>
                    <a:pt x="222" y="21"/>
                  </a:lnTo>
                  <a:lnTo>
                    <a:pt x="232" y="33"/>
                  </a:lnTo>
                  <a:lnTo>
                    <a:pt x="240" y="51"/>
                  </a:lnTo>
                  <a:lnTo>
                    <a:pt x="247" y="71"/>
                  </a:lnTo>
                  <a:lnTo>
                    <a:pt x="249" y="95"/>
                  </a:lnTo>
                  <a:lnTo>
                    <a:pt x="244" y="122"/>
                  </a:lnTo>
                  <a:lnTo>
                    <a:pt x="232" y="150"/>
                  </a:lnTo>
                  <a:lnTo>
                    <a:pt x="221" y="165"/>
                  </a:lnTo>
                  <a:lnTo>
                    <a:pt x="208" y="177"/>
                  </a:lnTo>
                  <a:lnTo>
                    <a:pt x="195" y="186"/>
                  </a:lnTo>
                  <a:lnTo>
                    <a:pt x="180" y="196"/>
                  </a:lnTo>
                  <a:lnTo>
                    <a:pt x="165" y="201"/>
                  </a:lnTo>
                  <a:lnTo>
                    <a:pt x="149" y="205"/>
                  </a:lnTo>
                  <a:lnTo>
                    <a:pt x="131" y="207"/>
                  </a:lnTo>
                  <a:lnTo>
                    <a:pt x="115" y="207"/>
                  </a:lnTo>
                  <a:lnTo>
                    <a:pt x="99" y="206"/>
                  </a:lnTo>
                  <a:lnTo>
                    <a:pt x="83" y="203"/>
                  </a:lnTo>
                  <a:lnTo>
                    <a:pt x="68" y="197"/>
                  </a:lnTo>
                  <a:lnTo>
                    <a:pt x="53" y="190"/>
                  </a:lnTo>
                  <a:lnTo>
                    <a:pt x="40" y="181"/>
                  </a:lnTo>
                  <a:lnTo>
                    <a:pt x="29" y="170"/>
                  </a:lnTo>
                  <a:lnTo>
                    <a:pt x="20" y="158"/>
                  </a:lnTo>
                  <a:lnTo>
                    <a:pt x="12" y="144"/>
                  </a:lnTo>
                  <a:lnTo>
                    <a:pt x="3" y="122"/>
                  </a:lnTo>
                  <a:lnTo>
                    <a:pt x="0" y="101"/>
                  </a:lnTo>
                  <a:lnTo>
                    <a:pt x="1" y="82"/>
                  </a:lnTo>
                  <a:lnTo>
                    <a:pt x="6" y="63"/>
                  </a:lnTo>
                  <a:lnTo>
                    <a:pt x="15" y="46"/>
                  </a:lnTo>
                  <a:lnTo>
                    <a:pt x="28" y="31"/>
                  </a:lnTo>
                  <a:lnTo>
                    <a:pt x="45" y="17"/>
                  </a:lnTo>
                  <a:lnTo>
                    <a:pt x="66" y="7"/>
                  </a:lnTo>
                  <a:lnTo>
                    <a:pt x="86" y="1"/>
                  </a:lnTo>
                  <a:lnTo>
                    <a:pt x="107" y="0"/>
                  </a:lnTo>
                  <a:lnTo>
                    <a:pt x="127" y="3"/>
                  </a:lnTo>
                  <a:lnTo>
                    <a:pt x="145" y="9"/>
                  </a:lnTo>
                  <a:lnTo>
                    <a:pt x="160" y="19"/>
                  </a:lnTo>
                  <a:lnTo>
                    <a:pt x="173" y="32"/>
                  </a:lnTo>
                  <a:lnTo>
                    <a:pt x="180" y="47"/>
                  </a:lnTo>
                  <a:lnTo>
                    <a:pt x="181" y="64"/>
                  </a:lnTo>
                  <a:lnTo>
                    <a:pt x="177" y="83"/>
                  </a:lnTo>
                  <a:lnTo>
                    <a:pt x="169" y="98"/>
                  </a:lnTo>
                  <a:lnTo>
                    <a:pt x="158" y="110"/>
                  </a:lnTo>
                  <a:lnTo>
                    <a:pt x="144" y="120"/>
                  </a:lnTo>
                  <a:lnTo>
                    <a:pt x="129" y="125"/>
                  </a:lnTo>
                  <a:lnTo>
                    <a:pt x="115" y="128"/>
                  </a:lnTo>
                  <a:lnTo>
                    <a:pt x="101" y="125"/>
                  </a:lnTo>
                  <a:lnTo>
                    <a:pt x="91" y="119"/>
                  </a:lnTo>
                  <a:lnTo>
                    <a:pt x="85" y="109"/>
                  </a:lnTo>
                  <a:lnTo>
                    <a:pt x="84" y="100"/>
                  </a:lnTo>
                  <a:lnTo>
                    <a:pt x="86" y="92"/>
                  </a:lnTo>
                  <a:lnTo>
                    <a:pt x="92" y="85"/>
                  </a:lnTo>
                  <a:lnTo>
                    <a:pt x="98" y="78"/>
                  </a:lnTo>
                  <a:lnTo>
                    <a:pt x="104" y="74"/>
                  </a:lnTo>
                  <a:lnTo>
                    <a:pt x="107" y="71"/>
                  </a:lnTo>
                  <a:lnTo>
                    <a:pt x="109" y="70"/>
                  </a:lnTo>
                  <a:lnTo>
                    <a:pt x="111" y="70"/>
                  </a:lnTo>
                  <a:lnTo>
                    <a:pt x="115" y="70"/>
                  </a:lnTo>
                  <a:lnTo>
                    <a:pt x="120" y="71"/>
                  </a:lnTo>
                  <a:lnTo>
                    <a:pt x="126" y="72"/>
                  </a:lnTo>
                  <a:lnTo>
                    <a:pt x="130" y="77"/>
                  </a:lnTo>
                  <a:lnTo>
                    <a:pt x="132" y="83"/>
                  </a:lnTo>
                  <a:lnTo>
                    <a:pt x="132" y="91"/>
                  </a:lnTo>
                  <a:lnTo>
                    <a:pt x="128" y="102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7" name="Freeform 9"/>
            <p:cNvSpPr>
              <a:spLocks/>
            </p:cNvSpPr>
            <p:nvPr/>
          </p:nvSpPr>
          <p:spPr bwMode="auto">
            <a:xfrm>
              <a:off x="7797801" y="1076325"/>
              <a:ext cx="139700" cy="117475"/>
            </a:xfrm>
            <a:custGeom>
              <a:avLst/>
              <a:gdLst/>
              <a:ahLst/>
              <a:cxnLst>
                <a:cxn ang="0">
                  <a:pos x="93" y="72"/>
                </a:cxn>
                <a:cxn ang="0">
                  <a:pos x="106" y="60"/>
                </a:cxn>
                <a:cxn ang="0">
                  <a:pos x="104" y="36"/>
                </a:cxn>
                <a:cxn ang="0">
                  <a:pos x="79" y="23"/>
                </a:cxn>
                <a:cxn ang="0">
                  <a:pos x="46" y="25"/>
                </a:cxn>
                <a:cxn ang="0">
                  <a:pos x="22" y="45"/>
                </a:cxn>
                <a:cxn ang="0">
                  <a:pos x="23" y="83"/>
                </a:cxn>
                <a:cxn ang="0">
                  <a:pos x="41" y="110"/>
                </a:cxn>
                <a:cxn ang="0">
                  <a:pos x="67" y="124"/>
                </a:cxn>
                <a:cxn ang="0">
                  <a:pos x="93" y="127"/>
                </a:cxn>
                <a:cxn ang="0">
                  <a:pos x="117" y="120"/>
                </a:cxn>
                <a:cxn ang="0">
                  <a:pos x="143" y="101"/>
                </a:cxn>
                <a:cxn ang="0">
                  <a:pos x="163" y="71"/>
                </a:cxn>
                <a:cxn ang="0">
                  <a:pos x="163" y="30"/>
                </a:cxn>
                <a:cxn ang="0">
                  <a:pos x="153" y="10"/>
                </a:cxn>
                <a:cxn ang="0">
                  <a:pos x="164" y="25"/>
                </a:cxn>
                <a:cxn ang="0">
                  <a:pos x="175" y="51"/>
                </a:cxn>
                <a:cxn ang="0">
                  <a:pos x="173" y="87"/>
                </a:cxn>
                <a:cxn ang="0">
                  <a:pos x="148" y="126"/>
                </a:cxn>
                <a:cxn ang="0">
                  <a:pos x="105" y="147"/>
                </a:cxn>
                <a:cxn ang="0">
                  <a:pos x="58" y="144"/>
                </a:cxn>
                <a:cxn ang="0">
                  <a:pos x="20" y="121"/>
                </a:cxn>
                <a:cxn ang="0">
                  <a:pos x="2" y="88"/>
                </a:cxn>
                <a:cxn ang="0">
                  <a:pos x="0" y="58"/>
                </a:cxn>
                <a:cxn ang="0">
                  <a:pos x="9" y="33"/>
                </a:cxn>
                <a:cxn ang="0">
                  <a:pos x="31" y="13"/>
                </a:cxn>
                <a:cxn ang="0">
                  <a:pos x="60" y="1"/>
                </a:cxn>
                <a:cxn ang="0">
                  <a:pos x="89" y="3"/>
                </a:cxn>
                <a:cxn ang="0">
                  <a:pos x="113" y="13"/>
                </a:cxn>
                <a:cxn ang="0">
                  <a:pos x="127" y="33"/>
                </a:cxn>
                <a:cxn ang="0">
                  <a:pos x="126" y="58"/>
                </a:cxn>
                <a:cxn ang="0">
                  <a:pos x="111" y="79"/>
                </a:cxn>
                <a:cxn ang="0">
                  <a:pos x="91" y="89"/>
                </a:cxn>
                <a:cxn ang="0">
                  <a:pos x="72" y="89"/>
                </a:cxn>
                <a:cxn ang="0">
                  <a:pos x="59" y="72"/>
                </a:cxn>
                <a:cxn ang="0">
                  <a:pos x="73" y="52"/>
                </a:cxn>
                <a:cxn ang="0">
                  <a:pos x="81" y="50"/>
                </a:cxn>
                <a:cxn ang="0">
                  <a:pos x="93" y="59"/>
                </a:cxn>
              </a:cxnLst>
              <a:rect l="0" t="0" r="r" b="b"/>
              <a:pathLst>
                <a:path w="176" h="149">
                  <a:moveTo>
                    <a:pt x="90" y="73"/>
                  </a:moveTo>
                  <a:lnTo>
                    <a:pt x="93" y="72"/>
                  </a:lnTo>
                  <a:lnTo>
                    <a:pt x="100" y="69"/>
                  </a:lnTo>
                  <a:lnTo>
                    <a:pt x="106" y="60"/>
                  </a:lnTo>
                  <a:lnTo>
                    <a:pt x="108" y="45"/>
                  </a:lnTo>
                  <a:lnTo>
                    <a:pt x="104" y="36"/>
                  </a:lnTo>
                  <a:lnTo>
                    <a:pt x="93" y="29"/>
                  </a:lnTo>
                  <a:lnTo>
                    <a:pt x="79" y="23"/>
                  </a:lnTo>
                  <a:lnTo>
                    <a:pt x="62" y="22"/>
                  </a:lnTo>
                  <a:lnTo>
                    <a:pt x="46" y="25"/>
                  </a:lnTo>
                  <a:lnTo>
                    <a:pt x="31" y="31"/>
                  </a:lnTo>
                  <a:lnTo>
                    <a:pt x="22" y="45"/>
                  </a:lnTo>
                  <a:lnTo>
                    <a:pt x="20" y="65"/>
                  </a:lnTo>
                  <a:lnTo>
                    <a:pt x="23" y="83"/>
                  </a:lnTo>
                  <a:lnTo>
                    <a:pt x="30" y="98"/>
                  </a:lnTo>
                  <a:lnTo>
                    <a:pt x="41" y="110"/>
                  </a:lnTo>
                  <a:lnTo>
                    <a:pt x="53" y="118"/>
                  </a:lnTo>
                  <a:lnTo>
                    <a:pt x="67" y="124"/>
                  </a:lnTo>
                  <a:lnTo>
                    <a:pt x="81" y="126"/>
                  </a:lnTo>
                  <a:lnTo>
                    <a:pt x="93" y="127"/>
                  </a:lnTo>
                  <a:lnTo>
                    <a:pt x="105" y="125"/>
                  </a:lnTo>
                  <a:lnTo>
                    <a:pt x="117" y="120"/>
                  </a:lnTo>
                  <a:lnTo>
                    <a:pt x="130" y="112"/>
                  </a:lnTo>
                  <a:lnTo>
                    <a:pt x="143" y="101"/>
                  </a:lnTo>
                  <a:lnTo>
                    <a:pt x="155" y="87"/>
                  </a:lnTo>
                  <a:lnTo>
                    <a:pt x="163" y="71"/>
                  </a:lnTo>
                  <a:lnTo>
                    <a:pt x="165" y="52"/>
                  </a:lnTo>
                  <a:lnTo>
                    <a:pt x="163" y="30"/>
                  </a:lnTo>
                  <a:lnTo>
                    <a:pt x="151" y="7"/>
                  </a:lnTo>
                  <a:lnTo>
                    <a:pt x="153" y="10"/>
                  </a:lnTo>
                  <a:lnTo>
                    <a:pt x="158" y="15"/>
                  </a:lnTo>
                  <a:lnTo>
                    <a:pt x="164" y="25"/>
                  </a:lnTo>
                  <a:lnTo>
                    <a:pt x="171" y="36"/>
                  </a:lnTo>
                  <a:lnTo>
                    <a:pt x="175" y="51"/>
                  </a:lnTo>
                  <a:lnTo>
                    <a:pt x="176" y="68"/>
                  </a:lnTo>
                  <a:lnTo>
                    <a:pt x="173" y="87"/>
                  </a:lnTo>
                  <a:lnTo>
                    <a:pt x="164" y="106"/>
                  </a:lnTo>
                  <a:lnTo>
                    <a:pt x="148" y="126"/>
                  </a:lnTo>
                  <a:lnTo>
                    <a:pt x="127" y="140"/>
                  </a:lnTo>
                  <a:lnTo>
                    <a:pt x="105" y="147"/>
                  </a:lnTo>
                  <a:lnTo>
                    <a:pt x="81" y="149"/>
                  </a:lnTo>
                  <a:lnTo>
                    <a:pt x="58" y="144"/>
                  </a:lnTo>
                  <a:lnTo>
                    <a:pt x="37" y="136"/>
                  </a:lnTo>
                  <a:lnTo>
                    <a:pt x="20" y="121"/>
                  </a:lnTo>
                  <a:lnTo>
                    <a:pt x="7" y="103"/>
                  </a:lnTo>
                  <a:lnTo>
                    <a:pt x="2" y="88"/>
                  </a:lnTo>
                  <a:lnTo>
                    <a:pt x="0" y="73"/>
                  </a:lnTo>
                  <a:lnTo>
                    <a:pt x="0" y="58"/>
                  </a:lnTo>
                  <a:lnTo>
                    <a:pt x="4" y="45"/>
                  </a:lnTo>
                  <a:lnTo>
                    <a:pt x="9" y="33"/>
                  </a:lnTo>
                  <a:lnTo>
                    <a:pt x="19" y="22"/>
                  </a:lnTo>
                  <a:lnTo>
                    <a:pt x="31" y="13"/>
                  </a:lnTo>
                  <a:lnTo>
                    <a:pt x="46" y="6"/>
                  </a:lnTo>
                  <a:lnTo>
                    <a:pt x="60" y="1"/>
                  </a:lnTo>
                  <a:lnTo>
                    <a:pt x="75" y="0"/>
                  </a:lnTo>
                  <a:lnTo>
                    <a:pt x="89" y="3"/>
                  </a:lnTo>
                  <a:lnTo>
                    <a:pt x="103" y="6"/>
                  </a:lnTo>
                  <a:lnTo>
                    <a:pt x="113" y="13"/>
                  </a:lnTo>
                  <a:lnTo>
                    <a:pt x="122" y="22"/>
                  </a:lnTo>
                  <a:lnTo>
                    <a:pt x="127" y="33"/>
                  </a:lnTo>
                  <a:lnTo>
                    <a:pt x="128" y="45"/>
                  </a:lnTo>
                  <a:lnTo>
                    <a:pt x="126" y="58"/>
                  </a:lnTo>
                  <a:lnTo>
                    <a:pt x="120" y="69"/>
                  </a:lnTo>
                  <a:lnTo>
                    <a:pt x="111" y="79"/>
                  </a:lnTo>
                  <a:lnTo>
                    <a:pt x="102" y="86"/>
                  </a:lnTo>
                  <a:lnTo>
                    <a:pt x="91" y="89"/>
                  </a:lnTo>
                  <a:lnTo>
                    <a:pt x="81" y="91"/>
                  </a:lnTo>
                  <a:lnTo>
                    <a:pt x="72" y="89"/>
                  </a:lnTo>
                  <a:lnTo>
                    <a:pt x="65" y="84"/>
                  </a:lnTo>
                  <a:lnTo>
                    <a:pt x="59" y="72"/>
                  </a:lnTo>
                  <a:lnTo>
                    <a:pt x="65" y="60"/>
                  </a:lnTo>
                  <a:lnTo>
                    <a:pt x="73" y="52"/>
                  </a:lnTo>
                  <a:lnTo>
                    <a:pt x="77" y="50"/>
                  </a:lnTo>
                  <a:lnTo>
                    <a:pt x="81" y="50"/>
                  </a:lnTo>
                  <a:lnTo>
                    <a:pt x="89" y="52"/>
                  </a:lnTo>
                  <a:lnTo>
                    <a:pt x="93" y="59"/>
                  </a:lnTo>
                  <a:lnTo>
                    <a:pt x="90" y="73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8" name="Freeform 10"/>
            <p:cNvSpPr>
              <a:spLocks/>
            </p:cNvSpPr>
            <p:nvPr/>
          </p:nvSpPr>
          <p:spPr bwMode="auto">
            <a:xfrm>
              <a:off x="8304213" y="987425"/>
              <a:ext cx="196850" cy="163513"/>
            </a:xfrm>
            <a:custGeom>
              <a:avLst/>
              <a:gdLst/>
              <a:ahLst/>
              <a:cxnLst>
                <a:cxn ang="0">
                  <a:pos x="132" y="101"/>
                </a:cxn>
                <a:cxn ang="0">
                  <a:pos x="150" y="86"/>
                </a:cxn>
                <a:cxn ang="0">
                  <a:pos x="147" y="51"/>
                </a:cxn>
                <a:cxn ang="0">
                  <a:pos x="111" y="32"/>
                </a:cxn>
                <a:cxn ang="0">
                  <a:pos x="65" y="33"/>
                </a:cxn>
                <a:cxn ang="0">
                  <a:pos x="31" y="62"/>
                </a:cxn>
                <a:cxn ang="0">
                  <a:pos x="33" y="116"/>
                </a:cxn>
                <a:cxn ang="0">
                  <a:pos x="58" y="153"/>
                </a:cxn>
                <a:cxn ang="0">
                  <a:pos x="94" y="172"/>
                </a:cxn>
                <a:cxn ang="0">
                  <a:pos x="133" y="176"/>
                </a:cxn>
                <a:cxn ang="0">
                  <a:pos x="165" y="167"/>
                </a:cxn>
                <a:cxn ang="0">
                  <a:pos x="202" y="140"/>
                </a:cxn>
                <a:cxn ang="0">
                  <a:pos x="228" y="99"/>
                </a:cxn>
                <a:cxn ang="0">
                  <a:pos x="228" y="42"/>
                </a:cxn>
                <a:cxn ang="0">
                  <a:pos x="215" y="11"/>
                </a:cxn>
                <a:cxn ang="0">
                  <a:pos x="231" y="33"/>
                </a:cxn>
                <a:cxn ang="0">
                  <a:pos x="246" y="71"/>
                </a:cxn>
                <a:cxn ang="0">
                  <a:pos x="243" y="121"/>
                </a:cxn>
                <a:cxn ang="0">
                  <a:pos x="220" y="163"/>
                </a:cxn>
                <a:cxn ang="0">
                  <a:pos x="194" y="186"/>
                </a:cxn>
                <a:cxn ang="0">
                  <a:pos x="164" y="201"/>
                </a:cxn>
                <a:cxn ang="0">
                  <a:pos x="130" y="207"/>
                </a:cxn>
                <a:cxn ang="0">
                  <a:pos x="98" y="206"/>
                </a:cxn>
                <a:cxn ang="0">
                  <a:pos x="67" y="197"/>
                </a:cxn>
                <a:cxn ang="0">
                  <a:pos x="41" y="179"/>
                </a:cxn>
                <a:cxn ang="0">
                  <a:pos x="20" y="156"/>
                </a:cxn>
                <a:cxn ang="0">
                  <a:pos x="4" y="122"/>
                </a:cxn>
                <a:cxn ang="0">
                  <a:pos x="1" y="81"/>
                </a:cxn>
                <a:cxn ang="0">
                  <a:pos x="14" y="46"/>
                </a:cxn>
                <a:cxn ang="0">
                  <a:pos x="44" y="17"/>
                </a:cxn>
                <a:cxn ang="0">
                  <a:pos x="86" y="1"/>
                </a:cxn>
                <a:cxn ang="0">
                  <a:pos x="126" y="3"/>
                </a:cxn>
                <a:cxn ang="0">
                  <a:pos x="159" y="19"/>
                </a:cxn>
                <a:cxn ang="0">
                  <a:pos x="179" y="47"/>
                </a:cxn>
                <a:cxn ang="0">
                  <a:pos x="177" y="81"/>
                </a:cxn>
                <a:cxn ang="0">
                  <a:pos x="157" y="109"/>
                </a:cxn>
                <a:cxn ang="0">
                  <a:pos x="128" y="125"/>
                </a:cxn>
                <a:cxn ang="0">
                  <a:pos x="102" y="125"/>
                </a:cxn>
                <a:cxn ang="0">
                  <a:pos x="86" y="109"/>
                </a:cxn>
                <a:cxn ang="0">
                  <a:pos x="87" y="92"/>
                </a:cxn>
                <a:cxn ang="0">
                  <a:pos x="97" y="78"/>
                </a:cxn>
                <a:cxn ang="0">
                  <a:pos x="106" y="71"/>
                </a:cxn>
                <a:cxn ang="0">
                  <a:pos x="110" y="70"/>
                </a:cxn>
                <a:cxn ang="0">
                  <a:pos x="119" y="71"/>
                </a:cxn>
                <a:cxn ang="0">
                  <a:pos x="129" y="77"/>
                </a:cxn>
                <a:cxn ang="0">
                  <a:pos x="132" y="91"/>
                </a:cxn>
              </a:cxnLst>
              <a:rect l="0" t="0" r="r" b="b"/>
              <a:pathLst>
                <a:path w="248" h="207">
                  <a:moveTo>
                    <a:pt x="127" y="102"/>
                  </a:moveTo>
                  <a:lnTo>
                    <a:pt x="132" y="101"/>
                  </a:lnTo>
                  <a:lnTo>
                    <a:pt x="141" y="96"/>
                  </a:lnTo>
                  <a:lnTo>
                    <a:pt x="150" y="86"/>
                  </a:lnTo>
                  <a:lnTo>
                    <a:pt x="153" y="64"/>
                  </a:lnTo>
                  <a:lnTo>
                    <a:pt x="147" y="51"/>
                  </a:lnTo>
                  <a:lnTo>
                    <a:pt x="132" y="40"/>
                  </a:lnTo>
                  <a:lnTo>
                    <a:pt x="111" y="32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45" y="43"/>
                  </a:lnTo>
                  <a:lnTo>
                    <a:pt x="31" y="62"/>
                  </a:lnTo>
                  <a:lnTo>
                    <a:pt x="28" y="91"/>
                  </a:lnTo>
                  <a:lnTo>
                    <a:pt x="33" y="116"/>
                  </a:lnTo>
                  <a:lnTo>
                    <a:pt x="43" y="137"/>
                  </a:lnTo>
                  <a:lnTo>
                    <a:pt x="58" y="153"/>
                  </a:lnTo>
                  <a:lnTo>
                    <a:pt x="75" y="164"/>
                  </a:lnTo>
                  <a:lnTo>
                    <a:pt x="94" y="172"/>
                  </a:lnTo>
                  <a:lnTo>
                    <a:pt x="113" y="176"/>
                  </a:lnTo>
                  <a:lnTo>
                    <a:pt x="133" y="176"/>
                  </a:lnTo>
                  <a:lnTo>
                    <a:pt x="149" y="174"/>
                  </a:lnTo>
                  <a:lnTo>
                    <a:pt x="165" y="167"/>
                  </a:lnTo>
                  <a:lnTo>
                    <a:pt x="183" y="155"/>
                  </a:lnTo>
                  <a:lnTo>
                    <a:pt x="202" y="140"/>
                  </a:lnTo>
                  <a:lnTo>
                    <a:pt x="217" y="122"/>
                  </a:lnTo>
                  <a:lnTo>
                    <a:pt x="228" y="99"/>
                  </a:lnTo>
                  <a:lnTo>
                    <a:pt x="233" y="72"/>
                  </a:lnTo>
                  <a:lnTo>
                    <a:pt x="228" y="42"/>
                  </a:lnTo>
                  <a:lnTo>
                    <a:pt x="212" y="9"/>
                  </a:lnTo>
                  <a:lnTo>
                    <a:pt x="215" y="11"/>
                  </a:lnTo>
                  <a:lnTo>
                    <a:pt x="221" y="20"/>
                  </a:lnTo>
                  <a:lnTo>
                    <a:pt x="231" y="33"/>
                  </a:lnTo>
                  <a:lnTo>
                    <a:pt x="239" y="50"/>
                  </a:lnTo>
                  <a:lnTo>
                    <a:pt x="246" y="71"/>
                  </a:lnTo>
                  <a:lnTo>
                    <a:pt x="248" y="94"/>
                  </a:lnTo>
                  <a:lnTo>
                    <a:pt x="243" y="121"/>
                  </a:lnTo>
                  <a:lnTo>
                    <a:pt x="231" y="148"/>
                  </a:lnTo>
                  <a:lnTo>
                    <a:pt x="220" y="163"/>
                  </a:lnTo>
                  <a:lnTo>
                    <a:pt x="208" y="176"/>
                  </a:lnTo>
                  <a:lnTo>
                    <a:pt x="194" y="186"/>
                  </a:lnTo>
                  <a:lnTo>
                    <a:pt x="179" y="194"/>
                  </a:lnTo>
                  <a:lnTo>
                    <a:pt x="164" y="201"/>
                  </a:lnTo>
                  <a:lnTo>
                    <a:pt x="148" y="205"/>
                  </a:lnTo>
                  <a:lnTo>
                    <a:pt x="130" y="207"/>
                  </a:lnTo>
                  <a:lnTo>
                    <a:pt x="114" y="207"/>
                  </a:lnTo>
                  <a:lnTo>
                    <a:pt x="98" y="206"/>
                  </a:lnTo>
                  <a:lnTo>
                    <a:pt x="82" y="201"/>
                  </a:lnTo>
                  <a:lnTo>
                    <a:pt x="67" y="197"/>
                  </a:lnTo>
                  <a:lnTo>
                    <a:pt x="53" y="188"/>
                  </a:lnTo>
                  <a:lnTo>
                    <a:pt x="41" y="179"/>
                  </a:lnTo>
                  <a:lnTo>
                    <a:pt x="29" y="169"/>
                  </a:lnTo>
                  <a:lnTo>
                    <a:pt x="20" y="156"/>
                  </a:lnTo>
                  <a:lnTo>
                    <a:pt x="12" y="142"/>
                  </a:lnTo>
                  <a:lnTo>
                    <a:pt x="4" y="122"/>
                  </a:lnTo>
                  <a:lnTo>
                    <a:pt x="0" y="101"/>
                  </a:lnTo>
                  <a:lnTo>
                    <a:pt x="1" y="81"/>
                  </a:lnTo>
                  <a:lnTo>
                    <a:pt x="6" y="63"/>
                  </a:lnTo>
                  <a:lnTo>
                    <a:pt x="14" y="46"/>
                  </a:lnTo>
                  <a:lnTo>
                    <a:pt x="27" y="31"/>
                  </a:lnTo>
                  <a:lnTo>
                    <a:pt x="44" y="17"/>
                  </a:lnTo>
                  <a:lnTo>
                    <a:pt x="65" y="7"/>
                  </a:lnTo>
                  <a:lnTo>
                    <a:pt x="86" y="1"/>
                  </a:lnTo>
                  <a:lnTo>
                    <a:pt x="106" y="0"/>
                  </a:lnTo>
                  <a:lnTo>
                    <a:pt x="126" y="3"/>
                  </a:lnTo>
                  <a:lnTo>
                    <a:pt x="144" y="9"/>
                  </a:lnTo>
                  <a:lnTo>
                    <a:pt x="159" y="19"/>
                  </a:lnTo>
                  <a:lnTo>
                    <a:pt x="172" y="32"/>
                  </a:lnTo>
                  <a:lnTo>
                    <a:pt x="179" y="47"/>
                  </a:lnTo>
                  <a:lnTo>
                    <a:pt x="180" y="64"/>
                  </a:lnTo>
                  <a:lnTo>
                    <a:pt x="177" y="81"/>
                  </a:lnTo>
                  <a:lnTo>
                    <a:pt x="168" y="96"/>
                  </a:lnTo>
                  <a:lnTo>
                    <a:pt x="157" y="109"/>
                  </a:lnTo>
                  <a:lnTo>
                    <a:pt x="143" y="118"/>
                  </a:lnTo>
                  <a:lnTo>
                    <a:pt x="128" y="125"/>
                  </a:lnTo>
                  <a:lnTo>
                    <a:pt x="114" y="127"/>
                  </a:lnTo>
                  <a:lnTo>
                    <a:pt x="102" y="125"/>
                  </a:lnTo>
                  <a:lnTo>
                    <a:pt x="91" y="118"/>
                  </a:lnTo>
                  <a:lnTo>
                    <a:pt x="86" y="109"/>
                  </a:lnTo>
                  <a:lnTo>
                    <a:pt x="83" y="100"/>
                  </a:lnTo>
                  <a:lnTo>
                    <a:pt x="87" y="92"/>
                  </a:lnTo>
                  <a:lnTo>
                    <a:pt x="91" y="85"/>
                  </a:lnTo>
                  <a:lnTo>
                    <a:pt x="97" y="78"/>
                  </a:lnTo>
                  <a:lnTo>
                    <a:pt x="103" y="73"/>
                  </a:lnTo>
                  <a:lnTo>
                    <a:pt x="106" y="71"/>
                  </a:lnTo>
                  <a:lnTo>
                    <a:pt x="109" y="70"/>
                  </a:lnTo>
                  <a:lnTo>
                    <a:pt x="110" y="70"/>
                  </a:lnTo>
                  <a:lnTo>
                    <a:pt x="114" y="70"/>
                  </a:lnTo>
                  <a:lnTo>
                    <a:pt x="119" y="71"/>
                  </a:lnTo>
                  <a:lnTo>
                    <a:pt x="125" y="72"/>
                  </a:lnTo>
                  <a:lnTo>
                    <a:pt x="129" y="77"/>
                  </a:lnTo>
                  <a:lnTo>
                    <a:pt x="132" y="83"/>
                  </a:lnTo>
                  <a:lnTo>
                    <a:pt x="132" y="91"/>
                  </a:lnTo>
                  <a:lnTo>
                    <a:pt x="127" y="102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9" name="Freeform 11"/>
            <p:cNvSpPr>
              <a:spLocks/>
            </p:cNvSpPr>
            <p:nvPr/>
          </p:nvSpPr>
          <p:spPr bwMode="auto">
            <a:xfrm>
              <a:off x="8189913" y="962025"/>
              <a:ext cx="101600" cy="85725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78" y="45"/>
                </a:cxn>
                <a:cxn ang="0">
                  <a:pos x="76" y="27"/>
                </a:cxn>
                <a:cxn ang="0">
                  <a:pos x="58" y="18"/>
                </a:cxn>
                <a:cxn ang="0">
                  <a:pos x="34" y="18"/>
                </a:cxn>
                <a:cxn ang="0">
                  <a:pos x="16" y="33"/>
                </a:cxn>
                <a:cxn ang="0">
                  <a:pos x="16" y="61"/>
                </a:cxn>
                <a:cxn ang="0">
                  <a:pos x="30" y="80"/>
                </a:cxn>
                <a:cxn ang="0">
                  <a:pos x="49" y="90"/>
                </a:cxn>
                <a:cxn ang="0">
                  <a:pos x="69" y="92"/>
                </a:cxn>
                <a:cxn ang="0">
                  <a:pos x="85" y="88"/>
                </a:cxn>
                <a:cxn ang="0">
                  <a:pos x="104" y="74"/>
                </a:cxn>
                <a:cxn ang="0">
                  <a:pos x="118" y="52"/>
                </a:cxn>
                <a:cxn ang="0">
                  <a:pos x="118" y="22"/>
                </a:cxn>
                <a:cxn ang="0">
                  <a:pos x="114" y="11"/>
                </a:cxn>
                <a:cxn ang="0">
                  <a:pos x="128" y="50"/>
                </a:cxn>
                <a:cxn ang="0">
                  <a:pos x="107" y="92"/>
                </a:cxn>
                <a:cxn ang="0">
                  <a:pos x="75" y="107"/>
                </a:cxn>
                <a:cxn ang="0">
                  <a:pos x="42" y="106"/>
                </a:cxn>
                <a:cxn ang="0">
                  <a:pos x="15" y="89"/>
                </a:cxn>
                <a:cxn ang="0">
                  <a:pos x="1" y="64"/>
                </a:cxn>
                <a:cxn ang="0">
                  <a:pos x="0" y="43"/>
                </a:cxn>
                <a:cxn ang="0">
                  <a:pos x="7" y="25"/>
                </a:cxn>
                <a:cxn ang="0">
                  <a:pos x="22" y="10"/>
                </a:cxn>
                <a:cxn ang="0">
                  <a:pos x="44" y="0"/>
                </a:cxn>
                <a:cxn ang="0">
                  <a:pos x="65" y="2"/>
                </a:cxn>
                <a:cxn ang="0">
                  <a:pos x="82" y="10"/>
                </a:cxn>
                <a:cxn ang="0">
                  <a:pos x="91" y="25"/>
                </a:cxn>
                <a:cxn ang="0">
                  <a:pos x="90" y="43"/>
                </a:cxn>
                <a:cxn ang="0">
                  <a:pos x="80" y="57"/>
                </a:cxn>
                <a:cxn ang="0">
                  <a:pos x="66" y="65"/>
                </a:cxn>
                <a:cxn ang="0">
                  <a:pos x="52" y="65"/>
                </a:cxn>
                <a:cxn ang="0">
                  <a:pos x="44" y="52"/>
                </a:cxn>
                <a:cxn ang="0">
                  <a:pos x="53" y="38"/>
                </a:cxn>
                <a:cxn ang="0">
                  <a:pos x="59" y="36"/>
                </a:cxn>
                <a:cxn ang="0">
                  <a:pos x="68" y="43"/>
                </a:cxn>
              </a:cxnLst>
              <a:rect l="0" t="0" r="r" b="b"/>
              <a:pathLst>
                <a:path w="128" h="109">
                  <a:moveTo>
                    <a:pt x="66" y="53"/>
                  </a:moveTo>
                  <a:lnTo>
                    <a:pt x="68" y="53"/>
                  </a:lnTo>
                  <a:lnTo>
                    <a:pt x="73" y="51"/>
                  </a:lnTo>
                  <a:lnTo>
                    <a:pt x="78" y="45"/>
                  </a:lnTo>
                  <a:lnTo>
                    <a:pt x="80" y="34"/>
                  </a:lnTo>
                  <a:lnTo>
                    <a:pt x="76" y="27"/>
                  </a:lnTo>
                  <a:lnTo>
                    <a:pt x="68" y="21"/>
                  </a:lnTo>
                  <a:lnTo>
                    <a:pt x="58" y="18"/>
                  </a:lnTo>
                  <a:lnTo>
                    <a:pt x="45" y="15"/>
                  </a:lnTo>
                  <a:lnTo>
                    <a:pt x="34" y="18"/>
                  </a:lnTo>
                  <a:lnTo>
                    <a:pt x="23" y="22"/>
                  </a:lnTo>
                  <a:lnTo>
                    <a:pt x="16" y="33"/>
                  </a:lnTo>
                  <a:lnTo>
                    <a:pt x="14" y="48"/>
                  </a:lnTo>
                  <a:lnTo>
                    <a:pt x="16" y="61"/>
                  </a:lnTo>
                  <a:lnTo>
                    <a:pt x="22" y="72"/>
                  </a:lnTo>
                  <a:lnTo>
                    <a:pt x="30" y="80"/>
                  </a:lnTo>
                  <a:lnTo>
                    <a:pt x="39" y="87"/>
                  </a:lnTo>
                  <a:lnTo>
                    <a:pt x="49" y="90"/>
                  </a:lnTo>
                  <a:lnTo>
                    <a:pt x="59" y="92"/>
                  </a:lnTo>
                  <a:lnTo>
                    <a:pt x="69" y="92"/>
                  </a:lnTo>
                  <a:lnTo>
                    <a:pt x="77" y="91"/>
                  </a:lnTo>
                  <a:lnTo>
                    <a:pt x="85" y="88"/>
                  </a:lnTo>
                  <a:lnTo>
                    <a:pt x="95" y="82"/>
                  </a:lnTo>
                  <a:lnTo>
                    <a:pt x="104" y="74"/>
                  </a:lnTo>
                  <a:lnTo>
                    <a:pt x="112" y="64"/>
                  </a:lnTo>
                  <a:lnTo>
                    <a:pt x="118" y="52"/>
                  </a:lnTo>
                  <a:lnTo>
                    <a:pt x="120" y="38"/>
                  </a:lnTo>
                  <a:lnTo>
                    <a:pt x="118" y="22"/>
                  </a:lnTo>
                  <a:lnTo>
                    <a:pt x="110" y="5"/>
                  </a:lnTo>
                  <a:lnTo>
                    <a:pt x="114" y="11"/>
                  </a:lnTo>
                  <a:lnTo>
                    <a:pt x="123" y="27"/>
                  </a:lnTo>
                  <a:lnTo>
                    <a:pt x="128" y="50"/>
                  </a:lnTo>
                  <a:lnTo>
                    <a:pt x="119" y="78"/>
                  </a:lnTo>
                  <a:lnTo>
                    <a:pt x="107" y="92"/>
                  </a:lnTo>
                  <a:lnTo>
                    <a:pt x="92" y="102"/>
                  </a:lnTo>
                  <a:lnTo>
                    <a:pt x="75" y="107"/>
                  </a:lnTo>
                  <a:lnTo>
                    <a:pt x="59" y="109"/>
                  </a:lnTo>
                  <a:lnTo>
                    <a:pt x="42" y="106"/>
                  </a:lnTo>
                  <a:lnTo>
                    <a:pt x="27" y="99"/>
                  </a:lnTo>
                  <a:lnTo>
                    <a:pt x="15" y="89"/>
                  </a:lnTo>
                  <a:lnTo>
                    <a:pt x="6" y="75"/>
                  </a:lnTo>
                  <a:lnTo>
                    <a:pt x="1" y="64"/>
                  </a:lnTo>
                  <a:lnTo>
                    <a:pt x="0" y="53"/>
                  </a:lnTo>
                  <a:lnTo>
                    <a:pt x="0" y="43"/>
                  </a:lnTo>
                  <a:lnTo>
                    <a:pt x="2" y="33"/>
                  </a:lnTo>
                  <a:lnTo>
                    <a:pt x="7" y="25"/>
                  </a:lnTo>
                  <a:lnTo>
                    <a:pt x="14" y="16"/>
                  </a:lnTo>
                  <a:lnTo>
                    <a:pt x="22" y="10"/>
                  </a:lnTo>
                  <a:lnTo>
                    <a:pt x="34" y="4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5" y="2"/>
                  </a:lnTo>
                  <a:lnTo>
                    <a:pt x="74" y="5"/>
                  </a:lnTo>
                  <a:lnTo>
                    <a:pt x="82" y="10"/>
                  </a:lnTo>
                  <a:lnTo>
                    <a:pt x="88" y="16"/>
                  </a:lnTo>
                  <a:lnTo>
                    <a:pt x="91" y="25"/>
                  </a:lnTo>
                  <a:lnTo>
                    <a:pt x="92" y="34"/>
                  </a:lnTo>
                  <a:lnTo>
                    <a:pt x="90" y="43"/>
                  </a:lnTo>
                  <a:lnTo>
                    <a:pt x="85" y="51"/>
                  </a:lnTo>
                  <a:lnTo>
                    <a:pt x="80" y="57"/>
                  </a:lnTo>
                  <a:lnTo>
                    <a:pt x="74" y="63"/>
                  </a:lnTo>
                  <a:lnTo>
                    <a:pt x="66" y="65"/>
                  </a:lnTo>
                  <a:lnTo>
                    <a:pt x="59" y="66"/>
                  </a:lnTo>
                  <a:lnTo>
                    <a:pt x="52" y="65"/>
                  </a:lnTo>
                  <a:lnTo>
                    <a:pt x="47" y="61"/>
                  </a:lnTo>
                  <a:lnTo>
                    <a:pt x="44" y="52"/>
                  </a:lnTo>
                  <a:lnTo>
                    <a:pt x="47" y="44"/>
                  </a:lnTo>
                  <a:lnTo>
                    <a:pt x="53" y="38"/>
                  </a:lnTo>
                  <a:lnTo>
                    <a:pt x="57" y="36"/>
                  </a:lnTo>
                  <a:lnTo>
                    <a:pt x="59" y="36"/>
                  </a:lnTo>
                  <a:lnTo>
                    <a:pt x="65" y="37"/>
                  </a:lnTo>
                  <a:lnTo>
                    <a:pt x="68" y="43"/>
                  </a:lnTo>
                  <a:lnTo>
                    <a:pt x="66" y="53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0" name="Freeform 12"/>
            <p:cNvSpPr>
              <a:spLocks/>
            </p:cNvSpPr>
            <p:nvPr/>
          </p:nvSpPr>
          <p:spPr bwMode="auto">
            <a:xfrm>
              <a:off x="8161338" y="1135063"/>
              <a:ext cx="138113" cy="117475"/>
            </a:xfrm>
            <a:custGeom>
              <a:avLst/>
              <a:gdLst/>
              <a:ahLst/>
              <a:cxnLst>
                <a:cxn ang="0">
                  <a:pos x="94" y="71"/>
                </a:cxn>
                <a:cxn ang="0">
                  <a:pos x="106" y="60"/>
                </a:cxn>
                <a:cxn ang="0">
                  <a:pos x="104" y="36"/>
                </a:cxn>
                <a:cxn ang="0">
                  <a:pos x="79" y="23"/>
                </a:cxn>
                <a:cxn ang="0">
                  <a:pos x="47" y="23"/>
                </a:cxn>
                <a:cxn ang="0">
                  <a:pos x="22" y="44"/>
                </a:cxn>
                <a:cxn ang="0">
                  <a:pos x="23" y="83"/>
                </a:cxn>
                <a:cxn ang="0">
                  <a:pos x="41" y="109"/>
                </a:cxn>
                <a:cxn ang="0">
                  <a:pos x="67" y="123"/>
                </a:cxn>
                <a:cxn ang="0">
                  <a:pos x="95" y="127"/>
                </a:cxn>
                <a:cxn ang="0">
                  <a:pos x="118" y="120"/>
                </a:cxn>
                <a:cxn ang="0">
                  <a:pos x="143" y="100"/>
                </a:cxn>
                <a:cxn ang="0">
                  <a:pos x="162" y="70"/>
                </a:cxn>
                <a:cxn ang="0">
                  <a:pos x="162" y="30"/>
                </a:cxn>
                <a:cxn ang="0">
                  <a:pos x="152" y="8"/>
                </a:cxn>
                <a:cxn ang="0">
                  <a:pos x="163" y="23"/>
                </a:cxn>
                <a:cxn ang="0">
                  <a:pos x="174" y="51"/>
                </a:cxn>
                <a:cxn ang="0">
                  <a:pos x="172" y="86"/>
                </a:cxn>
                <a:cxn ang="0">
                  <a:pos x="147" y="126"/>
                </a:cxn>
                <a:cxn ang="0">
                  <a:pos x="104" y="146"/>
                </a:cxn>
                <a:cxn ang="0">
                  <a:pos x="58" y="144"/>
                </a:cxn>
                <a:cxn ang="0">
                  <a:pos x="20" y="121"/>
                </a:cxn>
                <a:cxn ang="0">
                  <a:pos x="3" y="88"/>
                </a:cxn>
                <a:cxn ang="0">
                  <a:pos x="0" y="58"/>
                </a:cxn>
                <a:cxn ang="0">
                  <a:pos x="10" y="32"/>
                </a:cxn>
                <a:cxn ang="0">
                  <a:pos x="32" y="12"/>
                </a:cxn>
                <a:cxn ang="0">
                  <a:pos x="61" y="0"/>
                </a:cxn>
                <a:cxn ang="0">
                  <a:pos x="89" y="1"/>
                </a:cxn>
                <a:cxn ang="0">
                  <a:pos x="113" y="13"/>
                </a:cxn>
                <a:cxn ang="0">
                  <a:pos x="126" y="32"/>
                </a:cxn>
                <a:cxn ang="0">
                  <a:pos x="125" y="58"/>
                </a:cxn>
                <a:cxn ang="0">
                  <a:pos x="111" y="78"/>
                </a:cxn>
                <a:cxn ang="0">
                  <a:pos x="91" y="89"/>
                </a:cxn>
                <a:cxn ang="0">
                  <a:pos x="73" y="89"/>
                </a:cxn>
                <a:cxn ang="0">
                  <a:pos x="59" y="71"/>
                </a:cxn>
                <a:cxn ang="0">
                  <a:pos x="73" y="52"/>
                </a:cxn>
                <a:cxn ang="0">
                  <a:pos x="81" y="50"/>
                </a:cxn>
                <a:cxn ang="0">
                  <a:pos x="94" y="59"/>
                </a:cxn>
              </a:cxnLst>
              <a:rect l="0" t="0" r="r" b="b"/>
              <a:pathLst>
                <a:path w="176" h="149">
                  <a:moveTo>
                    <a:pt x="90" y="73"/>
                  </a:moveTo>
                  <a:lnTo>
                    <a:pt x="94" y="71"/>
                  </a:lnTo>
                  <a:lnTo>
                    <a:pt x="101" y="69"/>
                  </a:lnTo>
                  <a:lnTo>
                    <a:pt x="106" y="60"/>
                  </a:lnTo>
                  <a:lnTo>
                    <a:pt x="109" y="45"/>
                  </a:lnTo>
                  <a:lnTo>
                    <a:pt x="104" y="36"/>
                  </a:lnTo>
                  <a:lnTo>
                    <a:pt x="94" y="28"/>
                  </a:lnTo>
                  <a:lnTo>
                    <a:pt x="79" y="23"/>
                  </a:lnTo>
                  <a:lnTo>
                    <a:pt x="63" y="21"/>
                  </a:lnTo>
                  <a:lnTo>
                    <a:pt x="47" y="23"/>
                  </a:lnTo>
                  <a:lnTo>
                    <a:pt x="33" y="30"/>
                  </a:lnTo>
                  <a:lnTo>
                    <a:pt x="22" y="44"/>
                  </a:lnTo>
                  <a:lnTo>
                    <a:pt x="20" y="65"/>
                  </a:lnTo>
                  <a:lnTo>
                    <a:pt x="23" y="83"/>
                  </a:lnTo>
                  <a:lnTo>
                    <a:pt x="30" y="98"/>
                  </a:lnTo>
                  <a:lnTo>
                    <a:pt x="41" y="109"/>
                  </a:lnTo>
                  <a:lnTo>
                    <a:pt x="53" y="118"/>
                  </a:lnTo>
                  <a:lnTo>
                    <a:pt x="67" y="123"/>
                  </a:lnTo>
                  <a:lnTo>
                    <a:pt x="81" y="126"/>
                  </a:lnTo>
                  <a:lnTo>
                    <a:pt x="95" y="127"/>
                  </a:lnTo>
                  <a:lnTo>
                    <a:pt x="106" y="124"/>
                  </a:lnTo>
                  <a:lnTo>
                    <a:pt x="118" y="120"/>
                  </a:lnTo>
                  <a:lnTo>
                    <a:pt x="131" y="112"/>
                  </a:lnTo>
                  <a:lnTo>
                    <a:pt x="143" y="100"/>
                  </a:lnTo>
                  <a:lnTo>
                    <a:pt x="154" y="86"/>
                  </a:lnTo>
                  <a:lnTo>
                    <a:pt x="162" y="70"/>
                  </a:lnTo>
                  <a:lnTo>
                    <a:pt x="164" y="51"/>
                  </a:lnTo>
                  <a:lnTo>
                    <a:pt x="162" y="30"/>
                  </a:lnTo>
                  <a:lnTo>
                    <a:pt x="150" y="6"/>
                  </a:lnTo>
                  <a:lnTo>
                    <a:pt x="152" y="8"/>
                  </a:lnTo>
                  <a:lnTo>
                    <a:pt x="157" y="14"/>
                  </a:lnTo>
                  <a:lnTo>
                    <a:pt x="163" y="23"/>
                  </a:lnTo>
                  <a:lnTo>
                    <a:pt x="170" y="36"/>
                  </a:lnTo>
                  <a:lnTo>
                    <a:pt x="174" y="51"/>
                  </a:lnTo>
                  <a:lnTo>
                    <a:pt x="176" y="68"/>
                  </a:lnTo>
                  <a:lnTo>
                    <a:pt x="172" y="86"/>
                  </a:lnTo>
                  <a:lnTo>
                    <a:pt x="163" y="106"/>
                  </a:lnTo>
                  <a:lnTo>
                    <a:pt x="147" y="126"/>
                  </a:lnTo>
                  <a:lnTo>
                    <a:pt x="127" y="139"/>
                  </a:lnTo>
                  <a:lnTo>
                    <a:pt x="104" y="146"/>
                  </a:lnTo>
                  <a:lnTo>
                    <a:pt x="81" y="149"/>
                  </a:lnTo>
                  <a:lnTo>
                    <a:pt x="58" y="144"/>
                  </a:lnTo>
                  <a:lnTo>
                    <a:pt x="37" y="136"/>
                  </a:lnTo>
                  <a:lnTo>
                    <a:pt x="20" y="121"/>
                  </a:lnTo>
                  <a:lnTo>
                    <a:pt x="7" y="103"/>
                  </a:lnTo>
                  <a:lnTo>
                    <a:pt x="3" y="88"/>
                  </a:lnTo>
                  <a:lnTo>
                    <a:pt x="0" y="73"/>
                  </a:lnTo>
                  <a:lnTo>
                    <a:pt x="0" y="58"/>
                  </a:lnTo>
                  <a:lnTo>
                    <a:pt x="4" y="45"/>
                  </a:lnTo>
                  <a:lnTo>
                    <a:pt x="10" y="32"/>
                  </a:lnTo>
                  <a:lnTo>
                    <a:pt x="19" y="22"/>
                  </a:lnTo>
                  <a:lnTo>
                    <a:pt x="32" y="12"/>
                  </a:lnTo>
                  <a:lnTo>
                    <a:pt x="47" y="5"/>
                  </a:lnTo>
                  <a:lnTo>
                    <a:pt x="61" y="0"/>
                  </a:lnTo>
                  <a:lnTo>
                    <a:pt x="75" y="0"/>
                  </a:lnTo>
                  <a:lnTo>
                    <a:pt x="89" y="1"/>
                  </a:lnTo>
                  <a:lnTo>
                    <a:pt x="103" y="6"/>
                  </a:lnTo>
                  <a:lnTo>
                    <a:pt x="113" y="13"/>
                  </a:lnTo>
                  <a:lnTo>
                    <a:pt x="121" y="22"/>
                  </a:lnTo>
                  <a:lnTo>
                    <a:pt x="126" y="32"/>
                  </a:lnTo>
                  <a:lnTo>
                    <a:pt x="127" y="45"/>
                  </a:lnTo>
                  <a:lnTo>
                    <a:pt x="125" y="58"/>
                  </a:lnTo>
                  <a:lnTo>
                    <a:pt x="119" y="69"/>
                  </a:lnTo>
                  <a:lnTo>
                    <a:pt x="111" y="78"/>
                  </a:lnTo>
                  <a:lnTo>
                    <a:pt x="102" y="85"/>
                  </a:lnTo>
                  <a:lnTo>
                    <a:pt x="91" y="89"/>
                  </a:lnTo>
                  <a:lnTo>
                    <a:pt x="81" y="91"/>
                  </a:lnTo>
                  <a:lnTo>
                    <a:pt x="73" y="89"/>
                  </a:lnTo>
                  <a:lnTo>
                    <a:pt x="65" y="84"/>
                  </a:lnTo>
                  <a:lnTo>
                    <a:pt x="59" y="71"/>
                  </a:lnTo>
                  <a:lnTo>
                    <a:pt x="65" y="60"/>
                  </a:lnTo>
                  <a:lnTo>
                    <a:pt x="73" y="52"/>
                  </a:lnTo>
                  <a:lnTo>
                    <a:pt x="78" y="50"/>
                  </a:lnTo>
                  <a:lnTo>
                    <a:pt x="81" y="50"/>
                  </a:lnTo>
                  <a:lnTo>
                    <a:pt x="89" y="52"/>
                  </a:lnTo>
                  <a:lnTo>
                    <a:pt x="94" y="59"/>
                  </a:lnTo>
                  <a:lnTo>
                    <a:pt x="90" y="73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1" name="Freeform 13"/>
            <p:cNvSpPr>
              <a:spLocks/>
            </p:cNvSpPr>
            <p:nvPr/>
          </p:nvSpPr>
          <p:spPr bwMode="auto">
            <a:xfrm>
              <a:off x="8547101" y="1036638"/>
              <a:ext cx="101600" cy="85725"/>
            </a:xfrm>
            <a:custGeom>
              <a:avLst/>
              <a:gdLst/>
              <a:ahLst/>
              <a:cxnLst>
                <a:cxn ang="0">
                  <a:pos x="67" y="54"/>
                </a:cxn>
                <a:cxn ang="0">
                  <a:pos x="78" y="45"/>
                </a:cxn>
                <a:cxn ang="0">
                  <a:pos x="76" y="26"/>
                </a:cxn>
                <a:cxn ang="0">
                  <a:pos x="57" y="17"/>
                </a:cxn>
                <a:cxn ang="0">
                  <a:pos x="34" y="17"/>
                </a:cxn>
                <a:cxn ang="0">
                  <a:pos x="17" y="33"/>
                </a:cxn>
                <a:cxn ang="0">
                  <a:pos x="17" y="61"/>
                </a:cxn>
                <a:cxn ang="0">
                  <a:pos x="29" y="79"/>
                </a:cxn>
                <a:cxn ang="0">
                  <a:pos x="49" y="90"/>
                </a:cxn>
                <a:cxn ang="0">
                  <a:pos x="69" y="92"/>
                </a:cxn>
                <a:cxn ang="0">
                  <a:pos x="85" y="86"/>
                </a:cxn>
                <a:cxn ang="0">
                  <a:pos x="104" y="73"/>
                </a:cxn>
                <a:cxn ang="0">
                  <a:pos x="118" y="52"/>
                </a:cxn>
                <a:cxn ang="0">
                  <a:pos x="118" y="22"/>
                </a:cxn>
                <a:cxn ang="0">
                  <a:pos x="111" y="6"/>
                </a:cxn>
                <a:cxn ang="0">
                  <a:pos x="119" y="17"/>
                </a:cxn>
                <a:cxn ang="0">
                  <a:pos x="127" y="37"/>
                </a:cxn>
                <a:cxn ang="0">
                  <a:pos x="126" y="63"/>
                </a:cxn>
                <a:cxn ang="0">
                  <a:pos x="108" y="91"/>
                </a:cxn>
                <a:cxn ang="0">
                  <a:pos x="77" y="106"/>
                </a:cxn>
                <a:cxn ang="0">
                  <a:pos x="42" y="105"/>
                </a:cxn>
                <a:cxn ang="0">
                  <a:pos x="14" y="87"/>
                </a:cxn>
                <a:cxn ang="0">
                  <a:pos x="2" y="63"/>
                </a:cxn>
                <a:cxn ang="0">
                  <a:pos x="0" y="43"/>
                </a:cxn>
                <a:cxn ang="0">
                  <a:pos x="6" y="24"/>
                </a:cxn>
                <a:cxn ang="0">
                  <a:pos x="23" y="9"/>
                </a:cxn>
                <a:cxn ang="0">
                  <a:pos x="44" y="1"/>
                </a:cxn>
                <a:cxn ang="0">
                  <a:pos x="65" y="1"/>
                </a:cxn>
                <a:cxn ang="0">
                  <a:pos x="82" y="10"/>
                </a:cxn>
                <a:cxn ang="0">
                  <a:pos x="93" y="24"/>
                </a:cxn>
                <a:cxn ang="0">
                  <a:pos x="92" y="43"/>
                </a:cxn>
                <a:cxn ang="0">
                  <a:pos x="81" y="56"/>
                </a:cxn>
                <a:cxn ang="0">
                  <a:pos x="66" y="64"/>
                </a:cxn>
                <a:cxn ang="0">
                  <a:pos x="52" y="64"/>
                </a:cxn>
                <a:cxn ang="0">
                  <a:pos x="43" y="52"/>
                </a:cxn>
                <a:cxn ang="0">
                  <a:pos x="52" y="39"/>
                </a:cxn>
                <a:cxn ang="0">
                  <a:pos x="59" y="37"/>
                </a:cxn>
                <a:cxn ang="0">
                  <a:pos x="69" y="43"/>
                </a:cxn>
              </a:cxnLst>
              <a:rect l="0" t="0" r="r" b="b"/>
              <a:pathLst>
                <a:path w="129" h="107">
                  <a:moveTo>
                    <a:pt x="65" y="54"/>
                  </a:moveTo>
                  <a:lnTo>
                    <a:pt x="67" y="54"/>
                  </a:lnTo>
                  <a:lnTo>
                    <a:pt x="73" y="51"/>
                  </a:lnTo>
                  <a:lnTo>
                    <a:pt x="78" y="45"/>
                  </a:lnTo>
                  <a:lnTo>
                    <a:pt x="79" y="33"/>
                  </a:lnTo>
                  <a:lnTo>
                    <a:pt x="76" y="26"/>
                  </a:lnTo>
                  <a:lnTo>
                    <a:pt x="69" y="21"/>
                  </a:lnTo>
                  <a:lnTo>
                    <a:pt x="57" y="17"/>
                  </a:lnTo>
                  <a:lnTo>
                    <a:pt x="46" y="16"/>
                  </a:lnTo>
                  <a:lnTo>
                    <a:pt x="34" y="17"/>
                  </a:lnTo>
                  <a:lnTo>
                    <a:pt x="24" y="23"/>
                  </a:lnTo>
                  <a:lnTo>
                    <a:pt x="17" y="33"/>
                  </a:lnTo>
                  <a:lnTo>
                    <a:pt x="14" y="48"/>
                  </a:lnTo>
                  <a:lnTo>
                    <a:pt x="17" y="61"/>
                  </a:lnTo>
                  <a:lnTo>
                    <a:pt x="23" y="71"/>
                  </a:lnTo>
                  <a:lnTo>
                    <a:pt x="29" y="79"/>
                  </a:lnTo>
                  <a:lnTo>
                    <a:pt x="39" y="86"/>
                  </a:lnTo>
                  <a:lnTo>
                    <a:pt x="49" y="90"/>
                  </a:lnTo>
                  <a:lnTo>
                    <a:pt x="58" y="92"/>
                  </a:lnTo>
                  <a:lnTo>
                    <a:pt x="69" y="92"/>
                  </a:lnTo>
                  <a:lnTo>
                    <a:pt x="77" y="90"/>
                  </a:lnTo>
                  <a:lnTo>
                    <a:pt x="85" y="86"/>
                  </a:lnTo>
                  <a:lnTo>
                    <a:pt x="95" y="81"/>
                  </a:lnTo>
                  <a:lnTo>
                    <a:pt x="104" y="73"/>
                  </a:lnTo>
                  <a:lnTo>
                    <a:pt x="112" y="63"/>
                  </a:lnTo>
                  <a:lnTo>
                    <a:pt x="118" y="52"/>
                  </a:lnTo>
                  <a:lnTo>
                    <a:pt x="120" y="38"/>
                  </a:lnTo>
                  <a:lnTo>
                    <a:pt x="118" y="22"/>
                  </a:lnTo>
                  <a:lnTo>
                    <a:pt x="110" y="5"/>
                  </a:lnTo>
                  <a:lnTo>
                    <a:pt x="111" y="6"/>
                  </a:lnTo>
                  <a:lnTo>
                    <a:pt x="115" y="10"/>
                  </a:lnTo>
                  <a:lnTo>
                    <a:pt x="119" y="17"/>
                  </a:lnTo>
                  <a:lnTo>
                    <a:pt x="124" y="26"/>
                  </a:lnTo>
                  <a:lnTo>
                    <a:pt x="127" y="37"/>
                  </a:lnTo>
                  <a:lnTo>
                    <a:pt x="129" y="49"/>
                  </a:lnTo>
                  <a:lnTo>
                    <a:pt x="126" y="63"/>
                  </a:lnTo>
                  <a:lnTo>
                    <a:pt x="119" y="77"/>
                  </a:lnTo>
                  <a:lnTo>
                    <a:pt x="108" y="91"/>
                  </a:lnTo>
                  <a:lnTo>
                    <a:pt x="93" y="101"/>
                  </a:lnTo>
                  <a:lnTo>
                    <a:pt x="77" y="106"/>
                  </a:lnTo>
                  <a:lnTo>
                    <a:pt x="59" y="107"/>
                  </a:lnTo>
                  <a:lnTo>
                    <a:pt x="42" y="105"/>
                  </a:lnTo>
                  <a:lnTo>
                    <a:pt x="27" y="98"/>
                  </a:lnTo>
                  <a:lnTo>
                    <a:pt x="14" y="87"/>
                  </a:lnTo>
                  <a:lnTo>
                    <a:pt x="5" y="74"/>
                  </a:lnTo>
                  <a:lnTo>
                    <a:pt x="2" y="63"/>
                  </a:lnTo>
                  <a:lnTo>
                    <a:pt x="0" y="53"/>
                  </a:lnTo>
                  <a:lnTo>
                    <a:pt x="0" y="43"/>
                  </a:lnTo>
                  <a:lnTo>
                    <a:pt x="3" y="33"/>
                  </a:lnTo>
                  <a:lnTo>
                    <a:pt x="6" y="24"/>
                  </a:lnTo>
                  <a:lnTo>
                    <a:pt x="13" y="16"/>
                  </a:lnTo>
                  <a:lnTo>
                    <a:pt x="23" y="9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5" y="0"/>
                  </a:lnTo>
                  <a:lnTo>
                    <a:pt x="65" y="1"/>
                  </a:lnTo>
                  <a:lnTo>
                    <a:pt x="74" y="5"/>
                  </a:lnTo>
                  <a:lnTo>
                    <a:pt x="82" y="10"/>
                  </a:lnTo>
                  <a:lnTo>
                    <a:pt x="89" y="16"/>
                  </a:lnTo>
                  <a:lnTo>
                    <a:pt x="93" y="24"/>
                  </a:lnTo>
                  <a:lnTo>
                    <a:pt x="94" y="33"/>
                  </a:lnTo>
                  <a:lnTo>
                    <a:pt x="92" y="43"/>
                  </a:lnTo>
                  <a:lnTo>
                    <a:pt x="87" y="51"/>
                  </a:lnTo>
                  <a:lnTo>
                    <a:pt x="81" y="56"/>
                  </a:lnTo>
                  <a:lnTo>
                    <a:pt x="74" y="61"/>
                  </a:lnTo>
                  <a:lnTo>
                    <a:pt x="66" y="64"/>
                  </a:lnTo>
                  <a:lnTo>
                    <a:pt x="59" y="66"/>
                  </a:lnTo>
                  <a:lnTo>
                    <a:pt x="52" y="64"/>
                  </a:lnTo>
                  <a:lnTo>
                    <a:pt x="47" y="61"/>
                  </a:lnTo>
                  <a:lnTo>
                    <a:pt x="43" y="52"/>
                  </a:lnTo>
                  <a:lnTo>
                    <a:pt x="47" y="44"/>
                  </a:lnTo>
                  <a:lnTo>
                    <a:pt x="52" y="39"/>
                  </a:lnTo>
                  <a:lnTo>
                    <a:pt x="56" y="37"/>
                  </a:lnTo>
                  <a:lnTo>
                    <a:pt x="59" y="37"/>
                  </a:lnTo>
                  <a:lnTo>
                    <a:pt x="64" y="38"/>
                  </a:lnTo>
                  <a:lnTo>
                    <a:pt x="69" y="43"/>
                  </a:lnTo>
                  <a:lnTo>
                    <a:pt x="65" y="54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5" name="Freeform 17"/>
            <p:cNvSpPr>
              <a:spLocks/>
            </p:cNvSpPr>
            <p:nvPr/>
          </p:nvSpPr>
          <p:spPr bwMode="auto">
            <a:xfrm>
              <a:off x="8302626" y="815975"/>
              <a:ext cx="139700" cy="117475"/>
            </a:xfrm>
            <a:custGeom>
              <a:avLst/>
              <a:gdLst/>
              <a:ahLst/>
              <a:cxnLst>
                <a:cxn ang="0">
                  <a:pos x="93" y="73"/>
                </a:cxn>
                <a:cxn ang="0">
                  <a:pos x="107" y="61"/>
                </a:cxn>
                <a:cxn ang="0">
                  <a:pos x="105" y="37"/>
                </a:cxn>
                <a:cxn ang="0">
                  <a:pos x="79" y="23"/>
                </a:cxn>
                <a:cxn ang="0">
                  <a:pos x="46" y="24"/>
                </a:cxn>
                <a:cxn ang="0">
                  <a:pos x="22" y="45"/>
                </a:cxn>
                <a:cxn ang="0">
                  <a:pos x="23" y="84"/>
                </a:cxn>
                <a:cxn ang="0">
                  <a:pos x="40" y="111"/>
                </a:cxn>
                <a:cxn ang="0">
                  <a:pos x="67" y="124"/>
                </a:cxn>
                <a:cxn ang="0">
                  <a:pos x="94" y="127"/>
                </a:cxn>
                <a:cxn ang="0">
                  <a:pos x="117" y="120"/>
                </a:cxn>
                <a:cxn ang="0">
                  <a:pos x="143" y="101"/>
                </a:cxn>
                <a:cxn ang="0">
                  <a:pos x="162" y="70"/>
                </a:cxn>
                <a:cxn ang="0">
                  <a:pos x="162" y="30"/>
                </a:cxn>
                <a:cxn ang="0">
                  <a:pos x="153" y="8"/>
                </a:cxn>
                <a:cxn ang="0">
                  <a:pos x="164" y="23"/>
                </a:cxn>
                <a:cxn ang="0">
                  <a:pos x="175" y="51"/>
                </a:cxn>
                <a:cxn ang="0">
                  <a:pos x="173" y="86"/>
                </a:cxn>
                <a:cxn ang="0">
                  <a:pos x="147" y="127"/>
                </a:cxn>
                <a:cxn ang="0">
                  <a:pos x="105" y="148"/>
                </a:cxn>
                <a:cxn ang="0">
                  <a:pos x="59" y="145"/>
                </a:cxn>
                <a:cxn ang="0">
                  <a:pos x="21" y="121"/>
                </a:cxn>
                <a:cxn ang="0">
                  <a:pos x="2" y="88"/>
                </a:cxn>
                <a:cxn ang="0">
                  <a:pos x="0" y="59"/>
                </a:cxn>
                <a:cxn ang="0">
                  <a:pos x="9" y="33"/>
                </a:cxn>
                <a:cxn ang="0">
                  <a:pos x="31" y="13"/>
                </a:cxn>
                <a:cxn ang="0">
                  <a:pos x="61" y="1"/>
                </a:cxn>
                <a:cxn ang="0">
                  <a:pos x="90" y="2"/>
                </a:cxn>
                <a:cxn ang="0">
                  <a:pos x="114" y="14"/>
                </a:cxn>
                <a:cxn ang="0">
                  <a:pos x="127" y="33"/>
                </a:cxn>
                <a:cxn ang="0">
                  <a:pos x="126" y="59"/>
                </a:cxn>
                <a:cxn ang="0">
                  <a:pos x="112" y="78"/>
                </a:cxn>
                <a:cxn ang="0">
                  <a:pos x="91" y="90"/>
                </a:cxn>
                <a:cxn ang="0">
                  <a:pos x="73" y="89"/>
                </a:cxn>
                <a:cxn ang="0">
                  <a:pos x="59" y="71"/>
                </a:cxn>
                <a:cxn ang="0">
                  <a:pos x="73" y="53"/>
                </a:cxn>
                <a:cxn ang="0">
                  <a:pos x="81" y="50"/>
                </a:cxn>
                <a:cxn ang="0">
                  <a:pos x="93" y="59"/>
                </a:cxn>
              </a:cxnLst>
              <a:rect l="0" t="0" r="r" b="b"/>
              <a:pathLst>
                <a:path w="176" h="149">
                  <a:moveTo>
                    <a:pt x="90" y="73"/>
                  </a:moveTo>
                  <a:lnTo>
                    <a:pt x="93" y="73"/>
                  </a:lnTo>
                  <a:lnTo>
                    <a:pt x="100" y="69"/>
                  </a:lnTo>
                  <a:lnTo>
                    <a:pt x="107" y="61"/>
                  </a:lnTo>
                  <a:lnTo>
                    <a:pt x="109" y="46"/>
                  </a:lnTo>
                  <a:lnTo>
                    <a:pt x="105" y="37"/>
                  </a:lnTo>
                  <a:lnTo>
                    <a:pt x="94" y="29"/>
                  </a:lnTo>
                  <a:lnTo>
                    <a:pt x="79" y="23"/>
                  </a:lnTo>
                  <a:lnTo>
                    <a:pt x="62" y="21"/>
                  </a:lnTo>
                  <a:lnTo>
                    <a:pt x="46" y="24"/>
                  </a:lnTo>
                  <a:lnTo>
                    <a:pt x="32" y="31"/>
                  </a:lnTo>
                  <a:lnTo>
                    <a:pt x="22" y="45"/>
                  </a:lnTo>
                  <a:lnTo>
                    <a:pt x="20" y="66"/>
                  </a:lnTo>
                  <a:lnTo>
                    <a:pt x="23" y="84"/>
                  </a:lnTo>
                  <a:lnTo>
                    <a:pt x="30" y="99"/>
                  </a:lnTo>
                  <a:lnTo>
                    <a:pt x="40" y="111"/>
                  </a:lnTo>
                  <a:lnTo>
                    <a:pt x="53" y="119"/>
                  </a:lnTo>
                  <a:lnTo>
                    <a:pt x="67" y="124"/>
                  </a:lnTo>
                  <a:lnTo>
                    <a:pt x="81" y="127"/>
                  </a:lnTo>
                  <a:lnTo>
                    <a:pt x="94" y="127"/>
                  </a:lnTo>
                  <a:lnTo>
                    <a:pt x="106" y="124"/>
                  </a:lnTo>
                  <a:lnTo>
                    <a:pt x="117" y="120"/>
                  </a:lnTo>
                  <a:lnTo>
                    <a:pt x="130" y="112"/>
                  </a:lnTo>
                  <a:lnTo>
                    <a:pt x="143" y="101"/>
                  </a:lnTo>
                  <a:lnTo>
                    <a:pt x="154" y="88"/>
                  </a:lnTo>
                  <a:lnTo>
                    <a:pt x="162" y="70"/>
                  </a:lnTo>
                  <a:lnTo>
                    <a:pt x="165" y="52"/>
                  </a:lnTo>
                  <a:lnTo>
                    <a:pt x="162" y="30"/>
                  </a:lnTo>
                  <a:lnTo>
                    <a:pt x="151" y="6"/>
                  </a:lnTo>
                  <a:lnTo>
                    <a:pt x="153" y="8"/>
                  </a:lnTo>
                  <a:lnTo>
                    <a:pt x="158" y="14"/>
                  </a:lnTo>
                  <a:lnTo>
                    <a:pt x="164" y="23"/>
                  </a:lnTo>
                  <a:lnTo>
                    <a:pt x="170" y="36"/>
                  </a:lnTo>
                  <a:lnTo>
                    <a:pt x="175" y="51"/>
                  </a:lnTo>
                  <a:lnTo>
                    <a:pt x="176" y="68"/>
                  </a:lnTo>
                  <a:lnTo>
                    <a:pt x="173" y="86"/>
                  </a:lnTo>
                  <a:lnTo>
                    <a:pt x="164" y="107"/>
                  </a:lnTo>
                  <a:lnTo>
                    <a:pt x="147" y="127"/>
                  </a:lnTo>
                  <a:lnTo>
                    <a:pt x="127" y="141"/>
                  </a:lnTo>
                  <a:lnTo>
                    <a:pt x="105" y="148"/>
                  </a:lnTo>
                  <a:lnTo>
                    <a:pt x="81" y="149"/>
                  </a:lnTo>
                  <a:lnTo>
                    <a:pt x="59" y="145"/>
                  </a:lnTo>
                  <a:lnTo>
                    <a:pt x="37" y="136"/>
                  </a:lnTo>
                  <a:lnTo>
                    <a:pt x="21" y="121"/>
                  </a:lnTo>
                  <a:lnTo>
                    <a:pt x="8" y="103"/>
                  </a:lnTo>
                  <a:lnTo>
                    <a:pt x="2" y="88"/>
                  </a:lnTo>
                  <a:lnTo>
                    <a:pt x="0" y="73"/>
                  </a:lnTo>
                  <a:lnTo>
                    <a:pt x="0" y="59"/>
                  </a:lnTo>
                  <a:lnTo>
                    <a:pt x="3" y="45"/>
                  </a:lnTo>
                  <a:lnTo>
                    <a:pt x="9" y="33"/>
                  </a:lnTo>
                  <a:lnTo>
                    <a:pt x="18" y="22"/>
                  </a:lnTo>
                  <a:lnTo>
                    <a:pt x="31" y="13"/>
                  </a:lnTo>
                  <a:lnTo>
                    <a:pt x="46" y="5"/>
                  </a:lnTo>
                  <a:lnTo>
                    <a:pt x="61" y="1"/>
                  </a:lnTo>
                  <a:lnTo>
                    <a:pt x="75" y="0"/>
                  </a:lnTo>
                  <a:lnTo>
                    <a:pt x="90" y="2"/>
                  </a:lnTo>
                  <a:lnTo>
                    <a:pt x="102" y="6"/>
                  </a:lnTo>
                  <a:lnTo>
                    <a:pt x="114" y="14"/>
                  </a:lnTo>
                  <a:lnTo>
                    <a:pt x="122" y="22"/>
                  </a:lnTo>
                  <a:lnTo>
                    <a:pt x="127" y="33"/>
                  </a:lnTo>
                  <a:lnTo>
                    <a:pt x="128" y="46"/>
                  </a:lnTo>
                  <a:lnTo>
                    <a:pt x="126" y="59"/>
                  </a:lnTo>
                  <a:lnTo>
                    <a:pt x="120" y="69"/>
                  </a:lnTo>
                  <a:lnTo>
                    <a:pt x="112" y="78"/>
                  </a:lnTo>
                  <a:lnTo>
                    <a:pt x="101" y="85"/>
                  </a:lnTo>
                  <a:lnTo>
                    <a:pt x="91" y="90"/>
                  </a:lnTo>
                  <a:lnTo>
                    <a:pt x="82" y="91"/>
                  </a:lnTo>
                  <a:lnTo>
                    <a:pt x="73" y="89"/>
                  </a:lnTo>
                  <a:lnTo>
                    <a:pt x="64" y="84"/>
                  </a:lnTo>
                  <a:lnTo>
                    <a:pt x="59" y="71"/>
                  </a:lnTo>
                  <a:lnTo>
                    <a:pt x="64" y="60"/>
                  </a:lnTo>
                  <a:lnTo>
                    <a:pt x="73" y="53"/>
                  </a:lnTo>
                  <a:lnTo>
                    <a:pt x="77" y="50"/>
                  </a:lnTo>
                  <a:lnTo>
                    <a:pt x="81" y="50"/>
                  </a:lnTo>
                  <a:lnTo>
                    <a:pt x="89" y="52"/>
                  </a:lnTo>
                  <a:lnTo>
                    <a:pt x="93" y="59"/>
                  </a:lnTo>
                  <a:lnTo>
                    <a:pt x="90" y="73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6" name="Freeform 20"/>
            <p:cNvSpPr>
              <a:spLocks/>
            </p:cNvSpPr>
            <p:nvPr/>
          </p:nvSpPr>
          <p:spPr bwMode="auto">
            <a:xfrm>
              <a:off x="7829551" y="1255713"/>
              <a:ext cx="195263" cy="165100"/>
            </a:xfrm>
            <a:custGeom>
              <a:avLst/>
              <a:gdLst/>
              <a:ahLst/>
              <a:cxnLst>
                <a:cxn ang="0">
                  <a:pos x="132" y="102"/>
                </a:cxn>
                <a:cxn ang="0">
                  <a:pos x="150" y="87"/>
                </a:cxn>
                <a:cxn ang="0">
                  <a:pos x="147" y="52"/>
                </a:cxn>
                <a:cxn ang="0">
                  <a:pos x="111" y="32"/>
                </a:cxn>
                <a:cxn ang="0">
                  <a:pos x="65" y="34"/>
                </a:cxn>
                <a:cxn ang="0">
                  <a:pos x="31" y="62"/>
                </a:cxn>
                <a:cxn ang="0">
                  <a:pos x="33" y="117"/>
                </a:cxn>
                <a:cxn ang="0">
                  <a:pos x="58" y="155"/>
                </a:cxn>
                <a:cxn ang="0">
                  <a:pos x="94" y="174"/>
                </a:cxn>
                <a:cxn ang="0">
                  <a:pos x="133" y="178"/>
                </a:cxn>
                <a:cxn ang="0">
                  <a:pos x="165" y="168"/>
                </a:cxn>
                <a:cxn ang="0">
                  <a:pos x="202" y="142"/>
                </a:cxn>
                <a:cxn ang="0">
                  <a:pos x="228" y="99"/>
                </a:cxn>
                <a:cxn ang="0">
                  <a:pos x="228" y="43"/>
                </a:cxn>
                <a:cxn ang="0">
                  <a:pos x="215" y="12"/>
                </a:cxn>
                <a:cxn ang="0">
                  <a:pos x="231" y="34"/>
                </a:cxn>
                <a:cxn ang="0">
                  <a:pos x="246" y="72"/>
                </a:cxn>
                <a:cxn ang="0">
                  <a:pos x="243" y="122"/>
                </a:cxn>
                <a:cxn ang="0">
                  <a:pos x="220" y="165"/>
                </a:cxn>
                <a:cxn ang="0">
                  <a:pos x="194" y="188"/>
                </a:cxn>
                <a:cxn ang="0">
                  <a:pos x="164" y="203"/>
                </a:cxn>
                <a:cxn ang="0">
                  <a:pos x="131" y="209"/>
                </a:cxn>
                <a:cxn ang="0">
                  <a:pos x="98" y="208"/>
                </a:cxn>
                <a:cxn ang="0">
                  <a:pos x="67" y="198"/>
                </a:cxn>
                <a:cxn ang="0">
                  <a:pos x="41" y="181"/>
                </a:cxn>
                <a:cxn ang="0">
                  <a:pos x="20" y="158"/>
                </a:cxn>
                <a:cxn ang="0">
                  <a:pos x="4" y="122"/>
                </a:cxn>
                <a:cxn ang="0">
                  <a:pos x="2" y="82"/>
                </a:cxn>
                <a:cxn ang="0">
                  <a:pos x="14" y="46"/>
                </a:cxn>
                <a:cxn ang="0">
                  <a:pos x="44" y="17"/>
                </a:cxn>
                <a:cxn ang="0">
                  <a:pos x="86" y="1"/>
                </a:cxn>
                <a:cxn ang="0">
                  <a:pos x="126" y="4"/>
                </a:cxn>
                <a:cxn ang="0">
                  <a:pos x="159" y="20"/>
                </a:cxn>
                <a:cxn ang="0">
                  <a:pos x="179" y="47"/>
                </a:cxn>
                <a:cxn ang="0">
                  <a:pos x="177" y="82"/>
                </a:cxn>
                <a:cxn ang="0">
                  <a:pos x="157" y="111"/>
                </a:cxn>
                <a:cxn ang="0">
                  <a:pos x="128" y="126"/>
                </a:cxn>
                <a:cxn ang="0">
                  <a:pos x="102" y="126"/>
                </a:cxn>
                <a:cxn ang="0">
                  <a:pos x="86" y="110"/>
                </a:cxn>
                <a:cxn ang="0">
                  <a:pos x="87" y="92"/>
                </a:cxn>
                <a:cxn ang="0">
                  <a:pos x="97" y="79"/>
                </a:cxn>
                <a:cxn ang="0">
                  <a:pos x="106" y="72"/>
                </a:cxn>
                <a:cxn ang="0">
                  <a:pos x="110" y="70"/>
                </a:cxn>
                <a:cxn ang="0">
                  <a:pos x="119" y="72"/>
                </a:cxn>
                <a:cxn ang="0">
                  <a:pos x="129" y="77"/>
                </a:cxn>
                <a:cxn ang="0">
                  <a:pos x="132" y="91"/>
                </a:cxn>
              </a:cxnLst>
              <a:rect l="0" t="0" r="r" b="b"/>
              <a:pathLst>
                <a:path w="248" h="209">
                  <a:moveTo>
                    <a:pt x="127" y="103"/>
                  </a:moveTo>
                  <a:lnTo>
                    <a:pt x="132" y="102"/>
                  </a:lnTo>
                  <a:lnTo>
                    <a:pt x="141" y="97"/>
                  </a:lnTo>
                  <a:lnTo>
                    <a:pt x="150" y="87"/>
                  </a:lnTo>
                  <a:lnTo>
                    <a:pt x="154" y="65"/>
                  </a:lnTo>
                  <a:lnTo>
                    <a:pt x="147" y="52"/>
                  </a:lnTo>
                  <a:lnTo>
                    <a:pt x="132" y="41"/>
                  </a:lnTo>
                  <a:lnTo>
                    <a:pt x="111" y="32"/>
                  </a:lnTo>
                  <a:lnTo>
                    <a:pt x="88" y="30"/>
                  </a:lnTo>
                  <a:lnTo>
                    <a:pt x="65" y="34"/>
                  </a:lnTo>
                  <a:lnTo>
                    <a:pt x="45" y="44"/>
                  </a:lnTo>
                  <a:lnTo>
                    <a:pt x="31" y="62"/>
                  </a:lnTo>
                  <a:lnTo>
                    <a:pt x="28" y="91"/>
                  </a:lnTo>
                  <a:lnTo>
                    <a:pt x="33" y="117"/>
                  </a:lnTo>
                  <a:lnTo>
                    <a:pt x="43" y="138"/>
                  </a:lnTo>
                  <a:lnTo>
                    <a:pt x="58" y="155"/>
                  </a:lnTo>
                  <a:lnTo>
                    <a:pt x="75" y="166"/>
                  </a:lnTo>
                  <a:lnTo>
                    <a:pt x="94" y="174"/>
                  </a:lnTo>
                  <a:lnTo>
                    <a:pt x="113" y="178"/>
                  </a:lnTo>
                  <a:lnTo>
                    <a:pt x="133" y="178"/>
                  </a:lnTo>
                  <a:lnTo>
                    <a:pt x="149" y="175"/>
                  </a:lnTo>
                  <a:lnTo>
                    <a:pt x="165" y="168"/>
                  </a:lnTo>
                  <a:lnTo>
                    <a:pt x="183" y="157"/>
                  </a:lnTo>
                  <a:lnTo>
                    <a:pt x="202" y="142"/>
                  </a:lnTo>
                  <a:lnTo>
                    <a:pt x="217" y="122"/>
                  </a:lnTo>
                  <a:lnTo>
                    <a:pt x="228" y="99"/>
                  </a:lnTo>
                  <a:lnTo>
                    <a:pt x="233" y="73"/>
                  </a:lnTo>
                  <a:lnTo>
                    <a:pt x="228" y="43"/>
                  </a:lnTo>
                  <a:lnTo>
                    <a:pt x="212" y="9"/>
                  </a:lnTo>
                  <a:lnTo>
                    <a:pt x="215" y="12"/>
                  </a:lnTo>
                  <a:lnTo>
                    <a:pt x="221" y="21"/>
                  </a:lnTo>
                  <a:lnTo>
                    <a:pt x="231" y="34"/>
                  </a:lnTo>
                  <a:lnTo>
                    <a:pt x="239" y="51"/>
                  </a:lnTo>
                  <a:lnTo>
                    <a:pt x="246" y="72"/>
                  </a:lnTo>
                  <a:lnTo>
                    <a:pt x="248" y="96"/>
                  </a:lnTo>
                  <a:lnTo>
                    <a:pt x="243" y="122"/>
                  </a:lnTo>
                  <a:lnTo>
                    <a:pt x="231" y="150"/>
                  </a:lnTo>
                  <a:lnTo>
                    <a:pt x="220" y="165"/>
                  </a:lnTo>
                  <a:lnTo>
                    <a:pt x="208" y="178"/>
                  </a:lnTo>
                  <a:lnTo>
                    <a:pt x="194" y="188"/>
                  </a:lnTo>
                  <a:lnTo>
                    <a:pt x="179" y="196"/>
                  </a:lnTo>
                  <a:lnTo>
                    <a:pt x="164" y="203"/>
                  </a:lnTo>
                  <a:lnTo>
                    <a:pt x="148" y="206"/>
                  </a:lnTo>
                  <a:lnTo>
                    <a:pt x="131" y="209"/>
                  </a:lnTo>
                  <a:lnTo>
                    <a:pt x="114" y="209"/>
                  </a:lnTo>
                  <a:lnTo>
                    <a:pt x="98" y="208"/>
                  </a:lnTo>
                  <a:lnTo>
                    <a:pt x="82" y="203"/>
                  </a:lnTo>
                  <a:lnTo>
                    <a:pt x="67" y="198"/>
                  </a:lnTo>
                  <a:lnTo>
                    <a:pt x="53" y="190"/>
                  </a:lnTo>
                  <a:lnTo>
                    <a:pt x="41" y="181"/>
                  </a:lnTo>
                  <a:lnTo>
                    <a:pt x="29" y="171"/>
                  </a:lnTo>
                  <a:lnTo>
                    <a:pt x="20" y="158"/>
                  </a:lnTo>
                  <a:lnTo>
                    <a:pt x="12" y="144"/>
                  </a:lnTo>
                  <a:lnTo>
                    <a:pt x="4" y="122"/>
                  </a:lnTo>
                  <a:lnTo>
                    <a:pt x="0" y="102"/>
                  </a:lnTo>
                  <a:lnTo>
                    <a:pt x="2" y="82"/>
                  </a:lnTo>
                  <a:lnTo>
                    <a:pt x="6" y="64"/>
                  </a:lnTo>
                  <a:lnTo>
                    <a:pt x="14" y="46"/>
                  </a:lnTo>
                  <a:lnTo>
                    <a:pt x="27" y="31"/>
                  </a:lnTo>
                  <a:lnTo>
                    <a:pt x="44" y="17"/>
                  </a:lnTo>
                  <a:lnTo>
                    <a:pt x="65" y="7"/>
                  </a:lnTo>
                  <a:lnTo>
                    <a:pt x="86" y="1"/>
                  </a:lnTo>
                  <a:lnTo>
                    <a:pt x="106" y="0"/>
                  </a:lnTo>
                  <a:lnTo>
                    <a:pt x="126" y="4"/>
                  </a:lnTo>
                  <a:lnTo>
                    <a:pt x="144" y="9"/>
                  </a:lnTo>
                  <a:lnTo>
                    <a:pt x="159" y="20"/>
                  </a:lnTo>
                  <a:lnTo>
                    <a:pt x="172" y="32"/>
                  </a:lnTo>
                  <a:lnTo>
                    <a:pt x="179" y="47"/>
                  </a:lnTo>
                  <a:lnTo>
                    <a:pt x="180" y="65"/>
                  </a:lnTo>
                  <a:lnTo>
                    <a:pt x="177" y="82"/>
                  </a:lnTo>
                  <a:lnTo>
                    <a:pt x="169" y="98"/>
                  </a:lnTo>
                  <a:lnTo>
                    <a:pt x="157" y="111"/>
                  </a:lnTo>
                  <a:lnTo>
                    <a:pt x="143" y="120"/>
                  </a:lnTo>
                  <a:lnTo>
                    <a:pt x="128" y="126"/>
                  </a:lnTo>
                  <a:lnTo>
                    <a:pt x="114" y="128"/>
                  </a:lnTo>
                  <a:lnTo>
                    <a:pt x="102" y="126"/>
                  </a:lnTo>
                  <a:lnTo>
                    <a:pt x="91" y="119"/>
                  </a:lnTo>
                  <a:lnTo>
                    <a:pt x="86" y="110"/>
                  </a:lnTo>
                  <a:lnTo>
                    <a:pt x="83" y="100"/>
                  </a:lnTo>
                  <a:lnTo>
                    <a:pt x="87" y="92"/>
                  </a:lnTo>
                  <a:lnTo>
                    <a:pt x="91" y="85"/>
                  </a:lnTo>
                  <a:lnTo>
                    <a:pt x="97" y="79"/>
                  </a:lnTo>
                  <a:lnTo>
                    <a:pt x="103" y="74"/>
                  </a:lnTo>
                  <a:lnTo>
                    <a:pt x="106" y="72"/>
                  </a:lnTo>
                  <a:lnTo>
                    <a:pt x="109" y="70"/>
                  </a:lnTo>
                  <a:lnTo>
                    <a:pt x="110" y="70"/>
                  </a:lnTo>
                  <a:lnTo>
                    <a:pt x="114" y="70"/>
                  </a:lnTo>
                  <a:lnTo>
                    <a:pt x="119" y="72"/>
                  </a:lnTo>
                  <a:lnTo>
                    <a:pt x="125" y="73"/>
                  </a:lnTo>
                  <a:lnTo>
                    <a:pt x="129" y="77"/>
                  </a:lnTo>
                  <a:lnTo>
                    <a:pt x="132" y="83"/>
                  </a:lnTo>
                  <a:lnTo>
                    <a:pt x="132" y="91"/>
                  </a:lnTo>
                  <a:lnTo>
                    <a:pt x="127" y="103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7" name="Freeform 37"/>
            <p:cNvSpPr>
              <a:spLocks/>
            </p:cNvSpPr>
            <p:nvPr/>
          </p:nvSpPr>
          <p:spPr bwMode="auto">
            <a:xfrm>
              <a:off x="8210551" y="1355725"/>
              <a:ext cx="96838" cy="95250"/>
            </a:xfrm>
            <a:custGeom>
              <a:avLst/>
              <a:gdLst/>
              <a:ahLst/>
              <a:cxnLst>
                <a:cxn ang="0">
                  <a:pos x="61" y="90"/>
                </a:cxn>
                <a:cxn ang="0">
                  <a:pos x="55" y="80"/>
                </a:cxn>
                <a:cxn ang="0">
                  <a:pos x="54" y="71"/>
                </a:cxn>
                <a:cxn ang="0">
                  <a:pos x="57" y="63"/>
                </a:cxn>
                <a:cxn ang="0">
                  <a:pos x="62" y="55"/>
                </a:cxn>
                <a:cxn ang="0">
                  <a:pos x="68" y="49"/>
                </a:cxn>
                <a:cxn ang="0">
                  <a:pos x="73" y="45"/>
                </a:cxn>
                <a:cxn ang="0">
                  <a:pos x="78" y="41"/>
                </a:cxn>
                <a:cxn ang="0">
                  <a:pos x="79" y="40"/>
                </a:cxn>
                <a:cxn ang="0">
                  <a:pos x="80" y="40"/>
                </a:cxn>
                <a:cxn ang="0">
                  <a:pos x="85" y="40"/>
                </a:cxn>
                <a:cxn ang="0">
                  <a:pos x="89" y="41"/>
                </a:cxn>
                <a:cxn ang="0">
                  <a:pos x="95" y="44"/>
                </a:cxn>
                <a:cxn ang="0">
                  <a:pos x="100" y="47"/>
                </a:cxn>
                <a:cxn ang="0">
                  <a:pos x="102" y="53"/>
                </a:cxn>
                <a:cxn ang="0">
                  <a:pos x="101" y="61"/>
                </a:cxn>
                <a:cxn ang="0">
                  <a:pos x="96" y="72"/>
                </a:cxn>
                <a:cxn ang="0">
                  <a:pos x="101" y="71"/>
                </a:cxn>
                <a:cxn ang="0">
                  <a:pos x="111" y="68"/>
                </a:cxn>
                <a:cxn ang="0">
                  <a:pos x="121" y="56"/>
                </a:cxn>
                <a:cxn ang="0">
                  <a:pos x="123" y="35"/>
                </a:cxn>
                <a:cxn ang="0">
                  <a:pos x="117" y="22"/>
                </a:cxn>
                <a:cxn ang="0">
                  <a:pos x="102" y="11"/>
                </a:cxn>
                <a:cxn ang="0">
                  <a:pos x="81" y="3"/>
                </a:cxn>
                <a:cxn ang="0">
                  <a:pos x="58" y="0"/>
                </a:cxn>
                <a:cxn ang="0">
                  <a:pos x="37" y="3"/>
                </a:cxn>
                <a:cxn ang="0">
                  <a:pos x="17" y="14"/>
                </a:cxn>
                <a:cxn ang="0">
                  <a:pos x="3" y="33"/>
                </a:cxn>
                <a:cxn ang="0">
                  <a:pos x="0" y="62"/>
                </a:cxn>
                <a:cxn ang="0">
                  <a:pos x="2" y="79"/>
                </a:cxn>
                <a:cxn ang="0">
                  <a:pos x="7" y="95"/>
                </a:cxn>
                <a:cxn ang="0">
                  <a:pos x="13" y="108"/>
                </a:cxn>
                <a:cxn ang="0">
                  <a:pos x="23" y="120"/>
                </a:cxn>
                <a:cxn ang="0">
                  <a:pos x="30" y="117"/>
                </a:cxn>
                <a:cxn ang="0">
                  <a:pos x="38" y="114"/>
                </a:cxn>
                <a:cxn ang="0">
                  <a:pos x="45" y="111"/>
                </a:cxn>
                <a:cxn ang="0">
                  <a:pos x="51" y="109"/>
                </a:cxn>
                <a:cxn ang="0">
                  <a:pos x="58" y="107"/>
                </a:cxn>
                <a:cxn ang="0">
                  <a:pos x="65" y="103"/>
                </a:cxn>
                <a:cxn ang="0">
                  <a:pos x="73" y="101"/>
                </a:cxn>
                <a:cxn ang="0">
                  <a:pos x="80" y="98"/>
                </a:cxn>
                <a:cxn ang="0">
                  <a:pos x="75" y="96"/>
                </a:cxn>
                <a:cxn ang="0">
                  <a:pos x="70" y="95"/>
                </a:cxn>
                <a:cxn ang="0">
                  <a:pos x="65" y="93"/>
                </a:cxn>
                <a:cxn ang="0">
                  <a:pos x="61" y="90"/>
                </a:cxn>
              </a:cxnLst>
              <a:rect l="0" t="0" r="r" b="b"/>
              <a:pathLst>
                <a:path w="123" h="120">
                  <a:moveTo>
                    <a:pt x="61" y="90"/>
                  </a:moveTo>
                  <a:lnTo>
                    <a:pt x="55" y="80"/>
                  </a:lnTo>
                  <a:lnTo>
                    <a:pt x="54" y="71"/>
                  </a:lnTo>
                  <a:lnTo>
                    <a:pt x="57" y="63"/>
                  </a:lnTo>
                  <a:lnTo>
                    <a:pt x="62" y="55"/>
                  </a:lnTo>
                  <a:lnTo>
                    <a:pt x="68" y="49"/>
                  </a:lnTo>
                  <a:lnTo>
                    <a:pt x="73" y="45"/>
                  </a:lnTo>
                  <a:lnTo>
                    <a:pt x="78" y="41"/>
                  </a:lnTo>
                  <a:lnTo>
                    <a:pt x="79" y="40"/>
                  </a:lnTo>
                  <a:lnTo>
                    <a:pt x="80" y="40"/>
                  </a:lnTo>
                  <a:lnTo>
                    <a:pt x="85" y="40"/>
                  </a:lnTo>
                  <a:lnTo>
                    <a:pt x="89" y="41"/>
                  </a:lnTo>
                  <a:lnTo>
                    <a:pt x="95" y="44"/>
                  </a:lnTo>
                  <a:lnTo>
                    <a:pt x="100" y="47"/>
                  </a:lnTo>
                  <a:lnTo>
                    <a:pt x="102" y="53"/>
                  </a:lnTo>
                  <a:lnTo>
                    <a:pt x="101" y="61"/>
                  </a:lnTo>
                  <a:lnTo>
                    <a:pt x="96" y="72"/>
                  </a:lnTo>
                  <a:lnTo>
                    <a:pt x="101" y="71"/>
                  </a:lnTo>
                  <a:lnTo>
                    <a:pt x="111" y="68"/>
                  </a:lnTo>
                  <a:lnTo>
                    <a:pt x="121" y="56"/>
                  </a:lnTo>
                  <a:lnTo>
                    <a:pt x="123" y="35"/>
                  </a:lnTo>
                  <a:lnTo>
                    <a:pt x="117" y="22"/>
                  </a:lnTo>
                  <a:lnTo>
                    <a:pt x="102" y="11"/>
                  </a:lnTo>
                  <a:lnTo>
                    <a:pt x="81" y="3"/>
                  </a:lnTo>
                  <a:lnTo>
                    <a:pt x="58" y="0"/>
                  </a:lnTo>
                  <a:lnTo>
                    <a:pt x="37" y="3"/>
                  </a:lnTo>
                  <a:lnTo>
                    <a:pt x="17" y="14"/>
                  </a:lnTo>
                  <a:lnTo>
                    <a:pt x="3" y="33"/>
                  </a:lnTo>
                  <a:lnTo>
                    <a:pt x="0" y="62"/>
                  </a:lnTo>
                  <a:lnTo>
                    <a:pt x="2" y="79"/>
                  </a:lnTo>
                  <a:lnTo>
                    <a:pt x="7" y="95"/>
                  </a:lnTo>
                  <a:lnTo>
                    <a:pt x="13" y="108"/>
                  </a:lnTo>
                  <a:lnTo>
                    <a:pt x="23" y="120"/>
                  </a:lnTo>
                  <a:lnTo>
                    <a:pt x="30" y="117"/>
                  </a:lnTo>
                  <a:lnTo>
                    <a:pt x="38" y="114"/>
                  </a:lnTo>
                  <a:lnTo>
                    <a:pt x="45" y="111"/>
                  </a:lnTo>
                  <a:lnTo>
                    <a:pt x="51" y="109"/>
                  </a:lnTo>
                  <a:lnTo>
                    <a:pt x="58" y="107"/>
                  </a:lnTo>
                  <a:lnTo>
                    <a:pt x="65" y="103"/>
                  </a:lnTo>
                  <a:lnTo>
                    <a:pt x="73" y="101"/>
                  </a:lnTo>
                  <a:lnTo>
                    <a:pt x="80" y="98"/>
                  </a:lnTo>
                  <a:lnTo>
                    <a:pt x="75" y="96"/>
                  </a:lnTo>
                  <a:lnTo>
                    <a:pt x="70" y="95"/>
                  </a:lnTo>
                  <a:lnTo>
                    <a:pt x="65" y="93"/>
                  </a:lnTo>
                  <a:lnTo>
                    <a:pt x="61" y="90"/>
                  </a:lnTo>
                  <a:close/>
                </a:path>
              </a:pathLst>
            </a:custGeom>
            <a:solidFill>
              <a:srgbClr val="FFE5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8" name="Freeform 41"/>
            <p:cNvSpPr>
              <a:spLocks/>
            </p:cNvSpPr>
            <p:nvPr/>
          </p:nvSpPr>
          <p:spPr bwMode="auto">
            <a:xfrm>
              <a:off x="8639176" y="1214438"/>
              <a:ext cx="14288" cy="25400"/>
            </a:xfrm>
            <a:custGeom>
              <a:avLst/>
              <a:gdLst/>
              <a:ahLst/>
              <a:cxnLst>
                <a:cxn ang="0">
                  <a:pos x="13" y="33"/>
                </a:cxn>
                <a:cxn ang="0">
                  <a:pos x="14" y="31"/>
                </a:cxn>
                <a:cxn ang="0">
                  <a:pos x="16" y="30"/>
                </a:cxn>
                <a:cxn ang="0">
                  <a:pos x="17" y="30"/>
                </a:cxn>
                <a:cxn ang="0">
                  <a:pos x="18" y="29"/>
                </a:cxn>
                <a:cxn ang="0">
                  <a:pos x="13" y="18"/>
                </a:cxn>
                <a:cxn ang="0">
                  <a:pos x="6" y="8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4" y="8"/>
                </a:cxn>
                <a:cxn ang="0">
                  <a:pos x="8" y="17"/>
                </a:cxn>
                <a:cxn ang="0">
                  <a:pos x="10" y="25"/>
                </a:cxn>
                <a:cxn ang="0">
                  <a:pos x="13" y="33"/>
                </a:cxn>
              </a:cxnLst>
              <a:rect l="0" t="0" r="r" b="b"/>
              <a:pathLst>
                <a:path w="18" h="33">
                  <a:moveTo>
                    <a:pt x="13" y="33"/>
                  </a:moveTo>
                  <a:lnTo>
                    <a:pt x="14" y="31"/>
                  </a:lnTo>
                  <a:lnTo>
                    <a:pt x="16" y="30"/>
                  </a:lnTo>
                  <a:lnTo>
                    <a:pt x="17" y="30"/>
                  </a:lnTo>
                  <a:lnTo>
                    <a:pt x="18" y="29"/>
                  </a:lnTo>
                  <a:lnTo>
                    <a:pt x="13" y="18"/>
                  </a:lnTo>
                  <a:lnTo>
                    <a:pt x="6" y="8"/>
                  </a:lnTo>
                  <a:lnTo>
                    <a:pt x="2" y="3"/>
                  </a:lnTo>
                  <a:lnTo>
                    <a:pt x="0" y="0"/>
                  </a:lnTo>
                  <a:lnTo>
                    <a:pt x="4" y="8"/>
                  </a:lnTo>
                  <a:lnTo>
                    <a:pt x="8" y="17"/>
                  </a:lnTo>
                  <a:lnTo>
                    <a:pt x="10" y="25"/>
                  </a:lnTo>
                  <a:lnTo>
                    <a:pt x="13" y="33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9" name="Freeform 42"/>
            <p:cNvSpPr>
              <a:spLocks/>
            </p:cNvSpPr>
            <p:nvPr/>
          </p:nvSpPr>
          <p:spPr bwMode="auto">
            <a:xfrm>
              <a:off x="8518526" y="1209675"/>
              <a:ext cx="101600" cy="100013"/>
            </a:xfrm>
            <a:custGeom>
              <a:avLst/>
              <a:gdLst/>
              <a:ahLst/>
              <a:cxnLst>
                <a:cxn ang="0">
                  <a:pos x="23" y="45"/>
                </a:cxn>
                <a:cxn ang="0">
                  <a:pos x="47" y="24"/>
                </a:cxn>
                <a:cxn ang="0">
                  <a:pos x="79" y="23"/>
                </a:cxn>
                <a:cxn ang="0">
                  <a:pos x="105" y="36"/>
                </a:cxn>
                <a:cxn ang="0">
                  <a:pos x="107" y="61"/>
                </a:cxn>
                <a:cxn ang="0">
                  <a:pos x="94" y="72"/>
                </a:cxn>
                <a:cxn ang="0">
                  <a:pos x="94" y="58"/>
                </a:cxn>
                <a:cxn ang="0">
                  <a:pos x="82" y="49"/>
                </a:cxn>
                <a:cxn ang="0">
                  <a:pos x="74" y="53"/>
                </a:cxn>
                <a:cxn ang="0">
                  <a:pos x="60" y="71"/>
                </a:cxn>
                <a:cxn ang="0">
                  <a:pos x="68" y="87"/>
                </a:cxn>
                <a:cxn ang="0">
                  <a:pos x="76" y="91"/>
                </a:cxn>
                <a:cxn ang="0">
                  <a:pos x="86" y="87"/>
                </a:cxn>
                <a:cxn ang="0">
                  <a:pos x="97" y="81"/>
                </a:cxn>
                <a:cxn ang="0">
                  <a:pos x="107" y="74"/>
                </a:cxn>
                <a:cxn ang="0">
                  <a:pos x="117" y="68"/>
                </a:cxn>
                <a:cxn ang="0">
                  <a:pos x="125" y="60"/>
                </a:cxn>
                <a:cxn ang="0">
                  <a:pos x="129" y="50"/>
                </a:cxn>
                <a:cxn ang="0">
                  <a:pos x="128" y="33"/>
                </a:cxn>
                <a:cxn ang="0">
                  <a:pos x="114" y="13"/>
                </a:cxn>
                <a:cxn ang="0">
                  <a:pos x="90" y="2"/>
                </a:cxn>
                <a:cxn ang="0">
                  <a:pos x="61" y="1"/>
                </a:cxn>
                <a:cxn ang="0">
                  <a:pos x="32" y="12"/>
                </a:cxn>
                <a:cxn ang="0">
                  <a:pos x="10" y="33"/>
                </a:cxn>
                <a:cxn ang="0">
                  <a:pos x="0" y="58"/>
                </a:cxn>
                <a:cxn ang="0">
                  <a:pos x="2" y="87"/>
                </a:cxn>
                <a:cxn ang="0">
                  <a:pos x="11" y="109"/>
                </a:cxn>
                <a:cxn ang="0">
                  <a:pos x="18" y="119"/>
                </a:cxn>
                <a:cxn ang="0">
                  <a:pos x="29" y="122"/>
                </a:cxn>
                <a:cxn ang="0">
                  <a:pos x="39" y="115"/>
                </a:cxn>
                <a:cxn ang="0">
                  <a:pos x="34" y="103"/>
                </a:cxn>
                <a:cxn ang="0">
                  <a:pos x="23" y="80"/>
                </a:cxn>
              </a:cxnLst>
              <a:rect l="0" t="0" r="r" b="b"/>
              <a:pathLst>
                <a:path w="129" h="124">
                  <a:moveTo>
                    <a:pt x="21" y="65"/>
                  </a:moveTo>
                  <a:lnTo>
                    <a:pt x="23" y="45"/>
                  </a:lnTo>
                  <a:lnTo>
                    <a:pt x="32" y="31"/>
                  </a:lnTo>
                  <a:lnTo>
                    <a:pt x="47" y="24"/>
                  </a:lnTo>
                  <a:lnTo>
                    <a:pt x="63" y="20"/>
                  </a:lnTo>
                  <a:lnTo>
                    <a:pt x="79" y="23"/>
                  </a:lnTo>
                  <a:lnTo>
                    <a:pt x="94" y="28"/>
                  </a:lnTo>
                  <a:lnTo>
                    <a:pt x="105" y="36"/>
                  </a:lnTo>
                  <a:lnTo>
                    <a:pt x="109" y="46"/>
                  </a:lnTo>
                  <a:lnTo>
                    <a:pt x="107" y="61"/>
                  </a:lnTo>
                  <a:lnTo>
                    <a:pt x="101" y="69"/>
                  </a:lnTo>
                  <a:lnTo>
                    <a:pt x="94" y="72"/>
                  </a:lnTo>
                  <a:lnTo>
                    <a:pt x="91" y="72"/>
                  </a:lnTo>
                  <a:lnTo>
                    <a:pt x="94" y="58"/>
                  </a:lnTo>
                  <a:lnTo>
                    <a:pt x="90" y="51"/>
                  </a:lnTo>
                  <a:lnTo>
                    <a:pt x="82" y="49"/>
                  </a:lnTo>
                  <a:lnTo>
                    <a:pt x="78" y="49"/>
                  </a:lnTo>
                  <a:lnTo>
                    <a:pt x="74" y="53"/>
                  </a:lnTo>
                  <a:lnTo>
                    <a:pt x="65" y="60"/>
                  </a:lnTo>
                  <a:lnTo>
                    <a:pt x="60" y="71"/>
                  </a:lnTo>
                  <a:lnTo>
                    <a:pt x="65" y="84"/>
                  </a:lnTo>
                  <a:lnTo>
                    <a:pt x="68" y="87"/>
                  </a:lnTo>
                  <a:lnTo>
                    <a:pt x="71" y="88"/>
                  </a:lnTo>
                  <a:lnTo>
                    <a:pt x="76" y="91"/>
                  </a:lnTo>
                  <a:lnTo>
                    <a:pt x="80" y="91"/>
                  </a:lnTo>
                  <a:lnTo>
                    <a:pt x="86" y="87"/>
                  </a:lnTo>
                  <a:lnTo>
                    <a:pt x="91" y="85"/>
                  </a:lnTo>
                  <a:lnTo>
                    <a:pt x="97" y="81"/>
                  </a:lnTo>
                  <a:lnTo>
                    <a:pt x="102" y="78"/>
                  </a:lnTo>
                  <a:lnTo>
                    <a:pt x="107" y="74"/>
                  </a:lnTo>
                  <a:lnTo>
                    <a:pt x="113" y="71"/>
                  </a:lnTo>
                  <a:lnTo>
                    <a:pt x="117" y="68"/>
                  </a:lnTo>
                  <a:lnTo>
                    <a:pt x="123" y="64"/>
                  </a:lnTo>
                  <a:lnTo>
                    <a:pt x="125" y="60"/>
                  </a:lnTo>
                  <a:lnTo>
                    <a:pt x="128" y="55"/>
                  </a:lnTo>
                  <a:lnTo>
                    <a:pt x="129" y="50"/>
                  </a:lnTo>
                  <a:lnTo>
                    <a:pt x="129" y="46"/>
                  </a:lnTo>
                  <a:lnTo>
                    <a:pt x="128" y="33"/>
                  </a:lnTo>
                  <a:lnTo>
                    <a:pt x="122" y="22"/>
                  </a:lnTo>
                  <a:lnTo>
                    <a:pt x="114" y="13"/>
                  </a:lnTo>
                  <a:lnTo>
                    <a:pt x="102" y="5"/>
                  </a:lnTo>
                  <a:lnTo>
                    <a:pt x="90" y="2"/>
                  </a:lnTo>
                  <a:lnTo>
                    <a:pt x="76" y="0"/>
                  </a:lnTo>
                  <a:lnTo>
                    <a:pt x="61" y="1"/>
                  </a:lnTo>
                  <a:lnTo>
                    <a:pt x="47" y="4"/>
                  </a:lnTo>
                  <a:lnTo>
                    <a:pt x="32" y="12"/>
                  </a:lnTo>
                  <a:lnTo>
                    <a:pt x="19" y="22"/>
                  </a:lnTo>
                  <a:lnTo>
                    <a:pt x="10" y="33"/>
                  </a:lnTo>
                  <a:lnTo>
                    <a:pt x="3" y="45"/>
                  </a:lnTo>
                  <a:lnTo>
                    <a:pt x="0" y="58"/>
                  </a:lnTo>
                  <a:lnTo>
                    <a:pt x="0" y="72"/>
                  </a:lnTo>
                  <a:lnTo>
                    <a:pt x="2" y="87"/>
                  </a:lnTo>
                  <a:lnTo>
                    <a:pt x="8" y="102"/>
                  </a:lnTo>
                  <a:lnTo>
                    <a:pt x="11" y="109"/>
                  </a:lnTo>
                  <a:lnTo>
                    <a:pt x="15" y="115"/>
                  </a:lnTo>
                  <a:lnTo>
                    <a:pt x="18" y="119"/>
                  </a:lnTo>
                  <a:lnTo>
                    <a:pt x="23" y="124"/>
                  </a:lnTo>
                  <a:lnTo>
                    <a:pt x="29" y="122"/>
                  </a:lnTo>
                  <a:lnTo>
                    <a:pt x="33" y="118"/>
                  </a:lnTo>
                  <a:lnTo>
                    <a:pt x="39" y="115"/>
                  </a:lnTo>
                  <a:lnTo>
                    <a:pt x="44" y="112"/>
                  </a:lnTo>
                  <a:lnTo>
                    <a:pt x="34" y="103"/>
                  </a:lnTo>
                  <a:lnTo>
                    <a:pt x="27" y="93"/>
                  </a:lnTo>
                  <a:lnTo>
                    <a:pt x="23" y="80"/>
                  </a:lnTo>
                  <a:lnTo>
                    <a:pt x="21" y="65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auto">
            <a:xfrm>
              <a:off x="8274051" y="1419225"/>
              <a:ext cx="38100" cy="1428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43" y="3"/>
                </a:cxn>
                <a:cxn ang="0">
                  <a:pos x="37" y="5"/>
                </a:cxn>
                <a:cxn ang="0">
                  <a:pos x="30" y="7"/>
                </a:cxn>
                <a:cxn ang="0">
                  <a:pos x="24" y="9"/>
                </a:cxn>
                <a:cxn ang="0">
                  <a:pos x="19" y="12"/>
                </a:cxn>
                <a:cxn ang="0">
                  <a:pos x="13" y="14"/>
                </a:cxn>
                <a:cxn ang="0">
                  <a:pos x="6" y="16"/>
                </a:cxn>
                <a:cxn ang="0">
                  <a:pos x="0" y="19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7"/>
                </a:cxn>
                <a:cxn ang="0">
                  <a:pos x="24" y="15"/>
                </a:cxn>
                <a:cxn ang="0">
                  <a:pos x="31" y="12"/>
                </a:cxn>
                <a:cxn ang="0">
                  <a:pos x="37" y="8"/>
                </a:cxn>
                <a:cxn ang="0">
                  <a:pos x="43" y="5"/>
                </a:cxn>
                <a:cxn ang="0">
                  <a:pos x="49" y="0"/>
                </a:cxn>
              </a:cxnLst>
              <a:rect l="0" t="0" r="r" b="b"/>
              <a:pathLst>
                <a:path w="49" h="19">
                  <a:moveTo>
                    <a:pt x="49" y="0"/>
                  </a:moveTo>
                  <a:lnTo>
                    <a:pt x="43" y="3"/>
                  </a:lnTo>
                  <a:lnTo>
                    <a:pt x="37" y="5"/>
                  </a:lnTo>
                  <a:lnTo>
                    <a:pt x="30" y="7"/>
                  </a:lnTo>
                  <a:lnTo>
                    <a:pt x="24" y="9"/>
                  </a:lnTo>
                  <a:lnTo>
                    <a:pt x="19" y="12"/>
                  </a:lnTo>
                  <a:lnTo>
                    <a:pt x="13" y="14"/>
                  </a:lnTo>
                  <a:lnTo>
                    <a:pt x="6" y="16"/>
                  </a:lnTo>
                  <a:lnTo>
                    <a:pt x="0" y="19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7"/>
                  </a:lnTo>
                  <a:lnTo>
                    <a:pt x="24" y="15"/>
                  </a:lnTo>
                  <a:lnTo>
                    <a:pt x="31" y="12"/>
                  </a:lnTo>
                  <a:lnTo>
                    <a:pt x="37" y="8"/>
                  </a:lnTo>
                  <a:lnTo>
                    <a:pt x="43" y="5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auto">
            <a:xfrm>
              <a:off x="8186738" y="1331913"/>
              <a:ext cx="142875" cy="127000"/>
            </a:xfrm>
            <a:custGeom>
              <a:avLst/>
              <a:gdLst/>
              <a:ahLst/>
              <a:cxnLst>
                <a:cxn ang="0">
                  <a:pos x="32" y="62"/>
                </a:cxn>
                <a:cxn ang="0">
                  <a:pos x="66" y="32"/>
                </a:cxn>
                <a:cxn ang="0">
                  <a:pos x="110" y="32"/>
                </a:cxn>
                <a:cxn ang="0">
                  <a:pos x="146" y="51"/>
                </a:cxn>
                <a:cxn ang="0">
                  <a:pos x="150" y="85"/>
                </a:cxn>
                <a:cxn ang="0">
                  <a:pos x="130" y="100"/>
                </a:cxn>
                <a:cxn ang="0">
                  <a:pos x="130" y="90"/>
                </a:cxn>
                <a:cxn ang="0">
                  <a:pos x="129" y="76"/>
                </a:cxn>
                <a:cxn ang="0">
                  <a:pos x="118" y="70"/>
                </a:cxn>
                <a:cxn ang="0">
                  <a:pos x="109" y="69"/>
                </a:cxn>
                <a:cxn ang="0">
                  <a:pos x="107" y="70"/>
                </a:cxn>
                <a:cxn ang="0">
                  <a:pos x="97" y="78"/>
                </a:cxn>
                <a:cxn ang="0">
                  <a:pos x="86" y="92"/>
                </a:cxn>
                <a:cxn ang="0">
                  <a:pos x="84" y="109"/>
                </a:cxn>
                <a:cxn ang="0">
                  <a:pos x="94" y="122"/>
                </a:cxn>
                <a:cxn ang="0">
                  <a:pos x="104" y="125"/>
                </a:cxn>
                <a:cxn ang="0">
                  <a:pos x="115" y="124"/>
                </a:cxn>
                <a:cxn ang="0">
                  <a:pos x="128" y="120"/>
                </a:cxn>
                <a:cxn ang="0">
                  <a:pos x="139" y="115"/>
                </a:cxn>
                <a:cxn ang="0">
                  <a:pos x="152" y="111"/>
                </a:cxn>
                <a:cxn ang="0">
                  <a:pos x="166" y="99"/>
                </a:cxn>
                <a:cxn ang="0">
                  <a:pos x="177" y="77"/>
                </a:cxn>
                <a:cxn ang="0">
                  <a:pos x="177" y="46"/>
                </a:cxn>
                <a:cxn ang="0">
                  <a:pos x="159" y="18"/>
                </a:cxn>
                <a:cxn ang="0">
                  <a:pos x="125" y="2"/>
                </a:cxn>
                <a:cxn ang="0">
                  <a:pos x="85" y="1"/>
                </a:cxn>
                <a:cxn ang="0">
                  <a:pos x="44" y="17"/>
                </a:cxn>
                <a:cxn ang="0">
                  <a:pos x="14" y="46"/>
                </a:cxn>
                <a:cxn ang="0">
                  <a:pos x="1" y="82"/>
                </a:cxn>
                <a:cxn ang="0">
                  <a:pos x="3" y="122"/>
                </a:cxn>
                <a:cxn ang="0">
                  <a:pos x="14" y="149"/>
                </a:cxn>
                <a:cxn ang="0">
                  <a:pos x="18" y="155"/>
                </a:cxn>
                <a:cxn ang="0">
                  <a:pos x="29" y="157"/>
                </a:cxn>
                <a:cxn ang="0">
                  <a:pos x="44" y="151"/>
                </a:cxn>
                <a:cxn ang="0">
                  <a:pos x="42" y="137"/>
                </a:cxn>
                <a:cxn ang="0">
                  <a:pos x="31" y="108"/>
                </a:cxn>
              </a:cxnLst>
              <a:rect l="0" t="0" r="r" b="b"/>
              <a:pathLst>
                <a:path w="180" h="159">
                  <a:moveTo>
                    <a:pt x="29" y="91"/>
                  </a:moveTo>
                  <a:lnTo>
                    <a:pt x="32" y="62"/>
                  </a:lnTo>
                  <a:lnTo>
                    <a:pt x="46" y="43"/>
                  </a:lnTo>
                  <a:lnTo>
                    <a:pt x="66" y="32"/>
                  </a:lnTo>
                  <a:lnTo>
                    <a:pt x="87" y="29"/>
                  </a:lnTo>
                  <a:lnTo>
                    <a:pt x="110" y="32"/>
                  </a:lnTo>
                  <a:lnTo>
                    <a:pt x="131" y="40"/>
                  </a:lnTo>
                  <a:lnTo>
                    <a:pt x="146" y="51"/>
                  </a:lnTo>
                  <a:lnTo>
                    <a:pt x="152" y="64"/>
                  </a:lnTo>
                  <a:lnTo>
                    <a:pt x="150" y="85"/>
                  </a:lnTo>
                  <a:lnTo>
                    <a:pt x="140" y="97"/>
                  </a:lnTo>
                  <a:lnTo>
                    <a:pt x="130" y="100"/>
                  </a:lnTo>
                  <a:lnTo>
                    <a:pt x="125" y="101"/>
                  </a:lnTo>
                  <a:lnTo>
                    <a:pt x="130" y="90"/>
                  </a:lnTo>
                  <a:lnTo>
                    <a:pt x="131" y="82"/>
                  </a:lnTo>
                  <a:lnTo>
                    <a:pt x="129" y="76"/>
                  </a:lnTo>
                  <a:lnTo>
                    <a:pt x="124" y="73"/>
                  </a:lnTo>
                  <a:lnTo>
                    <a:pt x="118" y="70"/>
                  </a:lnTo>
                  <a:lnTo>
                    <a:pt x="114" y="69"/>
                  </a:lnTo>
                  <a:lnTo>
                    <a:pt x="109" y="69"/>
                  </a:lnTo>
                  <a:lnTo>
                    <a:pt x="108" y="69"/>
                  </a:lnTo>
                  <a:lnTo>
                    <a:pt x="107" y="70"/>
                  </a:lnTo>
                  <a:lnTo>
                    <a:pt x="102" y="74"/>
                  </a:lnTo>
                  <a:lnTo>
                    <a:pt x="97" y="78"/>
                  </a:lnTo>
                  <a:lnTo>
                    <a:pt x="91" y="84"/>
                  </a:lnTo>
                  <a:lnTo>
                    <a:pt x="86" y="92"/>
                  </a:lnTo>
                  <a:lnTo>
                    <a:pt x="83" y="100"/>
                  </a:lnTo>
                  <a:lnTo>
                    <a:pt x="84" y="109"/>
                  </a:lnTo>
                  <a:lnTo>
                    <a:pt x="90" y="119"/>
                  </a:lnTo>
                  <a:lnTo>
                    <a:pt x="94" y="122"/>
                  </a:lnTo>
                  <a:lnTo>
                    <a:pt x="99" y="124"/>
                  </a:lnTo>
                  <a:lnTo>
                    <a:pt x="104" y="125"/>
                  </a:lnTo>
                  <a:lnTo>
                    <a:pt x="109" y="127"/>
                  </a:lnTo>
                  <a:lnTo>
                    <a:pt x="115" y="124"/>
                  </a:lnTo>
                  <a:lnTo>
                    <a:pt x="122" y="122"/>
                  </a:lnTo>
                  <a:lnTo>
                    <a:pt x="128" y="120"/>
                  </a:lnTo>
                  <a:lnTo>
                    <a:pt x="133" y="117"/>
                  </a:lnTo>
                  <a:lnTo>
                    <a:pt x="139" y="115"/>
                  </a:lnTo>
                  <a:lnTo>
                    <a:pt x="146" y="113"/>
                  </a:lnTo>
                  <a:lnTo>
                    <a:pt x="152" y="111"/>
                  </a:lnTo>
                  <a:lnTo>
                    <a:pt x="158" y="108"/>
                  </a:lnTo>
                  <a:lnTo>
                    <a:pt x="166" y="99"/>
                  </a:lnTo>
                  <a:lnTo>
                    <a:pt x="173" y="89"/>
                  </a:lnTo>
                  <a:lnTo>
                    <a:pt x="177" y="77"/>
                  </a:lnTo>
                  <a:lnTo>
                    <a:pt x="180" y="64"/>
                  </a:lnTo>
                  <a:lnTo>
                    <a:pt x="177" y="46"/>
                  </a:lnTo>
                  <a:lnTo>
                    <a:pt x="170" y="31"/>
                  </a:lnTo>
                  <a:lnTo>
                    <a:pt x="159" y="18"/>
                  </a:lnTo>
                  <a:lnTo>
                    <a:pt x="144" y="9"/>
                  </a:lnTo>
                  <a:lnTo>
                    <a:pt x="125" y="2"/>
                  </a:lnTo>
                  <a:lnTo>
                    <a:pt x="106" y="0"/>
                  </a:lnTo>
                  <a:lnTo>
                    <a:pt x="85" y="1"/>
                  </a:lnTo>
                  <a:lnTo>
                    <a:pt x="66" y="7"/>
                  </a:lnTo>
                  <a:lnTo>
                    <a:pt x="44" y="17"/>
                  </a:lnTo>
                  <a:lnTo>
                    <a:pt x="26" y="30"/>
                  </a:lnTo>
                  <a:lnTo>
                    <a:pt x="14" y="46"/>
                  </a:lnTo>
                  <a:lnTo>
                    <a:pt x="6" y="63"/>
                  </a:lnTo>
                  <a:lnTo>
                    <a:pt x="1" y="82"/>
                  </a:lnTo>
                  <a:lnTo>
                    <a:pt x="0" y="101"/>
                  </a:lnTo>
                  <a:lnTo>
                    <a:pt x="3" y="122"/>
                  </a:lnTo>
                  <a:lnTo>
                    <a:pt x="11" y="144"/>
                  </a:lnTo>
                  <a:lnTo>
                    <a:pt x="14" y="149"/>
                  </a:lnTo>
                  <a:lnTo>
                    <a:pt x="16" y="152"/>
                  </a:lnTo>
                  <a:lnTo>
                    <a:pt x="18" y="155"/>
                  </a:lnTo>
                  <a:lnTo>
                    <a:pt x="21" y="159"/>
                  </a:lnTo>
                  <a:lnTo>
                    <a:pt x="29" y="157"/>
                  </a:lnTo>
                  <a:lnTo>
                    <a:pt x="37" y="153"/>
                  </a:lnTo>
                  <a:lnTo>
                    <a:pt x="44" y="151"/>
                  </a:lnTo>
                  <a:lnTo>
                    <a:pt x="52" y="149"/>
                  </a:lnTo>
                  <a:lnTo>
                    <a:pt x="42" y="137"/>
                  </a:lnTo>
                  <a:lnTo>
                    <a:pt x="36" y="124"/>
                  </a:lnTo>
                  <a:lnTo>
                    <a:pt x="31" y="108"/>
                  </a:lnTo>
                  <a:lnTo>
                    <a:pt x="29" y="91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auto">
            <a:xfrm>
              <a:off x="8355013" y="1339850"/>
              <a:ext cx="26988" cy="52388"/>
            </a:xfrm>
            <a:custGeom>
              <a:avLst/>
              <a:gdLst/>
              <a:ahLst/>
              <a:cxnLst>
                <a:cxn ang="0">
                  <a:pos x="19" y="68"/>
                </a:cxn>
                <a:cxn ang="0">
                  <a:pos x="23" y="67"/>
                </a:cxn>
                <a:cxn ang="0">
                  <a:pos x="26" y="66"/>
                </a:cxn>
                <a:cxn ang="0">
                  <a:pos x="30" y="63"/>
                </a:cxn>
                <a:cxn ang="0">
                  <a:pos x="33" y="62"/>
                </a:cxn>
                <a:cxn ang="0">
                  <a:pos x="25" y="37"/>
                </a:cxn>
                <a:cxn ang="0">
                  <a:pos x="14" y="17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9" y="18"/>
                </a:cxn>
                <a:cxn ang="0">
                  <a:pos x="16" y="36"/>
                </a:cxn>
                <a:cxn ang="0">
                  <a:pos x="19" y="53"/>
                </a:cxn>
                <a:cxn ang="0">
                  <a:pos x="19" y="68"/>
                </a:cxn>
              </a:cxnLst>
              <a:rect l="0" t="0" r="r" b="b"/>
              <a:pathLst>
                <a:path w="33" h="68">
                  <a:moveTo>
                    <a:pt x="19" y="68"/>
                  </a:moveTo>
                  <a:lnTo>
                    <a:pt x="23" y="67"/>
                  </a:lnTo>
                  <a:lnTo>
                    <a:pt x="26" y="66"/>
                  </a:lnTo>
                  <a:lnTo>
                    <a:pt x="30" y="63"/>
                  </a:lnTo>
                  <a:lnTo>
                    <a:pt x="33" y="62"/>
                  </a:lnTo>
                  <a:lnTo>
                    <a:pt x="25" y="37"/>
                  </a:lnTo>
                  <a:lnTo>
                    <a:pt x="14" y="17"/>
                  </a:lnTo>
                  <a:lnTo>
                    <a:pt x="4" y="5"/>
                  </a:lnTo>
                  <a:lnTo>
                    <a:pt x="0" y="0"/>
                  </a:lnTo>
                  <a:lnTo>
                    <a:pt x="9" y="18"/>
                  </a:lnTo>
                  <a:lnTo>
                    <a:pt x="16" y="36"/>
                  </a:lnTo>
                  <a:lnTo>
                    <a:pt x="19" y="53"/>
                  </a:lnTo>
                  <a:lnTo>
                    <a:pt x="19" y="68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7" name="Freeform 62"/>
            <p:cNvSpPr>
              <a:spLocks/>
            </p:cNvSpPr>
            <p:nvPr/>
          </p:nvSpPr>
          <p:spPr bwMode="auto">
            <a:xfrm>
              <a:off x="8070851" y="1306513"/>
              <a:ext cx="103188" cy="85725"/>
            </a:xfrm>
            <a:custGeom>
              <a:avLst/>
              <a:gdLst/>
              <a:ahLst/>
              <a:cxnLst>
                <a:cxn ang="0">
                  <a:pos x="68" y="54"/>
                </a:cxn>
                <a:cxn ang="0">
                  <a:pos x="78" y="44"/>
                </a:cxn>
                <a:cxn ang="0">
                  <a:pos x="76" y="26"/>
                </a:cxn>
                <a:cxn ang="0">
                  <a:pos x="57" y="17"/>
                </a:cxn>
                <a:cxn ang="0">
                  <a:pos x="34" y="17"/>
                </a:cxn>
                <a:cxn ang="0">
                  <a:pos x="17" y="33"/>
                </a:cxn>
                <a:cxn ang="0">
                  <a:pos x="17" y="62"/>
                </a:cxn>
                <a:cxn ang="0">
                  <a:pos x="30" y="80"/>
                </a:cxn>
                <a:cxn ang="0">
                  <a:pos x="49" y="91"/>
                </a:cxn>
                <a:cxn ang="0">
                  <a:pos x="69" y="93"/>
                </a:cxn>
                <a:cxn ang="0">
                  <a:pos x="85" y="87"/>
                </a:cxn>
                <a:cxn ang="0">
                  <a:pos x="104" y="73"/>
                </a:cxn>
                <a:cxn ang="0">
                  <a:pos x="118" y="51"/>
                </a:cxn>
                <a:cxn ang="0">
                  <a:pos x="118" y="21"/>
                </a:cxn>
                <a:cxn ang="0">
                  <a:pos x="111" y="5"/>
                </a:cxn>
                <a:cxn ang="0">
                  <a:pos x="119" y="17"/>
                </a:cxn>
                <a:cxn ang="0">
                  <a:pos x="127" y="36"/>
                </a:cxn>
                <a:cxn ang="0">
                  <a:pos x="126" y="63"/>
                </a:cxn>
                <a:cxn ang="0">
                  <a:pos x="108" y="92"/>
                </a:cxn>
                <a:cxn ang="0">
                  <a:pos x="77" y="107"/>
                </a:cxn>
                <a:cxn ang="0">
                  <a:pos x="42" y="106"/>
                </a:cxn>
                <a:cxn ang="0">
                  <a:pos x="15" y="88"/>
                </a:cxn>
                <a:cxn ang="0">
                  <a:pos x="2" y="63"/>
                </a:cxn>
                <a:cxn ang="0">
                  <a:pos x="0" y="42"/>
                </a:cxn>
                <a:cxn ang="0">
                  <a:pos x="6" y="24"/>
                </a:cxn>
                <a:cxn ang="0">
                  <a:pos x="23" y="9"/>
                </a:cxn>
                <a:cxn ang="0">
                  <a:pos x="44" y="1"/>
                </a:cxn>
                <a:cxn ang="0">
                  <a:pos x="65" y="1"/>
                </a:cxn>
                <a:cxn ang="0">
                  <a:pos x="83" y="10"/>
                </a:cxn>
                <a:cxn ang="0">
                  <a:pos x="93" y="24"/>
                </a:cxn>
                <a:cxn ang="0">
                  <a:pos x="92" y="42"/>
                </a:cxn>
                <a:cxn ang="0">
                  <a:pos x="81" y="57"/>
                </a:cxn>
                <a:cxn ang="0">
                  <a:pos x="66" y="65"/>
                </a:cxn>
                <a:cxn ang="0">
                  <a:pos x="53" y="65"/>
                </a:cxn>
                <a:cxn ang="0">
                  <a:pos x="43" y="51"/>
                </a:cxn>
                <a:cxn ang="0">
                  <a:pos x="53" y="39"/>
                </a:cxn>
                <a:cxn ang="0">
                  <a:pos x="59" y="36"/>
                </a:cxn>
                <a:cxn ang="0">
                  <a:pos x="69" y="42"/>
                </a:cxn>
              </a:cxnLst>
              <a:rect l="0" t="0" r="r" b="b"/>
              <a:pathLst>
                <a:path w="129" h="108">
                  <a:moveTo>
                    <a:pt x="65" y="54"/>
                  </a:moveTo>
                  <a:lnTo>
                    <a:pt x="68" y="54"/>
                  </a:lnTo>
                  <a:lnTo>
                    <a:pt x="73" y="50"/>
                  </a:lnTo>
                  <a:lnTo>
                    <a:pt x="78" y="44"/>
                  </a:lnTo>
                  <a:lnTo>
                    <a:pt x="79" y="33"/>
                  </a:lnTo>
                  <a:lnTo>
                    <a:pt x="76" y="26"/>
                  </a:lnTo>
                  <a:lnTo>
                    <a:pt x="69" y="20"/>
                  </a:lnTo>
                  <a:lnTo>
                    <a:pt x="57" y="17"/>
                  </a:lnTo>
                  <a:lnTo>
                    <a:pt x="46" y="16"/>
                  </a:lnTo>
                  <a:lnTo>
                    <a:pt x="34" y="17"/>
                  </a:lnTo>
                  <a:lnTo>
                    <a:pt x="24" y="23"/>
                  </a:lnTo>
                  <a:lnTo>
                    <a:pt x="17" y="33"/>
                  </a:lnTo>
                  <a:lnTo>
                    <a:pt x="15" y="48"/>
                  </a:lnTo>
                  <a:lnTo>
                    <a:pt x="17" y="62"/>
                  </a:lnTo>
                  <a:lnTo>
                    <a:pt x="23" y="72"/>
                  </a:lnTo>
                  <a:lnTo>
                    <a:pt x="30" y="80"/>
                  </a:lnTo>
                  <a:lnTo>
                    <a:pt x="39" y="86"/>
                  </a:lnTo>
                  <a:lnTo>
                    <a:pt x="49" y="91"/>
                  </a:lnTo>
                  <a:lnTo>
                    <a:pt x="58" y="93"/>
                  </a:lnTo>
                  <a:lnTo>
                    <a:pt x="69" y="93"/>
                  </a:lnTo>
                  <a:lnTo>
                    <a:pt x="77" y="91"/>
                  </a:lnTo>
                  <a:lnTo>
                    <a:pt x="85" y="87"/>
                  </a:lnTo>
                  <a:lnTo>
                    <a:pt x="95" y="81"/>
                  </a:lnTo>
                  <a:lnTo>
                    <a:pt x="104" y="73"/>
                  </a:lnTo>
                  <a:lnTo>
                    <a:pt x="112" y="63"/>
                  </a:lnTo>
                  <a:lnTo>
                    <a:pt x="118" y="51"/>
                  </a:lnTo>
                  <a:lnTo>
                    <a:pt x="121" y="38"/>
                  </a:lnTo>
                  <a:lnTo>
                    <a:pt x="118" y="21"/>
                  </a:lnTo>
                  <a:lnTo>
                    <a:pt x="110" y="4"/>
                  </a:lnTo>
                  <a:lnTo>
                    <a:pt x="111" y="5"/>
                  </a:lnTo>
                  <a:lnTo>
                    <a:pt x="115" y="10"/>
                  </a:lnTo>
                  <a:lnTo>
                    <a:pt x="119" y="17"/>
                  </a:lnTo>
                  <a:lnTo>
                    <a:pt x="124" y="26"/>
                  </a:lnTo>
                  <a:lnTo>
                    <a:pt x="127" y="36"/>
                  </a:lnTo>
                  <a:lnTo>
                    <a:pt x="129" y="49"/>
                  </a:lnTo>
                  <a:lnTo>
                    <a:pt x="126" y="63"/>
                  </a:lnTo>
                  <a:lnTo>
                    <a:pt x="119" y="78"/>
                  </a:lnTo>
                  <a:lnTo>
                    <a:pt x="108" y="92"/>
                  </a:lnTo>
                  <a:lnTo>
                    <a:pt x="93" y="102"/>
                  </a:lnTo>
                  <a:lnTo>
                    <a:pt x="77" y="107"/>
                  </a:lnTo>
                  <a:lnTo>
                    <a:pt x="59" y="108"/>
                  </a:lnTo>
                  <a:lnTo>
                    <a:pt x="42" y="106"/>
                  </a:lnTo>
                  <a:lnTo>
                    <a:pt x="27" y="99"/>
                  </a:lnTo>
                  <a:lnTo>
                    <a:pt x="15" y="88"/>
                  </a:lnTo>
                  <a:lnTo>
                    <a:pt x="5" y="74"/>
                  </a:lnTo>
                  <a:lnTo>
                    <a:pt x="2" y="63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3" y="33"/>
                  </a:lnTo>
                  <a:lnTo>
                    <a:pt x="6" y="24"/>
                  </a:lnTo>
                  <a:lnTo>
                    <a:pt x="13" y="16"/>
                  </a:lnTo>
                  <a:lnTo>
                    <a:pt x="23" y="9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5" y="0"/>
                  </a:lnTo>
                  <a:lnTo>
                    <a:pt x="65" y="1"/>
                  </a:lnTo>
                  <a:lnTo>
                    <a:pt x="74" y="4"/>
                  </a:lnTo>
                  <a:lnTo>
                    <a:pt x="83" y="10"/>
                  </a:lnTo>
                  <a:lnTo>
                    <a:pt x="89" y="16"/>
                  </a:lnTo>
                  <a:lnTo>
                    <a:pt x="93" y="24"/>
                  </a:lnTo>
                  <a:lnTo>
                    <a:pt x="94" y="33"/>
                  </a:lnTo>
                  <a:lnTo>
                    <a:pt x="92" y="42"/>
                  </a:lnTo>
                  <a:lnTo>
                    <a:pt x="87" y="50"/>
                  </a:lnTo>
                  <a:lnTo>
                    <a:pt x="81" y="57"/>
                  </a:lnTo>
                  <a:lnTo>
                    <a:pt x="74" y="62"/>
                  </a:lnTo>
                  <a:lnTo>
                    <a:pt x="66" y="65"/>
                  </a:lnTo>
                  <a:lnTo>
                    <a:pt x="59" y="66"/>
                  </a:lnTo>
                  <a:lnTo>
                    <a:pt x="53" y="65"/>
                  </a:lnTo>
                  <a:lnTo>
                    <a:pt x="47" y="62"/>
                  </a:lnTo>
                  <a:lnTo>
                    <a:pt x="43" y="51"/>
                  </a:lnTo>
                  <a:lnTo>
                    <a:pt x="47" y="43"/>
                  </a:lnTo>
                  <a:lnTo>
                    <a:pt x="53" y="3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4" y="38"/>
                  </a:lnTo>
                  <a:lnTo>
                    <a:pt x="69" y="42"/>
                  </a:lnTo>
                  <a:lnTo>
                    <a:pt x="65" y="54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auto">
            <a:xfrm>
              <a:off x="8585201" y="892175"/>
              <a:ext cx="28575" cy="2857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1" y="13"/>
                </a:cxn>
                <a:cxn ang="0">
                  <a:pos x="0" y="19"/>
                </a:cxn>
                <a:cxn ang="0">
                  <a:pos x="1" y="26"/>
                </a:cxn>
                <a:cxn ang="0">
                  <a:pos x="6" y="32"/>
                </a:cxn>
                <a:cxn ang="0">
                  <a:pos x="11" y="36"/>
                </a:cxn>
                <a:cxn ang="0">
                  <a:pos x="19" y="37"/>
                </a:cxn>
                <a:cxn ang="0">
                  <a:pos x="26" y="36"/>
                </a:cxn>
                <a:cxn ang="0">
                  <a:pos x="32" y="31"/>
                </a:cxn>
                <a:cxn ang="0">
                  <a:pos x="36" y="24"/>
                </a:cxn>
                <a:cxn ang="0">
                  <a:pos x="37" y="17"/>
                </a:cxn>
                <a:cxn ang="0">
                  <a:pos x="36" y="10"/>
                </a:cxn>
                <a:cxn ang="0">
                  <a:pos x="31" y="4"/>
                </a:cxn>
                <a:cxn ang="0">
                  <a:pos x="24" y="1"/>
                </a:cxn>
                <a:cxn ang="0">
                  <a:pos x="17" y="0"/>
                </a:cxn>
                <a:cxn ang="0">
                  <a:pos x="10" y="1"/>
                </a:cxn>
                <a:cxn ang="0">
                  <a:pos x="4" y="6"/>
                </a:cxn>
              </a:cxnLst>
              <a:rect l="0" t="0" r="r" b="b"/>
              <a:pathLst>
                <a:path w="37" h="37">
                  <a:moveTo>
                    <a:pt x="4" y="6"/>
                  </a:move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6" y="32"/>
                  </a:lnTo>
                  <a:lnTo>
                    <a:pt x="11" y="36"/>
                  </a:lnTo>
                  <a:lnTo>
                    <a:pt x="19" y="37"/>
                  </a:lnTo>
                  <a:lnTo>
                    <a:pt x="26" y="36"/>
                  </a:lnTo>
                  <a:lnTo>
                    <a:pt x="32" y="31"/>
                  </a:lnTo>
                  <a:lnTo>
                    <a:pt x="36" y="24"/>
                  </a:lnTo>
                  <a:lnTo>
                    <a:pt x="37" y="17"/>
                  </a:lnTo>
                  <a:lnTo>
                    <a:pt x="36" y="10"/>
                  </a:lnTo>
                  <a:lnTo>
                    <a:pt x="31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" name="Freeform 67"/>
            <p:cNvSpPr>
              <a:spLocks/>
            </p:cNvSpPr>
            <p:nvPr/>
          </p:nvSpPr>
          <p:spPr bwMode="auto">
            <a:xfrm>
              <a:off x="8016876" y="1419225"/>
              <a:ext cx="28575" cy="28575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2" y="12"/>
                </a:cxn>
                <a:cxn ang="0">
                  <a:pos x="0" y="19"/>
                </a:cxn>
                <a:cxn ang="0">
                  <a:pos x="2" y="27"/>
                </a:cxn>
                <a:cxn ang="0">
                  <a:pos x="6" y="32"/>
                </a:cxn>
                <a:cxn ang="0">
                  <a:pos x="13" y="36"/>
                </a:cxn>
                <a:cxn ang="0">
                  <a:pos x="20" y="37"/>
                </a:cxn>
                <a:cxn ang="0">
                  <a:pos x="27" y="36"/>
                </a:cxn>
                <a:cxn ang="0">
                  <a:pos x="33" y="31"/>
                </a:cxn>
                <a:cxn ang="0">
                  <a:pos x="36" y="24"/>
                </a:cxn>
                <a:cxn ang="0">
                  <a:pos x="37" y="17"/>
                </a:cxn>
                <a:cxn ang="0">
                  <a:pos x="36" y="11"/>
                </a:cxn>
                <a:cxn ang="0">
                  <a:pos x="32" y="5"/>
                </a:cxn>
                <a:cxn ang="0">
                  <a:pos x="26" y="1"/>
                </a:cxn>
                <a:cxn ang="0">
                  <a:pos x="19" y="0"/>
                </a:cxn>
                <a:cxn ang="0">
                  <a:pos x="11" y="1"/>
                </a:cxn>
                <a:cxn ang="0">
                  <a:pos x="5" y="6"/>
                </a:cxn>
              </a:cxnLst>
              <a:rect l="0" t="0" r="r" b="b"/>
              <a:pathLst>
                <a:path w="37" h="37">
                  <a:moveTo>
                    <a:pt x="5" y="6"/>
                  </a:moveTo>
                  <a:lnTo>
                    <a:pt x="2" y="12"/>
                  </a:lnTo>
                  <a:lnTo>
                    <a:pt x="0" y="19"/>
                  </a:lnTo>
                  <a:lnTo>
                    <a:pt x="2" y="27"/>
                  </a:lnTo>
                  <a:lnTo>
                    <a:pt x="6" y="32"/>
                  </a:lnTo>
                  <a:lnTo>
                    <a:pt x="13" y="36"/>
                  </a:lnTo>
                  <a:lnTo>
                    <a:pt x="20" y="37"/>
                  </a:lnTo>
                  <a:lnTo>
                    <a:pt x="27" y="36"/>
                  </a:lnTo>
                  <a:lnTo>
                    <a:pt x="33" y="31"/>
                  </a:lnTo>
                  <a:lnTo>
                    <a:pt x="36" y="24"/>
                  </a:lnTo>
                  <a:lnTo>
                    <a:pt x="37" y="17"/>
                  </a:lnTo>
                  <a:lnTo>
                    <a:pt x="36" y="11"/>
                  </a:lnTo>
                  <a:lnTo>
                    <a:pt x="32" y="5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1" name="Freeform 68"/>
            <p:cNvSpPr>
              <a:spLocks/>
            </p:cNvSpPr>
            <p:nvPr/>
          </p:nvSpPr>
          <p:spPr bwMode="auto">
            <a:xfrm>
              <a:off x="7831138" y="584200"/>
              <a:ext cx="903288" cy="1050925"/>
            </a:xfrm>
            <a:custGeom>
              <a:avLst/>
              <a:gdLst/>
              <a:ahLst/>
              <a:cxnLst>
                <a:cxn ang="0">
                  <a:pos x="564" y="1323"/>
                </a:cxn>
                <a:cxn ang="0">
                  <a:pos x="614" y="1320"/>
                </a:cxn>
                <a:cxn ang="0">
                  <a:pos x="662" y="1312"/>
                </a:cxn>
                <a:cxn ang="0">
                  <a:pos x="721" y="1302"/>
                </a:cxn>
                <a:cxn ang="0">
                  <a:pos x="856" y="1259"/>
                </a:cxn>
                <a:cxn ang="0">
                  <a:pos x="1008" y="1158"/>
                </a:cxn>
                <a:cxn ang="0">
                  <a:pos x="1116" y="982"/>
                </a:cxn>
                <a:cxn ang="0">
                  <a:pos x="1124" y="708"/>
                </a:cxn>
                <a:cxn ang="0">
                  <a:pos x="1088" y="576"/>
                </a:cxn>
                <a:cxn ang="0">
                  <a:pos x="1061" y="507"/>
                </a:cxn>
                <a:cxn ang="0">
                  <a:pos x="1002" y="411"/>
                </a:cxn>
                <a:cxn ang="0">
                  <a:pos x="903" y="315"/>
                </a:cxn>
                <a:cxn ang="0">
                  <a:pos x="757" y="251"/>
                </a:cxn>
                <a:cxn ang="0">
                  <a:pos x="625" y="239"/>
                </a:cxn>
                <a:cxn ang="0">
                  <a:pos x="595" y="247"/>
                </a:cxn>
                <a:cxn ang="0">
                  <a:pos x="545" y="254"/>
                </a:cxn>
                <a:cxn ang="0">
                  <a:pos x="489" y="250"/>
                </a:cxn>
                <a:cxn ang="0">
                  <a:pos x="447" y="221"/>
                </a:cxn>
                <a:cxn ang="0">
                  <a:pos x="433" y="156"/>
                </a:cxn>
                <a:cxn ang="0">
                  <a:pos x="470" y="142"/>
                </a:cxn>
                <a:cxn ang="0">
                  <a:pos x="520" y="97"/>
                </a:cxn>
                <a:cxn ang="0">
                  <a:pos x="505" y="25"/>
                </a:cxn>
                <a:cxn ang="0">
                  <a:pos x="447" y="0"/>
                </a:cxn>
                <a:cxn ang="0">
                  <a:pos x="385" y="10"/>
                </a:cxn>
                <a:cxn ang="0">
                  <a:pos x="343" y="22"/>
                </a:cxn>
                <a:cxn ang="0">
                  <a:pos x="292" y="34"/>
                </a:cxn>
                <a:cxn ang="0">
                  <a:pos x="232" y="49"/>
                </a:cxn>
                <a:cxn ang="0">
                  <a:pos x="174" y="67"/>
                </a:cxn>
                <a:cxn ang="0">
                  <a:pos x="129" y="84"/>
                </a:cxn>
                <a:cxn ang="0">
                  <a:pos x="105" y="107"/>
                </a:cxn>
                <a:cxn ang="0">
                  <a:pos x="106" y="151"/>
                </a:cxn>
                <a:cxn ang="0">
                  <a:pos x="148" y="181"/>
                </a:cxn>
                <a:cxn ang="0">
                  <a:pos x="217" y="180"/>
                </a:cxn>
                <a:cxn ang="0">
                  <a:pos x="268" y="196"/>
                </a:cxn>
                <a:cxn ang="0">
                  <a:pos x="291" y="265"/>
                </a:cxn>
                <a:cxn ang="0">
                  <a:pos x="275" y="318"/>
                </a:cxn>
                <a:cxn ang="0">
                  <a:pos x="230" y="372"/>
                </a:cxn>
                <a:cxn ang="0">
                  <a:pos x="168" y="431"/>
                </a:cxn>
                <a:cxn ang="0">
                  <a:pos x="103" y="497"/>
                </a:cxn>
                <a:cxn ang="0">
                  <a:pos x="49" y="577"/>
                </a:cxn>
                <a:cxn ang="0">
                  <a:pos x="3" y="737"/>
                </a:cxn>
                <a:cxn ang="0">
                  <a:pos x="22" y="947"/>
                </a:cxn>
                <a:cxn ang="0">
                  <a:pos x="139" y="1142"/>
                </a:cxn>
                <a:cxn ang="0">
                  <a:pos x="206" y="1201"/>
                </a:cxn>
                <a:cxn ang="0">
                  <a:pos x="279" y="1248"/>
                </a:cxn>
                <a:cxn ang="0">
                  <a:pos x="353" y="1283"/>
                </a:cxn>
                <a:cxn ang="0">
                  <a:pos x="429" y="1307"/>
                </a:cxn>
                <a:cxn ang="0">
                  <a:pos x="505" y="1320"/>
                </a:cxn>
              </a:cxnLst>
              <a:rect l="0" t="0" r="r" b="b"/>
              <a:pathLst>
                <a:path w="1137" h="1323">
                  <a:moveTo>
                    <a:pt x="530" y="1322"/>
                  </a:moveTo>
                  <a:lnTo>
                    <a:pt x="547" y="1323"/>
                  </a:lnTo>
                  <a:lnTo>
                    <a:pt x="564" y="1323"/>
                  </a:lnTo>
                  <a:lnTo>
                    <a:pt x="580" y="1323"/>
                  </a:lnTo>
                  <a:lnTo>
                    <a:pt x="598" y="1322"/>
                  </a:lnTo>
                  <a:lnTo>
                    <a:pt x="614" y="1320"/>
                  </a:lnTo>
                  <a:lnTo>
                    <a:pt x="630" y="1317"/>
                  </a:lnTo>
                  <a:lnTo>
                    <a:pt x="646" y="1315"/>
                  </a:lnTo>
                  <a:lnTo>
                    <a:pt x="662" y="1312"/>
                  </a:lnTo>
                  <a:lnTo>
                    <a:pt x="669" y="1311"/>
                  </a:lnTo>
                  <a:lnTo>
                    <a:pt x="690" y="1308"/>
                  </a:lnTo>
                  <a:lnTo>
                    <a:pt x="721" y="1302"/>
                  </a:lnTo>
                  <a:lnTo>
                    <a:pt x="760" y="1292"/>
                  </a:lnTo>
                  <a:lnTo>
                    <a:pt x="805" y="1278"/>
                  </a:lnTo>
                  <a:lnTo>
                    <a:pt x="856" y="1259"/>
                  </a:lnTo>
                  <a:lnTo>
                    <a:pt x="907" y="1232"/>
                  </a:lnTo>
                  <a:lnTo>
                    <a:pt x="958" y="1200"/>
                  </a:lnTo>
                  <a:lnTo>
                    <a:pt x="1008" y="1158"/>
                  </a:lnTo>
                  <a:lnTo>
                    <a:pt x="1051" y="1110"/>
                  </a:lnTo>
                  <a:lnTo>
                    <a:pt x="1088" y="1051"/>
                  </a:lnTo>
                  <a:lnTo>
                    <a:pt x="1116" y="982"/>
                  </a:lnTo>
                  <a:lnTo>
                    <a:pt x="1133" y="903"/>
                  </a:lnTo>
                  <a:lnTo>
                    <a:pt x="1137" y="812"/>
                  </a:lnTo>
                  <a:lnTo>
                    <a:pt x="1124" y="708"/>
                  </a:lnTo>
                  <a:lnTo>
                    <a:pt x="1093" y="591"/>
                  </a:lnTo>
                  <a:lnTo>
                    <a:pt x="1092" y="586"/>
                  </a:lnTo>
                  <a:lnTo>
                    <a:pt x="1088" y="576"/>
                  </a:lnTo>
                  <a:lnTo>
                    <a:pt x="1082" y="557"/>
                  </a:lnTo>
                  <a:lnTo>
                    <a:pt x="1073" y="534"/>
                  </a:lnTo>
                  <a:lnTo>
                    <a:pt x="1061" y="507"/>
                  </a:lnTo>
                  <a:lnTo>
                    <a:pt x="1046" y="477"/>
                  </a:lnTo>
                  <a:lnTo>
                    <a:pt x="1026" y="444"/>
                  </a:lnTo>
                  <a:lnTo>
                    <a:pt x="1002" y="411"/>
                  </a:lnTo>
                  <a:lnTo>
                    <a:pt x="974" y="378"/>
                  </a:lnTo>
                  <a:lnTo>
                    <a:pt x="941" y="345"/>
                  </a:lnTo>
                  <a:lnTo>
                    <a:pt x="903" y="315"/>
                  </a:lnTo>
                  <a:lnTo>
                    <a:pt x="860" y="289"/>
                  </a:lnTo>
                  <a:lnTo>
                    <a:pt x="811" y="267"/>
                  </a:lnTo>
                  <a:lnTo>
                    <a:pt x="757" y="251"/>
                  </a:lnTo>
                  <a:lnTo>
                    <a:pt x="695" y="241"/>
                  </a:lnTo>
                  <a:lnTo>
                    <a:pt x="628" y="238"/>
                  </a:lnTo>
                  <a:lnTo>
                    <a:pt x="625" y="239"/>
                  </a:lnTo>
                  <a:lnTo>
                    <a:pt x="618" y="241"/>
                  </a:lnTo>
                  <a:lnTo>
                    <a:pt x="609" y="244"/>
                  </a:lnTo>
                  <a:lnTo>
                    <a:pt x="595" y="247"/>
                  </a:lnTo>
                  <a:lnTo>
                    <a:pt x="580" y="251"/>
                  </a:lnTo>
                  <a:lnTo>
                    <a:pt x="563" y="253"/>
                  </a:lnTo>
                  <a:lnTo>
                    <a:pt x="545" y="254"/>
                  </a:lnTo>
                  <a:lnTo>
                    <a:pt x="526" y="256"/>
                  </a:lnTo>
                  <a:lnTo>
                    <a:pt x="508" y="254"/>
                  </a:lnTo>
                  <a:lnTo>
                    <a:pt x="489" y="250"/>
                  </a:lnTo>
                  <a:lnTo>
                    <a:pt x="473" y="244"/>
                  </a:lnTo>
                  <a:lnTo>
                    <a:pt x="458" y="235"/>
                  </a:lnTo>
                  <a:lnTo>
                    <a:pt x="447" y="221"/>
                  </a:lnTo>
                  <a:lnTo>
                    <a:pt x="437" y="205"/>
                  </a:lnTo>
                  <a:lnTo>
                    <a:pt x="433" y="183"/>
                  </a:lnTo>
                  <a:lnTo>
                    <a:pt x="433" y="156"/>
                  </a:lnTo>
                  <a:lnTo>
                    <a:pt x="437" y="155"/>
                  </a:lnTo>
                  <a:lnTo>
                    <a:pt x="451" y="150"/>
                  </a:lnTo>
                  <a:lnTo>
                    <a:pt x="470" y="142"/>
                  </a:lnTo>
                  <a:lnTo>
                    <a:pt x="489" y="130"/>
                  </a:lnTo>
                  <a:lnTo>
                    <a:pt x="508" y="115"/>
                  </a:lnTo>
                  <a:lnTo>
                    <a:pt x="520" y="97"/>
                  </a:lnTo>
                  <a:lnTo>
                    <a:pt x="526" y="74"/>
                  </a:lnTo>
                  <a:lnTo>
                    <a:pt x="520" y="48"/>
                  </a:lnTo>
                  <a:lnTo>
                    <a:pt x="505" y="25"/>
                  </a:lnTo>
                  <a:lnTo>
                    <a:pt x="488" y="10"/>
                  </a:lnTo>
                  <a:lnTo>
                    <a:pt x="469" y="3"/>
                  </a:lnTo>
                  <a:lnTo>
                    <a:pt x="447" y="0"/>
                  </a:lnTo>
                  <a:lnTo>
                    <a:pt x="426" y="1"/>
                  </a:lnTo>
                  <a:lnTo>
                    <a:pt x="404" y="6"/>
                  </a:lnTo>
                  <a:lnTo>
                    <a:pt x="385" y="10"/>
                  </a:lnTo>
                  <a:lnTo>
                    <a:pt x="366" y="16"/>
                  </a:lnTo>
                  <a:lnTo>
                    <a:pt x="356" y="18"/>
                  </a:lnTo>
                  <a:lnTo>
                    <a:pt x="343" y="22"/>
                  </a:lnTo>
                  <a:lnTo>
                    <a:pt x="328" y="25"/>
                  </a:lnTo>
                  <a:lnTo>
                    <a:pt x="311" y="30"/>
                  </a:lnTo>
                  <a:lnTo>
                    <a:pt x="292" y="34"/>
                  </a:lnTo>
                  <a:lnTo>
                    <a:pt x="273" y="39"/>
                  </a:lnTo>
                  <a:lnTo>
                    <a:pt x="253" y="44"/>
                  </a:lnTo>
                  <a:lnTo>
                    <a:pt x="232" y="49"/>
                  </a:lnTo>
                  <a:lnTo>
                    <a:pt x="212" y="55"/>
                  </a:lnTo>
                  <a:lnTo>
                    <a:pt x="192" y="61"/>
                  </a:lnTo>
                  <a:lnTo>
                    <a:pt x="174" y="67"/>
                  </a:lnTo>
                  <a:lnTo>
                    <a:pt x="158" y="72"/>
                  </a:lnTo>
                  <a:lnTo>
                    <a:pt x="143" y="78"/>
                  </a:lnTo>
                  <a:lnTo>
                    <a:pt x="129" y="84"/>
                  </a:lnTo>
                  <a:lnTo>
                    <a:pt x="120" y="89"/>
                  </a:lnTo>
                  <a:lnTo>
                    <a:pt x="113" y="94"/>
                  </a:lnTo>
                  <a:lnTo>
                    <a:pt x="105" y="107"/>
                  </a:lnTo>
                  <a:lnTo>
                    <a:pt x="101" y="121"/>
                  </a:lnTo>
                  <a:lnTo>
                    <a:pt x="101" y="136"/>
                  </a:lnTo>
                  <a:lnTo>
                    <a:pt x="106" y="151"/>
                  </a:lnTo>
                  <a:lnTo>
                    <a:pt x="116" y="163"/>
                  </a:lnTo>
                  <a:lnTo>
                    <a:pt x="130" y="174"/>
                  </a:lnTo>
                  <a:lnTo>
                    <a:pt x="148" y="181"/>
                  </a:lnTo>
                  <a:lnTo>
                    <a:pt x="171" y="182"/>
                  </a:lnTo>
                  <a:lnTo>
                    <a:pt x="196" y="180"/>
                  </a:lnTo>
                  <a:lnTo>
                    <a:pt x="217" y="180"/>
                  </a:lnTo>
                  <a:lnTo>
                    <a:pt x="237" y="181"/>
                  </a:lnTo>
                  <a:lnTo>
                    <a:pt x="254" y="185"/>
                  </a:lnTo>
                  <a:lnTo>
                    <a:pt x="268" y="196"/>
                  </a:lnTo>
                  <a:lnTo>
                    <a:pt x="280" y="211"/>
                  </a:lnTo>
                  <a:lnTo>
                    <a:pt x="287" y="234"/>
                  </a:lnTo>
                  <a:lnTo>
                    <a:pt x="291" y="265"/>
                  </a:lnTo>
                  <a:lnTo>
                    <a:pt x="290" y="282"/>
                  </a:lnTo>
                  <a:lnTo>
                    <a:pt x="284" y="300"/>
                  </a:lnTo>
                  <a:lnTo>
                    <a:pt x="275" y="318"/>
                  </a:lnTo>
                  <a:lnTo>
                    <a:pt x="262" y="335"/>
                  </a:lnTo>
                  <a:lnTo>
                    <a:pt x="247" y="353"/>
                  </a:lnTo>
                  <a:lnTo>
                    <a:pt x="230" y="372"/>
                  </a:lnTo>
                  <a:lnTo>
                    <a:pt x="211" y="390"/>
                  </a:lnTo>
                  <a:lnTo>
                    <a:pt x="190" y="410"/>
                  </a:lnTo>
                  <a:lnTo>
                    <a:pt x="168" y="431"/>
                  </a:lnTo>
                  <a:lnTo>
                    <a:pt x="146" y="452"/>
                  </a:lnTo>
                  <a:lnTo>
                    <a:pt x="124" y="474"/>
                  </a:lnTo>
                  <a:lnTo>
                    <a:pt x="103" y="497"/>
                  </a:lnTo>
                  <a:lnTo>
                    <a:pt x="84" y="523"/>
                  </a:lnTo>
                  <a:lnTo>
                    <a:pt x="65" y="549"/>
                  </a:lnTo>
                  <a:lnTo>
                    <a:pt x="49" y="577"/>
                  </a:lnTo>
                  <a:lnTo>
                    <a:pt x="36" y="607"/>
                  </a:lnTo>
                  <a:lnTo>
                    <a:pt x="15" y="670"/>
                  </a:lnTo>
                  <a:lnTo>
                    <a:pt x="3" y="737"/>
                  </a:lnTo>
                  <a:lnTo>
                    <a:pt x="0" y="806"/>
                  </a:lnTo>
                  <a:lnTo>
                    <a:pt x="6" y="876"/>
                  </a:lnTo>
                  <a:lnTo>
                    <a:pt x="22" y="947"/>
                  </a:lnTo>
                  <a:lnTo>
                    <a:pt x="49" y="1016"/>
                  </a:lnTo>
                  <a:lnTo>
                    <a:pt x="87" y="1081"/>
                  </a:lnTo>
                  <a:lnTo>
                    <a:pt x="139" y="1142"/>
                  </a:lnTo>
                  <a:lnTo>
                    <a:pt x="161" y="1163"/>
                  </a:lnTo>
                  <a:lnTo>
                    <a:pt x="183" y="1183"/>
                  </a:lnTo>
                  <a:lnTo>
                    <a:pt x="206" y="1201"/>
                  </a:lnTo>
                  <a:lnTo>
                    <a:pt x="230" y="1218"/>
                  </a:lnTo>
                  <a:lnTo>
                    <a:pt x="254" y="1233"/>
                  </a:lnTo>
                  <a:lnTo>
                    <a:pt x="279" y="1248"/>
                  </a:lnTo>
                  <a:lnTo>
                    <a:pt x="303" y="1261"/>
                  </a:lnTo>
                  <a:lnTo>
                    <a:pt x="328" y="1272"/>
                  </a:lnTo>
                  <a:lnTo>
                    <a:pt x="353" y="1283"/>
                  </a:lnTo>
                  <a:lnTo>
                    <a:pt x="379" y="1292"/>
                  </a:lnTo>
                  <a:lnTo>
                    <a:pt x="404" y="1300"/>
                  </a:lnTo>
                  <a:lnTo>
                    <a:pt x="429" y="1307"/>
                  </a:lnTo>
                  <a:lnTo>
                    <a:pt x="455" y="1313"/>
                  </a:lnTo>
                  <a:lnTo>
                    <a:pt x="480" y="1317"/>
                  </a:lnTo>
                  <a:lnTo>
                    <a:pt x="505" y="1320"/>
                  </a:lnTo>
                  <a:lnTo>
                    <a:pt x="530" y="13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2" name="Freeform 69"/>
            <p:cNvSpPr>
              <a:spLocks/>
            </p:cNvSpPr>
            <p:nvPr/>
          </p:nvSpPr>
          <p:spPr bwMode="auto">
            <a:xfrm>
              <a:off x="7775576" y="765175"/>
              <a:ext cx="979488" cy="911225"/>
            </a:xfrm>
            <a:custGeom>
              <a:avLst/>
              <a:gdLst/>
              <a:ahLst/>
              <a:cxnLst>
                <a:cxn ang="0">
                  <a:pos x="351" y="16"/>
                </a:cxn>
                <a:cxn ang="0">
                  <a:pos x="331" y="79"/>
                </a:cxn>
                <a:cxn ang="0">
                  <a:pos x="277" y="146"/>
                </a:cxn>
                <a:cxn ang="0">
                  <a:pos x="220" y="186"/>
                </a:cxn>
                <a:cxn ang="0">
                  <a:pos x="144" y="254"/>
                </a:cxn>
                <a:cxn ang="0">
                  <a:pos x="70" y="352"/>
                </a:cxn>
                <a:cxn ang="0">
                  <a:pos x="15" y="479"/>
                </a:cxn>
                <a:cxn ang="0">
                  <a:pos x="3" y="635"/>
                </a:cxn>
                <a:cxn ang="0">
                  <a:pos x="37" y="782"/>
                </a:cxn>
                <a:cxn ang="0">
                  <a:pos x="110" y="903"/>
                </a:cxn>
                <a:cxn ang="0">
                  <a:pos x="216" y="1007"/>
                </a:cxn>
                <a:cxn ang="0">
                  <a:pos x="348" y="1088"/>
                </a:cxn>
                <a:cxn ang="0">
                  <a:pos x="501" y="1138"/>
                </a:cxn>
                <a:cxn ang="0">
                  <a:pos x="617" y="1148"/>
                </a:cxn>
                <a:cxn ang="0">
                  <a:pos x="637" y="1148"/>
                </a:cxn>
                <a:cxn ang="0">
                  <a:pos x="702" y="1142"/>
                </a:cxn>
                <a:cxn ang="0">
                  <a:pos x="766" y="1131"/>
                </a:cxn>
                <a:cxn ang="0">
                  <a:pos x="831" y="1111"/>
                </a:cxn>
                <a:cxn ang="0">
                  <a:pos x="896" y="1084"/>
                </a:cxn>
                <a:cxn ang="0">
                  <a:pos x="961" y="1049"/>
                </a:cxn>
                <a:cxn ang="0">
                  <a:pos x="1104" y="933"/>
                </a:cxn>
                <a:cxn ang="0">
                  <a:pos x="1205" y="767"/>
                </a:cxn>
                <a:cxn ang="0">
                  <a:pos x="1235" y="607"/>
                </a:cxn>
                <a:cxn ang="0">
                  <a:pos x="1220" y="479"/>
                </a:cxn>
                <a:cxn ang="0">
                  <a:pos x="1190" y="406"/>
                </a:cxn>
                <a:cxn ang="0">
                  <a:pos x="1174" y="412"/>
                </a:cxn>
                <a:cxn ang="0">
                  <a:pos x="1179" y="492"/>
                </a:cxn>
                <a:cxn ang="0">
                  <a:pos x="1183" y="616"/>
                </a:cxn>
                <a:cxn ang="0">
                  <a:pos x="1159" y="760"/>
                </a:cxn>
                <a:cxn ang="0">
                  <a:pos x="1082" y="897"/>
                </a:cxn>
                <a:cxn ang="0">
                  <a:pos x="925" y="1003"/>
                </a:cxn>
                <a:cxn ang="0">
                  <a:pos x="873" y="1020"/>
                </a:cxn>
                <a:cxn ang="0">
                  <a:pos x="819" y="1033"/>
                </a:cxn>
                <a:cxn ang="0">
                  <a:pos x="720" y="1041"/>
                </a:cxn>
                <a:cxn ang="0">
                  <a:pos x="534" y="1011"/>
                </a:cxn>
                <a:cxn ang="0">
                  <a:pos x="364" y="928"/>
                </a:cxn>
                <a:cxn ang="0">
                  <a:pos x="232" y="802"/>
                </a:cxn>
                <a:cxn ang="0">
                  <a:pos x="151" y="640"/>
                </a:cxn>
                <a:cxn ang="0">
                  <a:pos x="142" y="451"/>
                </a:cxn>
                <a:cxn ang="0">
                  <a:pos x="188" y="312"/>
                </a:cxn>
                <a:cxn ang="0">
                  <a:pos x="257" y="220"/>
                </a:cxn>
                <a:cxn ang="0">
                  <a:pos x="325" y="154"/>
                </a:cxn>
                <a:cxn ang="0">
                  <a:pos x="369" y="98"/>
                </a:cxn>
                <a:cxn ang="0">
                  <a:pos x="368" y="29"/>
                </a:cxn>
              </a:cxnLst>
              <a:rect l="0" t="0" r="r" b="b"/>
              <a:pathLst>
                <a:path w="1235" h="1148">
                  <a:moveTo>
                    <a:pt x="353" y="0"/>
                  </a:moveTo>
                  <a:lnTo>
                    <a:pt x="353" y="4"/>
                  </a:lnTo>
                  <a:lnTo>
                    <a:pt x="351" y="16"/>
                  </a:lnTo>
                  <a:lnTo>
                    <a:pt x="347" y="33"/>
                  </a:lnTo>
                  <a:lnTo>
                    <a:pt x="341" y="55"/>
                  </a:lnTo>
                  <a:lnTo>
                    <a:pt x="331" y="79"/>
                  </a:lnTo>
                  <a:lnTo>
                    <a:pt x="318" y="103"/>
                  </a:lnTo>
                  <a:lnTo>
                    <a:pt x="300" y="126"/>
                  </a:lnTo>
                  <a:lnTo>
                    <a:pt x="277" y="146"/>
                  </a:lnTo>
                  <a:lnTo>
                    <a:pt x="262" y="156"/>
                  </a:lnTo>
                  <a:lnTo>
                    <a:pt x="242" y="170"/>
                  </a:lnTo>
                  <a:lnTo>
                    <a:pt x="220" y="186"/>
                  </a:lnTo>
                  <a:lnTo>
                    <a:pt x="196" y="206"/>
                  </a:lnTo>
                  <a:lnTo>
                    <a:pt x="171" y="229"/>
                  </a:lnTo>
                  <a:lnTo>
                    <a:pt x="144" y="254"/>
                  </a:lnTo>
                  <a:lnTo>
                    <a:pt x="119" y="284"/>
                  </a:lnTo>
                  <a:lnTo>
                    <a:pt x="94" y="316"/>
                  </a:lnTo>
                  <a:lnTo>
                    <a:pt x="70" y="352"/>
                  </a:lnTo>
                  <a:lnTo>
                    <a:pt x="48" y="391"/>
                  </a:lnTo>
                  <a:lnTo>
                    <a:pt x="29" y="433"/>
                  </a:lnTo>
                  <a:lnTo>
                    <a:pt x="15" y="479"/>
                  </a:lnTo>
                  <a:lnTo>
                    <a:pt x="5" y="527"/>
                  </a:lnTo>
                  <a:lnTo>
                    <a:pt x="0" y="580"/>
                  </a:lnTo>
                  <a:lnTo>
                    <a:pt x="3" y="635"/>
                  </a:lnTo>
                  <a:lnTo>
                    <a:pt x="11" y="695"/>
                  </a:lnTo>
                  <a:lnTo>
                    <a:pt x="22" y="739"/>
                  </a:lnTo>
                  <a:lnTo>
                    <a:pt x="37" y="782"/>
                  </a:lnTo>
                  <a:lnTo>
                    <a:pt x="58" y="823"/>
                  </a:lnTo>
                  <a:lnTo>
                    <a:pt x="82" y="864"/>
                  </a:lnTo>
                  <a:lnTo>
                    <a:pt x="110" y="903"/>
                  </a:lnTo>
                  <a:lnTo>
                    <a:pt x="142" y="940"/>
                  </a:lnTo>
                  <a:lnTo>
                    <a:pt x="178" y="975"/>
                  </a:lnTo>
                  <a:lnTo>
                    <a:pt x="216" y="1007"/>
                  </a:lnTo>
                  <a:lnTo>
                    <a:pt x="257" y="1037"/>
                  </a:lnTo>
                  <a:lnTo>
                    <a:pt x="302" y="1065"/>
                  </a:lnTo>
                  <a:lnTo>
                    <a:pt x="348" y="1088"/>
                  </a:lnTo>
                  <a:lnTo>
                    <a:pt x="398" y="1109"/>
                  </a:lnTo>
                  <a:lnTo>
                    <a:pt x="448" y="1125"/>
                  </a:lnTo>
                  <a:lnTo>
                    <a:pt x="501" y="1138"/>
                  </a:lnTo>
                  <a:lnTo>
                    <a:pt x="556" y="1145"/>
                  </a:lnTo>
                  <a:lnTo>
                    <a:pt x="611" y="1148"/>
                  </a:lnTo>
                  <a:lnTo>
                    <a:pt x="617" y="1148"/>
                  </a:lnTo>
                  <a:lnTo>
                    <a:pt x="624" y="1148"/>
                  </a:lnTo>
                  <a:lnTo>
                    <a:pt x="630" y="1148"/>
                  </a:lnTo>
                  <a:lnTo>
                    <a:pt x="637" y="1148"/>
                  </a:lnTo>
                  <a:lnTo>
                    <a:pt x="658" y="1147"/>
                  </a:lnTo>
                  <a:lnTo>
                    <a:pt x="680" y="1146"/>
                  </a:lnTo>
                  <a:lnTo>
                    <a:pt x="702" y="1142"/>
                  </a:lnTo>
                  <a:lnTo>
                    <a:pt x="723" y="1140"/>
                  </a:lnTo>
                  <a:lnTo>
                    <a:pt x="744" y="1135"/>
                  </a:lnTo>
                  <a:lnTo>
                    <a:pt x="766" y="1131"/>
                  </a:lnTo>
                  <a:lnTo>
                    <a:pt x="787" y="1125"/>
                  </a:lnTo>
                  <a:lnTo>
                    <a:pt x="809" y="1118"/>
                  </a:lnTo>
                  <a:lnTo>
                    <a:pt x="831" y="1111"/>
                  </a:lnTo>
                  <a:lnTo>
                    <a:pt x="853" y="1103"/>
                  </a:lnTo>
                  <a:lnTo>
                    <a:pt x="875" y="1094"/>
                  </a:lnTo>
                  <a:lnTo>
                    <a:pt x="896" y="1084"/>
                  </a:lnTo>
                  <a:lnTo>
                    <a:pt x="918" y="1073"/>
                  </a:lnTo>
                  <a:lnTo>
                    <a:pt x="939" y="1062"/>
                  </a:lnTo>
                  <a:lnTo>
                    <a:pt x="961" y="1049"/>
                  </a:lnTo>
                  <a:lnTo>
                    <a:pt x="983" y="1035"/>
                  </a:lnTo>
                  <a:lnTo>
                    <a:pt x="1050" y="986"/>
                  </a:lnTo>
                  <a:lnTo>
                    <a:pt x="1104" y="933"/>
                  </a:lnTo>
                  <a:lnTo>
                    <a:pt x="1148" y="878"/>
                  </a:lnTo>
                  <a:lnTo>
                    <a:pt x="1181" y="822"/>
                  </a:lnTo>
                  <a:lnTo>
                    <a:pt x="1205" y="767"/>
                  </a:lnTo>
                  <a:lnTo>
                    <a:pt x="1221" y="712"/>
                  </a:lnTo>
                  <a:lnTo>
                    <a:pt x="1232" y="659"/>
                  </a:lnTo>
                  <a:lnTo>
                    <a:pt x="1235" y="607"/>
                  </a:lnTo>
                  <a:lnTo>
                    <a:pt x="1233" y="559"/>
                  </a:lnTo>
                  <a:lnTo>
                    <a:pt x="1228" y="517"/>
                  </a:lnTo>
                  <a:lnTo>
                    <a:pt x="1220" y="479"/>
                  </a:lnTo>
                  <a:lnTo>
                    <a:pt x="1211" y="448"/>
                  </a:lnTo>
                  <a:lnTo>
                    <a:pt x="1201" y="422"/>
                  </a:lnTo>
                  <a:lnTo>
                    <a:pt x="1190" y="406"/>
                  </a:lnTo>
                  <a:lnTo>
                    <a:pt x="1182" y="398"/>
                  </a:lnTo>
                  <a:lnTo>
                    <a:pt x="1176" y="401"/>
                  </a:lnTo>
                  <a:lnTo>
                    <a:pt x="1174" y="412"/>
                  </a:lnTo>
                  <a:lnTo>
                    <a:pt x="1174" y="433"/>
                  </a:lnTo>
                  <a:lnTo>
                    <a:pt x="1176" y="459"/>
                  </a:lnTo>
                  <a:lnTo>
                    <a:pt x="1179" y="492"/>
                  </a:lnTo>
                  <a:lnTo>
                    <a:pt x="1182" y="530"/>
                  </a:lnTo>
                  <a:lnTo>
                    <a:pt x="1183" y="571"/>
                  </a:lnTo>
                  <a:lnTo>
                    <a:pt x="1183" y="616"/>
                  </a:lnTo>
                  <a:lnTo>
                    <a:pt x="1180" y="663"/>
                  </a:lnTo>
                  <a:lnTo>
                    <a:pt x="1172" y="712"/>
                  </a:lnTo>
                  <a:lnTo>
                    <a:pt x="1159" y="760"/>
                  </a:lnTo>
                  <a:lnTo>
                    <a:pt x="1141" y="807"/>
                  </a:lnTo>
                  <a:lnTo>
                    <a:pt x="1115" y="853"/>
                  </a:lnTo>
                  <a:lnTo>
                    <a:pt x="1082" y="897"/>
                  </a:lnTo>
                  <a:lnTo>
                    <a:pt x="1040" y="937"/>
                  </a:lnTo>
                  <a:lnTo>
                    <a:pt x="989" y="973"/>
                  </a:lnTo>
                  <a:lnTo>
                    <a:pt x="925" y="1003"/>
                  </a:lnTo>
                  <a:lnTo>
                    <a:pt x="908" y="1010"/>
                  </a:lnTo>
                  <a:lnTo>
                    <a:pt x="891" y="1016"/>
                  </a:lnTo>
                  <a:lnTo>
                    <a:pt x="873" y="1020"/>
                  </a:lnTo>
                  <a:lnTo>
                    <a:pt x="855" y="1025"/>
                  </a:lnTo>
                  <a:lnTo>
                    <a:pt x="838" y="1029"/>
                  </a:lnTo>
                  <a:lnTo>
                    <a:pt x="819" y="1033"/>
                  </a:lnTo>
                  <a:lnTo>
                    <a:pt x="802" y="1035"/>
                  </a:lnTo>
                  <a:lnTo>
                    <a:pt x="784" y="1037"/>
                  </a:lnTo>
                  <a:lnTo>
                    <a:pt x="720" y="1041"/>
                  </a:lnTo>
                  <a:lnTo>
                    <a:pt x="657" y="1037"/>
                  </a:lnTo>
                  <a:lnTo>
                    <a:pt x="595" y="1027"/>
                  </a:lnTo>
                  <a:lnTo>
                    <a:pt x="534" y="1011"/>
                  </a:lnTo>
                  <a:lnTo>
                    <a:pt x="475" y="989"/>
                  </a:lnTo>
                  <a:lnTo>
                    <a:pt x="418" y="961"/>
                  </a:lnTo>
                  <a:lnTo>
                    <a:pt x="364" y="928"/>
                  </a:lnTo>
                  <a:lnTo>
                    <a:pt x="316" y="891"/>
                  </a:lnTo>
                  <a:lnTo>
                    <a:pt x="271" y="849"/>
                  </a:lnTo>
                  <a:lnTo>
                    <a:pt x="232" y="802"/>
                  </a:lnTo>
                  <a:lnTo>
                    <a:pt x="199" y="752"/>
                  </a:lnTo>
                  <a:lnTo>
                    <a:pt x="171" y="698"/>
                  </a:lnTo>
                  <a:lnTo>
                    <a:pt x="151" y="640"/>
                  </a:lnTo>
                  <a:lnTo>
                    <a:pt x="140" y="580"/>
                  </a:lnTo>
                  <a:lnTo>
                    <a:pt x="136" y="517"/>
                  </a:lnTo>
                  <a:lnTo>
                    <a:pt x="142" y="451"/>
                  </a:lnTo>
                  <a:lnTo>
                    <a:pt x="154" y="398"/>
                  </a:lnTo>
                  <a:lnTo>
                    <a:pt x="170" y="352"/>
                  </a:lnTo>
                  <a:lnTo>
                    <a:pt x="188" y="312"/>
                  </a:lnTo>
                  <a:lnTo>
                    <a:pt x="210" y="276"/>
                  </a:lnTo>
                  <a:lnTo>
                    <a:pt x="233" y="246"/>
                  </a:lnTo>
                  <a:lnTo>
                    <a:pt x="257" y="220"/>
                  </a:lnTo>
                  <a:lnTo>
                    <a:pt x="280" y="196"/>
                  </a:lnTo>
                  <a:lnTo>
                    <a:pt x="303" y="174"/>
                  </a:lnTo>
                  <a:lnTo>
                    <a:pt x="325" y="154"/>
                  </a:lnTo>
                  <a:lnTo>
                    <a:pt x="344" y="136"/>
                  </a:lnTo>
                  <a:lnTo>
                    <a:pt x="359" y="117"/>
                  </a:lnTo>
                  <a:lnTo>
                    <a:pt x="369" y="98"/>
                  </a:lnTo>
                  <a:lnTo>
                    <a:pt x="375" y="77"/>
                  </a:lnTo>
                  <a:lnTo>
                    <a:pt x="375" y="54"/>
                  </a:lnTo>
                  <a:lnTo>
                    <a:pt x="368" y="29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3" name="Freeform 70"/>
            <p:cNvSpPr>
              <a:spLocks/>
            </p:cNvSpPr>
            <p:nvPr/>
          </p:nvSpPr>
          <p:spPr bwMode="auto">
            <a:xfrm>
              <a:off x="8169276" y="730250"/>
              <a:ext cx="504825" cy="2540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0" y="2"/>
                </a:cxn>
                <a:cxn ang="0">
                  <a:pos x="12" y="10"/>
                </a:cxn>
                <a:cxn ang="0">
                  <a:pos x="16" y="20"/>
                </a:cxn>
                <a:cxn ang="0">
                  <a:pos x="24" y="30"/>
                </a:cxn>
                <a:cxn ang="0">
                  <a:pos x="34" y="40"/>
                </a:cxn>
                <a:cxn ang="0">
                  <a:pos x="48" y="47"/>
                </a:cxn>
                <a:cxn ang="0">
                  <a:pos x="67" y="50"/>
                </a:cxn>
                <a:cxn ang="0">
                  <a:pos x="91" y="46"/>
                </a:cxn>
                <a:cxn ang="0">
                  <a:pos x="99" y="44"/>
                </a:cxn>
                <a:cxn ang="0">
                  <a:pos x="115" y="40"/>
                </a:cxn>
                <a:cxn ang="0">
                  <a:pos x="137" y="37"/>
                </a:cxn>
                <a:cxn ang="0">
                  <a:pos x="163" y="35"/>
                </a:cxn>
                <a:cxn ang="0">
                  <a:pos x="196" y="32"/>
                </a:cxn>
                <a:cxn ang="0">
                  <a:pos x="231" y="33"/>
                </a:cxn>
                <a:cxn ang="0">
                  <a:pos x="269" y="36"/>
                </a:cxn>
                <a:cxn ang="0">
                  <a:pos x="311" y="43"/>
                </a:cxn>
                <a:cxn ang="0">
                  <a:pos x="355" y="54"/>
                </a:cxn>
                <a:cxn ang="0">
                  <a:pos x="398" y="70"/>
                </a:cxn>
                <a:cxn ang="0">
                  <a:pos x="442" y="92"/>
                </a:cxn>
                <a:cxn ang="0">
                  <a:pos x="485" y="121"/>
                </a:cxn>
                <a:cxn ang="0">
                  <a:pos x="527" y="158"/>
                </a:cxn>
                <a:cxn ang="0">
                  <a:pos x="566" y="203"/>
                </a:cxn>
                <a:cxn ang="0">
                  <a:pos x="603" y="257"/>
                </a:cxn>
                <a:cxn ang="0">
                  <a:pos x="637" y="320"/>
                </a:cxn>
                <a:cxn ang="0">
                  <a:pos x="634" y="317"/>
                </a:cxn>
                <a:cxn ang="0">
                  <a:pos x="628" y="306"/>
                </a:cxn>
                <a:cxn ang="0">
                  <a:pos x="616" y="291"/>
                </a:cxn>
                <a:cxn ang="0">
                  <a:pos x="601" y="272"/>
                </a:cxn>
                <a:cxn ang="0">
                  <a:pos x="581" y="249"/>
                </a:cxn>
                <a:cxn ang="0">
                  <a:pos x="557" y="225"/>
                </a:cxn>
                <a:cxn ang="0">
                  <a:pos x="531" y="198"/>
                </a:cxn>
                <a:cxn ang="0">
                  <a:pos x="500" y="172"/>
                </a:cxn>
                <a:cxn ang="0">
                  <a:pos x="465" y="147"/>
                </a:cxn>
                <a:cxn ang="0">
                  <a:pos x="428" y="124"/>
                </a:cxn>
                <a:cxn ang="0">
                  <a:pos x="387" y="104"/>
                </a:cxn>
                <a:cxn ang="0">
                  <a:pos x="344" y="88"/>
                </a:cxn>
                <a:cxn ang="0">
                  <a:pos x="297" y="77"/>
                </a:cxn>
                <a:cxn ang="0">
                  <a:pos x="249" y="73"/>
                </a:cxn>
                <a:cxn ang="0">
                  <a:pos x="197" y="75"/>
                </a:cxn>
                <a:cxn ang="0">
                  <a:pos x="143" y="86"/>
                </a:cxn>
                <a:cxn ang="0">
                  <a:pos x="109" y="94"/>
                </a:cxn>
                <a:cxn ang="0">
                  <a:pos x="80" y="99"/>
                </a:cxn>
                <a:cxn ang="0">
                  <a:pos x="57" y="99"/>
                </a:cxn>
                <a:cxn ang="0">
                  <a:pos x="39" y="97"/>
                </a:cxn>
                <a:cxn ang="0">
                  <a:pos x="24" y="91"/>
                </a:cxn>
                <a:cxn ang="0">
                  <a:pos x="14" y="84"/>
                </a:cxn>
                <a:cxn ang="0">
                  <a:pos x="7" y="75"/>
                </a:cxn>
                <a:cxn ang="0">
                  <a:pos x="2" y="64"/>
                </a:cxn>
                <a:cxn ang="0">
                  <a:pos x="0" y="53"/>
                </a:cxn>
                <a:cxn ang="0">
                  <a:pos x="0" y="43"/>
                </a:cxn>
                <a:cxn ang="0">
                  <a:pos x="0" y="31"/>
                </a:cxn>
                <a:cxn ang="0">
                  <a:pos x="2" y="22"/>
                </a:cxn>
                <a:cxn ang="0">
                  <a:pos x="4" y="13"/>
                </a:cxn>
                <a:cxn ang="0">
                  <a:pos x="7" y="6"/>
                </a:cxn>
                <a:cxn ang="0">
                  <a:pos x="8" y="1"/>
                </a:cxn>
                <a:cxn ang="0">
                  <a:pos x="9" y="0"/>
                </a:cxn>
              </a:cxnLst>
              <a:rect l="0" t="0" r="r" b="b"/>
              <a:pathLst>
                <a:path w="637" h="320">
                  <a:moveTo>
                    <a:pt x="9" y="0"/>
                  </a:moveTo>
                  <a:lnTo>
                    <a:pt x="10" y="2"/>
                  </a:lnTo>
                  <a:lnTo>
                    <a:pt x="12" y="10"/>
                  </a:lnTo>
                  <a:lnTo>
                    <a:pt x="16" y="20"/>
                  </a:lnTo>
                  <a:lnTo>
                    <a:pt x="24" y="30"/>
                  </a:lnTo>
                  <a:lnTo>
                    <a:pt x="34" y="40"/>
                  </a:lnTo>
                  <a:lnTo>
                    <a:pt x="48" y="47"/>
                  </a:lnTo>
                  <a:lnTo>
                    <a:pt x="67" y="50"/>
                  </a:lnTo>
                  <a:lnTo>
                    <a:pt x="91" y="46"/>
                  </a:lnTo>
                  <a:lnTo>
                    <a:pt x="99" y="44"/>
                  </a:lnTo>
                  <a:lnTo>
                    <a:pt x="115" y="40"/>
                  </a:lnTo>
                  <a:lnTo>
                    <a:pt x="137" y="37"/>
                  </a:lnTo>
                  <a:lnTo>
                    <a:pt x="163" y="35"/>
                  </a:lnTo>
                  <a:lnTo>
                    <a:pt x="196" y="32"/>
                  </a:lnTo>
                  <a:lnTo>
                    <a:pt x="231" y="33"/>
                  </a:lnTo>
                  <a:lnTo>
                    <a:pt x="269" y="36"/>
                  </a:lnTo>
                  <a:lnTo>
                    <a:pt x="311" y="43"/>
                  </a:lnTo>
                  <a:lnTo>
                    <a:pt x="355" y="54"/>
                  </a:lnTo>
                  <a:lnTo>
                    <a:pt x="398" y="70"/>
                  </a:lnTo>
                  <a:lnTo>
                    <a:pt x="442" y="92"/>
                  </a:lnTo>
                  <a:lnTo>
                    <a:pt x="485" y="121"/>
                  </a:lnTo>
                  <a:lnTo>
                    <a:pt x="527" y="158"/>
                  </a:lnTo>
                  <a:lnTo>
                    <a:pt x="566" y="203"/>
                  </a:lnTo>
                  <a:lnTo>
                    <a:pt x="603" y="257"/>
                  </a:lnTo>
                  <a:lnTo>
                    <a:pt x="637" y="320"/>
                  </a:lnTo>
                  <a:lnTo>
                    <a:pt x="634" y="317"/>
                  </a:lnTo>
                  <a:lnTo>
                    <a:pt x="628" y="306"/>
                  </a:lnTo>
                  <a:lnTo>
                    <a:pt x="616" y="291"/>
                  </a:lnTo>
                  <a:lnTo>
                    <a:pt x="601" y="272"/>
                  </a:lnTo>
                  <a:lnTo>
                    <a:pt x="581" y="249"/>
                  </a:lnTo>
                  <a:lnTo>
                    <a:pt x="557" y="225"/>
                  </a:lnTo>
                  <a:lnTo>
                    <a:pt x="531" y="198"/>
                  </a:lnTo>
                  <a:lnTo>
                    <a:pt x="500" y="172"/>
                  </a:lnTo>
                  <a:lnTo>
                    <a:pt x="465" y="147"/>
                  </a:lnTo>
                  <a:lnTo>
                    <a:pt x="428" y="124"/>
                  </a:lnTo>
                  <a:lnTo>
                    <a:pt x="387" y="104"/>
                  </a:lnTo>
                  <a:lnTo>
                    <a:pt x="344" y="88"/>
                  </a:lnTo>
                  <a:lnTo>
                    <a:pt x="297" y="77"/>
                  </a:lnTo>
                  <a:lnTo>
                    <a:pt x="249" y="73"/>
                  </a:lnTo>
                  <a:lnTo>
                    <a:pt x="197" y="75"/>
                  </a:lnTo>
                  <a:lnTo>
                    <a:pt x="143" y="86"/>
                  </a:lnTo>
                  <a:lnTo>
                    <a:pt x="109" y="94"/>
                  </a:lnTo>
                  <a:lnTo>
                    <a:pt x="80" y="99"/>
                  </a:lnTo>
                  <a:lnTo>
                    <a:pt x="57" y="99"/>
                  </a:lnTo>
                  <a:lnTo>
                    <a:pt x="39" y="97"/>
                  </a:lnTo>
                  <a:lnTo>
                    <a:pt x="24" y="91"/>
                  </a:lnTo>
                  <a:lnTo>
                    <a:pt x="14" y="84"/>
                  </a:lnTo>
                  <a:lnTo>
                    <a:pt x="7" y="75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0" y="43"/>
                  </a:lnTo>
                  <a:lnTo>
                    <a:pt x="0" y="31"/>
                  </a:lnTo>
                  <a:lnTo>
                    <a:pt x="2" y="22"/>
                  </a:lnTo>
                  <a:lnTo>
                    <a:pt x="4" y="13"/>
                  </a:lnTo>
                  <a:lnTo>
                    <a:pt x="7" y="6"/>
                  </a:lnTo>
                  <a:lnTo>
                    <a:pt x="8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4" name="Freeform 71"/>
            <p:cNvSpPr>
              <a:spLocks/>
            </p:cNvSpPr>
            <p:nvPr/>
          </p:nvSpPr>
          <p:spPr bwMode="auto">
            <a:xfrm>
              <a:off x="8159751" y="881063"/>
              <a:ext cx="473075" cy="647700"/>
            </a:xfrm>
            <a:custGeom>
              <a:avLst/>
              <a:gdLst/>
              <a:ahLst/>
              <a:cxnLst>
                <a:cxn ang="0">
                  <a:pos x="30" y="46"/>
                </a:cxn>
                <a:cxn ang="0">
                  <a:pos x="45" y="38"/>
                </a:cxn>
                <a:cxn ang="0">
                  <a:pos x="75" y="27"/>
                </a:cxn>
                <a:cxn ang="0">
                  <a:pos x="115" y="13"/>
                </a:cxn>
                <a:cxn ang="0">
                  <a:pos x="166" y="3"/>
                </a:cxn>
                <a:cxn ang="0">
                  <a:pos x="225" y="0"/>
                </a:cxn>
                <a:cxn ang="0">
                  <a:pos x="288" y="7"/>
                </a:cxn>
                <a:cxn ang="0">
                  <a:pos x="355" y="28"/>
                </a:cxn>
                <a:cxn ang="0">
                  <a:pos x="424" y="66"/>
                </a:cxn>
                <a:cxn ang="0">
                  <a:pos x="484" y="120"/>
                </a:cxn>
                <a:cxn ang="0">
                  <a:pos x="532" y="187"/>
                </a:cxn>
                <a:cxn ang="0">
                  <a:pos x="568" y="263"/>
                </a:cxn>
                <a:cxn ang="0">
                  <a:pos x="590" y="346"/>
                </a:cxn>
                <a:cxn ang="0">
                  <a:pos x="597" y="432"/>
                </a:cxn>
                <a:cxn ang="0">
                  <a:pos x="588" y="518"/>
                </a:cxn>
                <a:cxn ang="0">
                  <a:pos x="561" y="604"/>
                </a:cxn>
                <a:cxn ang="0">
                  <a:pos x="517" y="681"/>
                </a:cxn>
                <a:cxn ang="0">
                  <a:pos x="464" y="738"/>
                </a:cxn>
                <a:cxn ang="0">
                  <a:pos x="405" y="777"/>
                </a:cxn>
                <a:cxn ang="0">
                  <a:pos x="345" y="800"/>
                </a:cxn>
                <a:cxn ang="0">
                  <a:pos x="288" y="813"/>
                </a:cxn>
                <a:cxn ang="0">
                  <a:pos x="239" y="817"/>
                </a:cxn>
                <a:cxn ang="0">
                  <a:pos x="202" y="815"/>
                </a:cxn>
                <a:cxn ang="0">
                  <a:pos x="181" y="813"/>
                </a:cxn>
                <a:cxn ang="0">
                  <a:pos x="182" y="813"/>
                </a:cxn>
                <a:cxn ang="0">
                  <a:pos x="209" y="809"/>
                </a:cxn>
                <a:cxn ang="0">
                  <a:pos x="254" y="797"/>
                </a:cxn>
                <a:cxn ang="0">
                  <a:pos x="312" y="777"/>
                </a:cxn>
                <a:cxn ang="0">
                  <a:pos x="376" y="746"/>
                </a:cxn>
                <a:cxn ang="0">
                  <a:pos x="437" y="703"/>
                </a:cxn>
                <a:cxn ang="0">
                  <a:pos x="490" y="644"/>
                </a:cxn>
                <a:cxn ang="0">
                  <a:pos x="528" y="568"/>
                </a:cxn>
                <a:cxn ang="0">
                  <a:pos x="544" y="469"/>
                </a:cxn>
                <a:cxn ang="0">
                  <a:pos x="539" y="367"/>
                </a:cxn>
                <a:cxn ang="0">
                  <a:pos x="516" y="276"/>
                </a:cxn>
                <a:cxn ang="0">
                  <a:pos x="476" y="199"/>
                </a:cxn>
                <a:cxn ang="0">
                  <a:pos x="425" y="135"/>
                </a:cxn>
                <a:cxn ang="0">
                  <a:pos x="364" y="86"/>
                </a:cxn>
                <a:cxn ang="0">
                  <a:pos x="300" y="56"/>
                </a:cxn>
                <a:cxn ang="0">
                  <a:pos x="232" y="47"/>
                </a:cxn>
                <a:cxn ang="0">
                  <a:pos x="175" y="54"/>
                </a:cxn>
                <a:cxn ang="0">
                  <a:pos x="129" y="65"/>
                </a:cxn>
                <a:cxn ang="0">
                  <a:pos x="87" y="75"/>
                </a:cxn>
                <a:cxn ang="0">
                  <a:pos x="49" y="84"/>
                </a:cxn>
                <a:cxn ang="0">
                  <a:pos x="21" y="90"/>
                </a:cxn>
                <a:cxn ang="0">
                  <a:pos x="4" y="89"/>
                </a:cxn>
                <a:cxn ang="0">
                  <a:pos x="0" y="81"/>
                </a:cxn>
                <a:cxn ang="0">
                  <a:pos x="14" y="61"/>
                </a:cxn>
              </a:cxnLst>
              <a:rect l="0" t="0" r="r" b="b"/>
              <a:pathLst>
                <a:path w="597" h="817">
                  <a:moveTo>
                    <a:pt x="28" y="47"/>
                  </a:moveTo>
                  <a:lnTo>
                    <a:pt x="30" y="46"/>
                  </a:lnTo>
                  <a:lnTo>
                    <a:pt x="36" y="43"/>
                  </a:lnTo>
                  <a:lnTo>
                    <a:pt x="45" y="38"/>
                  </a:lnTo>
                  <a:lnTo>
                    <a:pt x="59" y="32"/>
                  </a:lnTo>
                  <a:lnTo>
                    <a:pt x="75" y="27"/>
                  </a:lnTo>
                  <a:lnTo>
                    <a:pt x="94" y="20"/>
                  </a:lnTo>
                  <a:lnTo>
                    <a:pt x="115" y="13"/>
                  </a:lnTo>
                  <a:lnTo>
                    <a:pt x="140" y="7"/>
                  </a:lnTo>
                  <a:lnTo>
                    <a:pt x="166" y="3"/>
                  </a:lnTo>
                  <a:lnTo>
                    <a:pt x="195" y="0"/>
                  </a:lnTo>
                  <a:lnTo>
                    <a:pt x="225" y="0"/>
                  </a:lnTo>
                  <a:lnTo>
                    <a:pt x="256" y="1"/>
                  </a:lnTo>
                  <a:lnTo>
                    <a:pt x="288" y="7"/>
                  </a:lnTo>
                  <a:lnTo>
                    <a:pt x="322" y="15"/>
                  </a:lnTo>
                  <a:lnTo>
                    <a:pt x="355" y="28"/>
                  </a:lnTo>
                  <a:lnTo>
                    <a:pt x="390" y="44"/>
                  </a:lnTo>
                  <a:lnTo>
                    <a:pt x="424" y="66"/>
                  </a:lnTo>
                  <a:lnTo>
                    <a:pt x="455" y="91"/>
                  </a:lnTo>
                  <a:lnTo>
                    <a:pt x="484" y="120"/>
                  </a:lnTo>
                  <a:lnTo>
                    <a:pt x="511" y="152"/>
                  </a:lnTo>
                  <a:lnTo>
                    <a:pt x="532" y="187"/>
                  </a:lnTo>
                  <a:lnTo>
                    <a:pt x="552" y="223"/>
                  </a:lnTo>
                  <a:lnTo>
                    <a:pt x="568" y="263"/>
                  </a:lnTo>
                  <a:lnTo>
                    <a:pt x="582" y="304"/>
                  </a:lnTo>
                  <a:lnTo>
                    <a:pt x="590" y="346"/>
                  </a:lnTo>
                  <a:lnTo>
                    <a:pt x="596" y="388"/>
                  </a:lnTo>
                  <a:lnTo>
                    <a:pt x="597" y="432"/>
                  </a:lnTo>
                  <a:lnTo>
                    <a:pt x="595" y="475"/>
                  </a:lnTo>
                  <a:lnTo>
                    <a:pt x="588" y="518"/>
                  </a:lnTo>
                  <a:lnTo>
                    <a:pt x="577" y="561"/>
                  </a:lnTo>
                  <a:lnTo>
                    <a:pt x="561" y="604"/>
                  </a:lnTo>
                  <a:lnTo>
                    <a:pt x="542" y="644"/>
                  </a:lnTo>
                  <a:lnTo>
                    <a:pt x="517" y="681"/>
                  </a:lnTo>
                  <a:lnTo>
                    <a:pt x="492" y="712"/>
                  </a:lnTo>
                  <a:lnTo>
                    <a:pt x="464" y="738"/>
                  </a:lnTo>
                  <a:lnTo>
                    <a:pt x="435" y="760"/>
                  </a:lnTo>
                  <a:lnTo>
                    <a:pt x="405" y="777"/>
                  </a:lnTo>
                  <a:lnTo>
                    <a:pt x="375" y="790"/>
                  </a:lnTo>
                  <a:lnTo>
                    <a:pt x="345" y="800"/>
                  </a:lnTo>
                  <a:lnTo>
                    <a:pt x="316" y="807"/>
                  </a:lnTo>
                  <a:lnTo>
                    <a:pt x="288" y="813"/>
                  </a:lnTo>
                  <a:lnTo>
                    <a:pt x="263" y="815"/>
                  </a:lnTo>
                  <a:lnTo>
                    <a:pt x="239" y="817"/>
                  </a:lnTo>
                  <a:lnTo>
                    <a:pt x="219" y="817"/>
                  </a:lnTo>
                  <a:lnTo>
                    <a:pt x="202" y="815"/>
                  </a:lnTo>
                  <a:lnTo>
                    <a:pt x="189" y="814"/>
                  </a:lnTo>
                  <a:lnTo>
                    <a:pt x="181" y="813"/>
                  </a:lnTo>
                  <a:lnTo>
                    <a:pt x="179" y="813"/>
                  </a:lnTo>
                  <a:lnTo>
                    <a:pt x="182" y="813"/>
                  </a:lnTo>
                  <a:lnTo>
                    <a:pt x="193" y="811"/>
                  </a:lnTo>
                  <a:lnTo>
                    <a:pt x="209" y="809"/>
                  </a:lnTo>
                  <a:lnTo>
                    <a:pt x="230" y="804"/>
                  </a:lnTo>
                  <a:lnTo>
                    <a:pt x="254" y="797"/>
                  </a:lnTo>
                  <a:lnTo>
                    <a:pt x="281" y="789"/>
                  </a:lnTo>
                  <a:lnTo>
                    <a:pt x="312" y="777"/>
                  </a:lnTo>
                  <a:lnTo>
                    <a:pt x="344" y="764"/>
                  </a:lnTo>
                  <a:lnTo>
                    <a:pt x="376" y="746"/>
                  </a:lnTo>
                  <a:lnTo>
                    <a:pt x="407" y="727"/>
                  </a:lnTo>
                  <a:lnTo>
                    <a:pt x="437" y="703"/>
                  </a:lnTo>
                  <a:lnTo>
                    <a:pt x="464" y="676"/>
                  </a:lnTo>
                  <a:lnTo>
                    <a:pt x="490" y="644"/>
                  </a:lnTo>
                  <a:lnTo>
                    <a:pt x="512" y="608"/>
                  </a:lnTo>
                  <a:lnTo>
                    <a:pt x="528" y="568"/>
                  </a:lnTo>
                  <a:lnTo>
                    <a:pt x="538" y="523"/>
                  </a:lnTo>
                  <a:lnTo>
                    <a:pt x="544" y="469"/>
                  </a:lnTo>
                  <a:lnTo>
                    <a:pt x="544" y="417"/>
                  </a:lnTo>
                  <a:lnTo>
                    <a:pt x="539" y="367"/>
                  </a:lnTo>
                  <a:lnTo>
                    <a:pt x="530" y="321"/>
                  </a:lnTo>
                  <a:lnTo>
                    <a:pt x="516" y="276"/>
                  </a:lnTo>
                  <a:lnTo>
                    <a:pt x="498" y="236"/>
                  </a:lnTo>
                  <a:lnTo>
                    <a:pt x="476" y="199"/>
                  </a:lnTo>
                  <a:lnTo>
                    <a:pt x="452" y="165"/>
                  </a:lnTo>
                  <a:lnTo>
                    <a:pt x="425" y="135"/>
                  </a:lnTo>
                  <a:lnTo>
                    <a:pt x="395" y="108"/>
                  </a:lnTo>
                  <a:lnTo>
                    <a:pt x="364" y="86"/>
                  </a:lnTo>
                  <a:lnTo>
                    <a:pt x="332" y="69"/>
                  </a:lnTo>
                  <a:lnTo>
                    <a:pt x="300" y="56"/>
                  </a:lnTo>
                  <a:lnTo>
                    <a:pt x="265" y="50"/>
                  </a:lnTo>
                  <a:lnTo>
                    <a:pt x="232" y="47"/>
                  </a:lnTo>
                  <a:lnTo>
                    <a:pt x="198" y="50"/>
                  </a:lnTo>
                  <a:lnTo>
                    <a:pt x="175" y="54"/>
                  </a:lnTo>
                  <a:lnTo>
                    <a:pt x="152" y="59"/>
                  </a:lnTo>
                  <a:lnTo>
                    <a:pt x="129" y="65"/>
                  </a:lnTo>
                  <a:lnTo>
                    <a:pt x="107" y="70"/>
                  </a:lnTo>
                  <a:lnTo>
                    <a:pt x="87" y="75"/>
                  </a:lnTo>
                  <a:lnTo>
                    <a:pt x="67" y="81"/>
                  </a:lnTo>
                  <a:lnTo>
                    <a:pt x="49" y="84"/>
                  </a:lnTo>
                  <a:lnTo>
                    <a:pt x="34" y="88"/>
                  </a:lnTo>
                  <a:lnTo>
                    <a:pt x="21" y="90"/>
                  </a:lnTo>
                  <a:lnTo>
                    <a:pt x="11" y="90"/>
                  </a:lnTo>
                  <a:lnTo>
                    <a:pt x="4" y="89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5" y="73"/>
                  </a:lnTo>
                  <a:lnTo>
                    <a:pt x="14" y="61"/>
                  </a:lnTo>
                  <a:lnTo>
                    <a:pt x="28" y="47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5" name="Freeform 72"/>
            <p:cNvSpPr>
              <a:spLocks/>
            </p:cNvSpPr>
            <p:nvPr/>
          </p:nvSpPr>
          <p:spPr bwMode="auto">
            <a:xfrm>
              <a:off x="7937501" y="1020763"/>
              <a:ext cx="258763" cy="496888"/>
            </a:xfrm>
            <a:custGeom>
              <a:avLst/>
              <a:gdLst/>
              <a:ahLst/>
              <a:cxnLst>
                <a:cxn ang="0">
                  <a:pos x="88" y="5"/>
                </a:cxn>
                <a:cxn ang="0">
                  <a:pos x="82" y="11"/>
                </a:cxn>
                <a:cxn ang="0">
                  <a:pos x="70" y="28"/>
                </a:cxn>
                <a:cxn ang="0">
                  <a:pos x="51" y="54"/>
                </a:cxn>
                <a:cxn ang="0">
                  <a:pos x="32" y="92"/>
                </a:cxn>
                <a:cxn ang="0">
                  <a:pos x="14" y="140"/>
                </a:cxn>
                <a:cxn ang="0">
                  <a:pos x="3" y="197"/>
                </a:cxn>
                <a:cxn ang="0">
                  <a:pos x="0" y="263"/>
                </a:cxn>
                <a:cxn ang="0">
                  <a:pos x="10" y="337"/>
                </a:cxn>
                <a:cxn ang="0">
                  <a:pos x="20" y="375"/>
                </a:cxn>
                <a:cxn ang="0">
                  <a:pos x="34" y="408"/>
                </a:cxn>
                <a:cxn ang="0">
                  <a:pos x="50" y="440"/>
                </a:cxn>
                <a:cxn ang="0">
                  <a:pos x="70" y="469"/>
                </a:cxn>
                <a:cxn ang="0">
                  <a:pos x="90" y="494"/>
                </a:cxn>
                <a:cxn ang="0">
                  <a:pos x="112" y="517"/>
                </a:cxn>
                <a:cxn ang="0">
                  <a:pos x="136" y="538"/>
                </a:cxn>
                <a:cxn ang="0">
                  <a:pos x="161" y="556"/>
                </a:cxn>
                <a:cxn ang="0">
                  <a:pos x="185" y="573"/>
                </a:cxn>
                <a:cxn ang="0">
                  <a:pos x="210" y="585"/>
                </a:cxn>
                <a:cxn ang="0">
                  <a:pos x="233" y="597"/>
                </a:cxn>
                <a:cxn ang="0">
                  <a:pos x="256" y="607"/>
                </a:cxn>
                <a:cxn ang="0">
                  <a:pos x="277" y="614"/>
                </a:cxn>
                <a:cxn ang="0">
                  <a:pos x="296" y="620"/>
                </a:cxn>
                <a:cxn ang="0">
                  <a:pos x="313" y="624"/>
                </a:cxn>
                <a:cxn ang="0">
                  <a:pos x="326" y="627"/>
                </a:cxn>
                <a:cxn ang="0">
                  <a:pos x="324" y="626"/>
                </a:cxn>
                <a:cxn ang="0">
                  <a:pos x="316" y="622"/>
                </a:cxn>
                <a:cxn ang="0">
                  <a:pos x="304" y="615"/>
                </a:cxn>
                <a:cxn ang="0">
                  <a:pos x="288" y="607"/>
                </a:cxn>
                <a:cxn ang="0">
                  <a:pos x="271" y="596"/>
                </a:cxn>
                <a:cxn ang="0">
                  <a:pos x="250" y="581"/>
                </a:cxn>
                <a:cxn ang="0">
                  <a:pos x="228" y="565"/>
                </a:cxn>
                <a:cxn ang="0">
                  <a:pos x="205" y="545"/>
                </a:cxn>
                <a:cxn ang="0">
                  <a:pos x="182" y="523"/>
                </a:cxn>
                <a:cxn ang="0">
                  <a:pos x="159" y="499"/>
                </a:cxn>
                <a:cxn ang="0">
                  <a:pos x="139" y="471"/>
                </a:cxn>
                <a:cxn ang="0">
                  <a:pos x="119" y="440"/>
                </a:cxn>
                <a:cxn ang="0">
                  <a:pos x="102" y="408"/>
                </a:cxn>
                <a:cxn ang="0">
                  <a:pos x="88" y="372"/>
                </a:cxn>
                <a:cxn ang="0">
                  <a:pos x="79" y="333"/>
                </a:cxn>
                <a:cxn ang="0">
                  <a:pos x="73" y="292"/>
                </a:cxn>
                <a:cxn ang="0">
                  <a:pos x="73" y="214"/>
                </a:cxn>
                <a:cxn ang="0">
                  <a:pos x="83" y="149"/>
                </a:cxn>
                <a:cxn ang="0">
                  <a:pos x="98" y="96"/>
                </a:cxn>
                <a:cxn ang="0">
                  <a:pos x="113" y="54"/>
                </a:cxn>
                <a:cxn ang="0">
                  <a:pos x="125" y="24"/>
                </a:cxn>
                <a:cxn ang="0">
                  <a:pos x="127" y="6"/>
                </a:cxn>
                <a:cxn ang="0">
                  <a:pos x="116" y="0"/>
                </a:cxn>
                <a:cxn ang="0">
                  <a:pos x="88" y="5"/>
                </a:cxn>
              </a:cxnLst>
              <a:rect l="0" t="0" r="r" b="b"/>
              <a:pathLst>
                <a:path w="326" h="627">
                  <a:moveTo>
                    <a:pt x="88" y="5"/>
                  </a:moveTo>
                  <a:lnTo>
                    <a:pt x="82" y="11"/>
                  </a:lnTo>
                  <a:lnTo>
                    <a:pt x="70" y="28"/>
                  </a:lnTo>
                  <a:lnTo>
                    <a:pt x="51" y="54"/>
                  </a:lnTo>
                  <a:lnTo>
                    <a:pt x="32" y="92"/>
                  </a:lnTo>
                  <a:lnTo>
                    <a:pt x="14" y="140"/>
                  </a:lnTo>
                  <a:lnTo>
                    <a:pt x="3" y="197"/>
                  </a:lnTo>
                  <a:lnTo>
                    <a:pt x="0" y="263"/>
                  </a:lnTo>
                  <a:lnTo>
                    <a:pt x="10" y="337"/>
                  </a:lnTo>
                  <a:lnTo>
                    <a:pt x="20" y="375"/>
                  </a:lnTo>
                  <a:lnTo>
                    <a:pt x="34" y="408"/>
                  </a:lnTo>
                  <a:lnTo>
                    <a:pt x="50" y="440"/>
                  </a:lnTo>
                  <a:lnTo>
                    <a:pt x="70" y="469"/>
                  </a:lnTo>
                  <a:lnTo>
                    <a:pt x="90" y="494"/>
                  </a:lnTo>
                  <a:lnTo>
                    <a:pt x="112" y="517"/>
                  </a:lnTo>
                  <a:lnTo>
                    <a:pt x="136" y="538"/>
                  </a:lnTo>
                  <a:lnTo>
                    <a:pt x="161" y="556"/>
                  </a:lnTo>
                  <a:lnTo>
                    <a:pt x="185" y="573"/>
                  </a:lnTo>
                  <a:lnTo>
                    <a:pt x="210" y="585"/>
                  </a:lnTo>
                  <a:lnTo>
                    <a:pt x="233" y="597"/>
                  </a:lnTo>
                  <a:lnTo>
                    <a:pt x="256" y="607"/>
                  </a:lnTo>
                  <a:lnTo>
                    <a:pt x="277" y="614"/>
                  </a:lnTo>
                  <a:lnTo>
                    <a:pt x="296" y="620"/>
                  </a:lnTo>
                  <a:lnTo>
                    <a:pt x="313" y="624"/>
                  </a:lnTo>
                  <a:lnTo>
                    <a:pt x="326" y="627"/>
                  </a:lnTo>
                  <a:lnTo>
                    <a:pt x="324" y="626"/>
                  </a:lnTo>
                  <a:lnTo>
                    <a:pt x="316" y="622"/>
                  </a:lnTo>
                  <a:lnTo>
                    <a:pt x="304" y="615"/>
                  </a:lnTo>
                  <a:lnTo>
                    <a:pt x="288" y="607"/>
                  </a:lnTo>
                  <a:lnTo>
                    <a:pt x="271" y="596"/>
                  </a:lnTo>
                  <a:lnTo>
                    <a:pt x="250" y="581"/>
                  </a:lnTo>
                  <a:lnTo>
                    <a:pt x="228" y="565"/>
                  </a:lnTo>
                  <a:lnTo>
                    <a:pt x="205" y="545"/>
                  </a:lnTo>
                  <a:lnTo>
                    <a:pt x="182" y="523"/>
                  </a:lnTo>
                  <a:lnTo>
                    <a:pt x="159" y="499"/>
                  </a:lnTo>
                  <a:lnTo>
                    <a:pt x="139" y="471"/>
                  </a:lnTo>
                  <a:lnTo>
                    <a:pt x="119" y="440"/>
                  </a:lnTo>
                  <a:lnTo>
                    <a:pt x="102" y="408"/>
                  </a:lnTo>
                  <a:lnTo>
                    <a:pt x="88" y="372"/>
                  </a:lnTo>
                  <a:lnTo>
                    <a:pt x="79" y="333"/>
                  </a:lnTo>
                  <a:lnTo>
                    <a:pt x="73" y="292"/>
                  </a:lnTo>
                  <a:lnTo>
                    <a:pt x="73" y="214"/>
                  </a:lnTo>
                  <a:lnTo>
                    <a:pt x="83" y="149"/>
                  </a:lnTo>
                  <a:lnTo>
                    <a:pt x="98" y="96"/>
                  </a:lnTo>
                  <a:lnTo>
                    <a:pt x="113" y="54"/>
                  </a:lnTo>
                  <a:lnTo>
                    <a:pt x="125" y="24"/>
                  </a:lnTo>
                  <a:lnTo>
                    <a:pt x="127" y="6"/>
                  </a:lnTo>
                  <a:lnTo>
                    <a:pt x="116" y="0"/>
                  </a:lnTo>
                  <a:lnTo>
                    <a:pt x="88" y="5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6" name="Freeform 73"/>
            <p:cNvSpPr>
              <a:spLocks/>
            </p:cNvSpPr>
            <p:nvPr/>
          </p:nvSpPr>
          <p:spPr bwMode="auto">
            <a:xfrm>
              <a:off x="7897813" y="668338"/>
              <a:ext cx="346075" cy="90488"/>
            </a:xfrm>
            <a:custGeom>
              <a:avLst/>
              <a:gdLst/>
              <a:ahLst/>
              <a:cxnLst>
                <a:cxn ang="0">
                  <a:pos x="190" y="96"/>
                </a:cxn>
                <a:cxn ang="0">
                  <a:pos x="192" y="96"/>
                </a:cxn>
                <a:cxn ang="0">
                  <a:pos x="199" y="94"/>
                </a:cxn>
                <a:cxn ang="0">
                  <a:pos x="209" y="92"/>
                </a:cxn>
                <a:cxn ang="0">
                  <a:pos x="223" y="88"/>
                </a:cxn>
                <a:cxn ang="0">
                  <a:pos x="239" y="85"/>
                </a:cxn>
                <a:cxn ang="0">
                  <a:pos x="258" y="80"/>
                </a:cxn>
                <a:cxn ang="0">
                  <a:pos x="277" y="75"/>
                </a:cxn>
                <a:cxn ang="0">
                  <a:pos x="298" y="69"/>
                </a:cxn>
                <a:cxn ang="0">
                  <a:pos x="320" y="62"/>
                </a:cxn>
                <a:cxn ang="0">
                  <a:pos x="341" y="55"/>
                </a:cxn>
                <a:cxn ang="0">
                  <a:pos x="361" y="47"/>
                </a:cxn>
                <a:cxn ang="0">
                  <a:pos x="381" y="40"/>
                </a:cxn>
                <a:cxn ang="0">
                  <a:pos x="398" y="32"/>
                </a:cxn>
                <a:cxn ang="0">
                  <a:pos x="413" y="24"/>
                </a:cxn>
                <a:cxn ang="0">
                  <a:pos x="426" y="15"/>
                </a:cxn>
                <a:cxn ang="0">
                  <a:pos x="434" y="7"/>
                </a:cxn>
                <a:cxn ang="0">
                  <a:pos x="435" y="1"/>
                </a:cxn>
                <a:cxn ang="0">
                  <a:pos x="428" y="0"/>
                </a:cxn>
                <a:cxn ang="0">
                  <a:pos x="412" y="1"/>
                </a:cxn>
                <a:cxn ang="0">
                  <a:pos x="390" y="7"/>
                </a:cxn>
                <a:cxn ang="0">
                  <a:pos x="361" y="13"/>
                </a:cxn>
                <a:cxn ang="0">
                  <a:pos x="330" y="22"/>
                </a:cxn>
                <a:cxn ang="0">
                  <a:pos x="295" y="31"/>
                </a:cxn>
                <a:cxn ang="0">
                  <a:pos x="258" y="39"/>
                </a:cxn>
                <a:cxn ang="0">
                  <a:pos x="221" y="47"/>
                </a:cxn>
                <a:cxn ang="0">
                  <a:pos x="185" y="53"/>
                </a:cxn>
                <a:cxn ang="0">
                  <a:pos x="151" y="56"/>
                </a:cxn>
                <a:cxn ang="0">
                  <a:pos x="120" y="55"/>
                </a:cxn>
                <a:cxn ang="0">
                  <a:pos x="93" y="50"/>
                </a:cxn>
                <a:cxn ang="0">
                  <a:pos x="72" y="41"/>
                </a:cxn>
                <a:cxn ang="0">
                  <a:pos x="60" y="25"/>
                </a:cxn>
                <a:cxn ang="0">
                  <a:pos x="54" y="3"/>
                </a:cxn>
                <a:cxn ang="0">
                  <a:pos x="50" y="4"/>
                </a:cxn>
                <a:cxn ang="0">
                  <a:pos x="42" y="8"/>
                </a:cxn>
                <a:cxn ang="0">
                  <a:pos x="32" y="12"/>
                </a:cxn>
                <a:cxn ang="0">
                  <a:pos x="20" y="20"/>
                </a:cxn>
                <a:cxn ang="0">
                  <a:pos x="10" y="31"/>
                </a:cxn>
                <a:cxn ang="0">
                  <a:pos x="2" y="45"/>
                </a:cxn>
                <a:cxn ang="0">
                  <a:pos x="0" y="61"/>
                </a:cxn>
                <a:cxn ang="0">
                  <a:pos x="5" y="79"/>
                </a:cxn>
                <a:cxn ang="0">
                  <a:pos x="14" y="91"/>
                </a:cxn>
                <a:cxn ang="0">
                  <a:pos x="23" y="99"/>
                </a:cxn>
                <a:cxn ang="0">
                  <a:pos x="35" y="106"/>
                </a:cxn>
                <a:cxn ang="0">
                  <a:pos x="48" y="110"/>
                </a:cxn>
                <a:cxn ang="0">
                  <a:pos x="63" y="113"/>
                </a:cxn>
                <a:cxn ang="0">
                  <a:pos x="78" y="114"/>
                </a:cxn>
                <a:cxn ang="0">
                  <a:pos x="94" y="114"/>
                </a:cxn>
                <a:cxn ang="0">
                  <a:pos x="110" y="113"/>
                </a:cxn>
                <a:cxn ang="0">
                  <a:pos x="125" y="111"/>
                </a:cxn>
                <a:cxn ang="0">
                  <a:pos x="140" y="109"/>
                </a:cxn>
                <a:cxn ang="0">
                  <a:pos x="154" y="106"/>
                </a:cxn>
                <a:cxn ang="0">
                  <a:pos x="166" y="103"/>
                </a:cxn>
                <a:cxn ang="0">
                  <a:pos x="176" y="101"/>
                </a:cxn>
                <a:cxn ang="0">
                  <a:pos x="183" y="99"/>
                </a:cxn>
                <a:cxn ang="0">
                  <a:pos x="189" y="96"/>
                </a:cxn>
                <a:cxn ang="0">
                  <a:pos x="190" y="96"/>
                </a:cxn>
              </a:cxnLst>
              <a:rect l="0" t="0" r="r" b="b"/>
              <a:pathLst>
                <a:path w="435" h="114">
                  <a:moveTo>
                    <a:pt x="190" y="96"/>
                  </a:moveTo>
                  <a:lnTo>
                    <a:pt x="192" y="96"/>
                  </a:lnTo>
                  <a:lnTo>
                    <a:pt x="199" y="94"/>
                  </a:lnTo>
                  <a:lnTo>
                    <a:pt x="209" y="92"/>
                  </a:lnTo>
                  <a:lnTo>
                    <a:pt x="223" y="88"/>
                  </a:lnTo>
                  <a:lnTo>
                    <a:pt x="239" y="85"/>
                  </a:lnTo>
                  <a:lnTo>
                    <a:pt x="258" y="80"/>
                  </a:lnTo>
                  <a:lnTo>
                    <a:pt x="277" y="75"/>
                  </a:lnTo>
                  <a:lnTo>
                    <a:pt x="298" y="69"/>
                  </a:lnTo>
                  <a:lnTo>
                    <a:pt x="320" y="62"/>
                  </a:lnTo>
                  <a:lnTo>
                    <a:pt x="341" y="55"/>
                  </a:lnTo>
                  <a:lnTo>
                    <a:pt x="361" y="47"/>
                  </a:lnTo>
                  <a:lnTo>
                    <a:pt x="381" y="40"/>
                  </a:lnTo>
                  <a:lnTo>
                    <a:pt x="398" y="32"/>
                  </a:lnTo>
                  <a:lnTo>
                    <a:pt x="413" y="24"/>
                  </a:lnTo>
                  <a:lnTo>
                    <a:pt x="426" y="15"/>
                  </a:lnTo>
                  <a:lnTo>
                    <a:pt x="434" y="7"/>
                  </a:lnTo>
                  <a:lnTo>
                    <a:pt x="435" y="1"/>
                  </a:lnTo>
                  <a:lnTo>
                    <a:pt x="428" y="0"/>
                  </a:lnTo>
                  <a:lnTo>
                    <a:pt x="412" y="1"/>
                  </a:lnTo>
                  <a:lnTo>
                    <a:pt x="390" y="7"/>
                  </a:lnTo>
                  <a:lnTo>
                    <a:pt x="361" y="13"/>
                  </a:lnTo>
                  <a:lnTo>
                    <a:pt x="330" y="22"/>
                  </a:lnTo>
                  <a:lnTo>
                    <a:pt x="295" y="31"/>
                  </a:lnTo>
                  <a:lnTo>
                    <a:pt x="258" y="39"/>
                  </a:lnTo>
                  <a:lnTo>
                    <a:pt x="221" y="47"/>
                  </a:lnTo>
                  <a:lnTo>
                    <a:pt x="185" y="53"/>
                  </a:lnTo>
                  <a:lnTo>
                    <a:pt x="151" y="56"/>
                  </a:lnTo>
                  <a:lnTo>
                    <a:pt x="120" y="55"/>
                  </a:lnTo>
                  <a:lnTo>
                    <a:pt x="93" y="50"/>
                  </a:lnTo>
                  <a:lnTo>
                    <a:pt x="72" y="41"/>
                  </a:lnTo>
                  <a:lnTo>
                    <a:pt x="60" y="25"/>
                  </a:lnTo>
                  <a:lnTo>
                    <a:pt x="54" y="3"/>
                  </a:lnTo>
                  <a:lnTo>
                    <a:pt x="50" y="4"/>
                  </a:lnTo>
                  <a:lnTo>
                    <a:pt x="42" y="8"/>
                  </a:lnTo>
                  <a:lnTo>
                    <a:pt x="32" y="12"/>
                  </a:lnTo>
                  <a:lnTo>
                    <a:pt x="20" y="20"/>
                  </a:lnTo>
                  <a:lnTo>
                    <a:pt x="10" y="31"/>
                  </a:lnTo>
                  <a:lnTo>
                    <a:pt x="2" y="45"/>
                  </a:lnTo>
                  <a:lnTo>
                    <a:pt x="0" y="61"/>
                  </a:lnTo>
                  <a:lnTo>
                    <a:pt x="5" y="79"/>
                  </a:lnTo>
                  <a:lnTo>
                    <a:pt x="14" y="91"/>
                  </a:lnTo>
                  <a:lnTo>
                    <a:pt x="23" y="99"/>
                  </a:lnTo>
                  <a:lnTo>
                    <a:pt x="35" y="106"/>
                  </a:lnTo>
                  <a:lnTo>
                    <a:pt x="48" y="110"/>
                  </a:lnTo>
                  <a:lnTo>
                    <a:pt x="63" y="113"/>
                  </a:lnTo>
                  <a:lnTo>
                    <a:pt x="78" y="114"/>
                  </a:lnTo>
                  <a:lnTo>
                    <a:pt x="94" y="114"/>
                  </a:lnTo>
                  <a:lnTo>
                    <a:pt x="110" y="113"/>
                  </a:lnTo>
                  <a:lnTo>
                    <a:pt x="125" y="111"/>
                  </a:lnTo>
                  <a:lnTo>
                    <a:pt x="140" y="109"/>
                  </a:lnTo>
                  <a:lnTo>
                    <a:pt x="154" y="106"/>
                  </a:lnTo>
                  <a:lnTo>
                    <a:pt x="166" y="103"/>
                  </a:lnTo>
                  <a:lnTo>
                    <a:pt x="176" y="101"/>
                  </a:lnTo>
                  <a:lnTo>
                    <a:pt x="183" y="99"/>
                  </a:lnTo>
                  <a:lnTo>
                    <a:pt x="189" y="96"/>
                  </a:lnTo>
                  <a:lnTo>
                    <a:pt x="190" y="96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7" name="Freeform 74"/>
            <p:cNvSpPr>
              <a:spLocks/>
            </p:cNvSpPr>
            <p:nvPr/>
          </p:nvSpPr>
          <p:spPr bwMode="auto">
            <a:xfrm>
              <a:off x="7958138" y="565150"/>
              <a:ext cx="293688" cy="84138"/>
            </a:xfrm>
            <a:custGeom>
              <a:avLst/>
              <a:gdLst/>
              <a:ahLst/>
              <a:cxnLst>
                <a:cxn ang="0">
                  <a:pos x="370" y="104"/>
                </a:cxn>
                <a:cxn ang="0">
                  <a:pos x="370" y="99"/>
                </a:cxn>
                <a:cxn ang="0">
                  <a:pos x="370" y="84"/>
                </a:cxn>
                <a:cxn ang="0">
                  <a:pos x="366" y="62"/>
                </a:cxn>
                <a:cxn ang="0">
                  <a:pos x="360" y="40"/>
                </a:cxn>
                <a:cxn ang="0">
                  <a:pos x="349" y="19"/>
                </a:cxn>
                <a:cxn ang="0">
                  <a:pos x="332" y="4"/>
                </a:cxn>
                <a:cxn ang="0">
                  <a:pos x="306" y="0"/>
                </a:cxn>
                <a:cxn ang="0">
                  <a:pos x="273" y="8"/>
                </a:cxn>
                <a:cxn ang="0">
                  <a:pos x="254" y="15"/>
                </a:cxn>
                <a:cxn ang="0">
                  <a:pos x="235" y="22"/>
                </a:cxn>
                <a:cxn ang="0">
                  <a:pos x="215" y="28"/>
                </a:cxn>
                <a:cxn ang="0">
                  <a:pos x="193" y="35"/>
                </a:cxn>
                <a:cxn ang="0">
                  <a:pos x="173" y="42"/>
                </a:cxn>
                <a:cxn ang="0">
                  <a:pos x="151" y="48"/>
                </a:cxn>
                <a:cxn ang="0">
                  <a:pos x="129" y="54"/>
                </a:cxn>
                <a:cxn ang="0">
                  <a:pos x="108" y="60"/>
                </a:cxn>
                <a:cxn ang="0">
                  <a:pos x="89" y="65"/>
                </a:cxn>
                <a:cxn ang="0">
                  <a:pos x="69" y="70"/>
                </a:cxn>
                <a:cxn ang="0">
                  <a:pos x="53" y="75"/>
                </a:cxn>
                <a:cxn ang="0">
                  <a:pos x="37" y="79"/>
                </a:cxn>
                <a:cxn ang="0">
                  <a:pos x="24" y="83"/>
                </a:cxn>
                <a:cxn ang="0">
                  <a:pos x="13" y="86"/>
                </a:cxn>
                <a:cxn ang="0">
                  <a:pos x="5" y="90"/>
                </a:cxn>
                <a:cxn ang="0">
                  <a:pos x="0" y="92"/>
                </a:cxn>
                <a:cxn ang="0">
                  <a:pos x="5" y="93"/>
                </a:cxn>
                <a:cxn ang="0">
                  <a:pos x="18" y="95"/>
                </a:cxn>
                <a:cxn ang="0">
                  <a:pos x="38" y="98"/>
                </a:cxn>
                <a:cxn ang="0">
                  <a:pos x="63" y="100"/>
                </a:cxn>
                <a:cxn ang="0">
                  <a:pos x="92" y="100"/>
                </a:cxn>
                <a:cxn ang="0">
                  <a:pos x="121" y="98"/>
                </a:cxn>
                <a:cxn ang="0">
                  <a:pos x="150" y="93"/>
                </a:cxn>
                <a:cxn ang="0">
                  <a:pos x="176" y="83"/>
                </a:cxn>
                <a:cxn ang="0">
                  <a:pos x="189" y="77"/>
                </a:cxn>
                <a:cxn ang="0">
                  <a:pos x="201" y="71"/>
                </a:cxn>
                <a:cxn ang="0">
                  <a:pos x="215" y="66"/>
                </a:cxn>
                <a:cxn ang="0">
                  <a:pos x="229" y="62"/>
                </a:cxn>
                <a:cxn ang="0">
                  <a:pos x="242" y="60"/>
                </a:cxn>
                <a:cxn ang="0">
                  <a:pos x="256" y="56"/>
                </a:cxn>
                <a:cxn ang="0">
                  <a:pos x="269" y="55"/>
                </a:cxn>
                <a:cxn ang="0">
                  <a:pos x="282" y="55"/>
                </a:cxn>
                <a:cxn ang="0">
                  <a:pos x="295" y="55"/>
                </a:cxn>
                <a:cxn ang="0">
                  <a:pos x="307" y="57"/>
                </a:cxn>
                <a:cxn ang="0">
                  <a:pos x="320" y="61"/>
                </a:cxn>
                <a:cxn ang="0">
                  <a:pos x="332" y="66"/>
                </a:cxn>
                <a:cxn ang="0">
                  <a:pos x="342" y="73"/>
                </a:cxn>
                <a:cxn ang="0">
                  <a:pos x="352" y="81"/>
                </a:cxn>
                <a:cxn ang="0">
                  <a:pos x="362" y="92"/>
                </a:cxn>
                <a:cxn ang="0">
                  <a:pos x="370" y="104"/>
                </a:cxn>
              </a:cxnLst>
              <a:rect l="0" t="0" r="r" b="b"/>
              <a:pathLst>
                <a:path w="370" h="104">
                  <a:moveTo>
                    <a:pt x="370" y="104"/>
                  </a:moveTo>
                  <a:lnTo>
                    <a:pt x="370" y="99"/>
                  </a:lnTo>
                  <a:lnTo>
                    <a:pt x="370" y="84"/>
                  </a:lnTo>
                  <a:lnTo>
                    <a:pt x="366" y="62"/>
                  </a:lnTo>
                  <a:lnTo>
                    <a:pt x="360" y="40"/>
                  </a:lnTo>
                  <a:lnTo>
                    <a:pt x="349" y="19"/>
                  </a:lnTo>
                  <a:lnTo>
                    <a:pt x="332" y="4"/>
                  </a:lnTo>
                  <a:lnTo>
                    <a:pt x="306" y="0"/>
                  </a:lnTo>
                  <a:lnTo>
                    <a:pt x="273" y="8"/>
                  </a:lnTo>
                  <a:lnTo>
                    <a:pt x="254" y="15"/>
                  </a:lnTo>
                  <a:lnTo>
                    <a:pt x="235" y="22"/>
                  </a:lnTo>
                  <a:lnTo>
                    <a:pt x="215" y="28"/>
                  </a:lnTo>
                  <a:lnTo>
                    <a:pt x="193" y="35"/>
                  </a:lnTo>
                  <a:lnTo>
                    <a:pt x="173" y="42"/>
                  </a:lnTo>
                  <a:lnTo>
                    <a:pt x="151" y="48"/>
                  </a:lnTo>
                  <a:lnTo>
                    <a:pt x="129" y="54"/>
                  </a:lnTo>
                  <a:lnTo>
                    <a:pt x="108" y="60"/>
                  </a:lnTo>
                  <a:lnTo>
                    <a:pt x="89" y="65"/>
                  </a:lnTo>
                  <a:lnTo>
                    <a:pt x="69" y="70"/>
                  </a:lnTo>
                  <a:lnTo>
                    <a:pt x="53" y="75"/>
                  </a:lnTo>
                  <a:lnTo>
                    <a:pt x="37" y="79"/>
                  </a:lnTo>
                  <a:lnTo>
                    <a:pt x="24" y="83"/>
                  </a:lnTo>
                  <a:lnTo>
                    <a:pt x="13" y="86"/>
                  </a:lnTo>
                  <a:lnTo>
                    <a:pt x="5" y="90"/>
                  </a:lnTo>
                  <a:lnTo>
                    <a:pt x="0" y="92"/>
                  </a:lnTo>
                  <a:lnTo>
                    <a:pt x="5" y="93"/>
                  </a:lnTo>
                  <a:lnTo>
                    <a:pt x="18" y="95"/>
                  </a:lnTo>
                  <a:lnTo>
                    <a:pt x="38" y="98"/>
                  </a:lnTo>
                  <a:lnTo>
                    <a:pt x="63" y="100"/>
                  </a:lnTo>
                  <a:lnTo>
                    <a:pt x="92" y="100"/>
                  </a:lnTo>
                  <a:lnTo>
                    <a:pt x="121" y="98"/>
                  </a:lnTo>
                  <a:lnTo>
                    <a:pt x="150" y="93"/>
                  </a:lnTo>
                  <a:lnTo>
                    <a:pt x="176" y="83"/>
                  </a:lnTo>
                  <a:lnTo>
                    <a:pt x="189" y="77"/>
                  </a:lnTo>
                  <a:lnTo>
                    <a:pt x="201" y="71"/>
                  </a:lnTo>
                  <a:lnTo>
                    <a:pt x="215" y="66"/>
                  </a:lnTo>
                  <a:lnTo>
                    <a:pt x="229" y="62"/>
                  </a:lnTo>
                  <a:lnTo>
                    <a:pt x="242" y="60"/>
                  </a:lnTo>
                  <a:lnTo>
                    <a:pt x="256" y="56"/>
                  </a:lnTo>
                  <a:lnTo>
                    <a:pt x="269" y="55"/>
                  </a:lnTo>
                  <a:lnTo>
                    <a:pt x="282" y="55"/>
                  </a:lnTo>
                  <a:lnTo>
                    <a:pt x="295" y="55"/>
                  </a:lnTo>
                  <a:lnTo>
                    <a:pt x="307" y="57"/>
                  </a:lnTo>
                  <a:lnTo>
                    <a:pt x="320" y="61"/>
                  </a:lnTo>
                  <a:lnTo>
                    <a:pt x="332" y="66"/>
                  </a:lnTo>
                  <a:lnTo>
                    <a:pt x="342" y="73"/>
                  </a:lnTo>
                  <a:lnTo>
                    <a:pt x="352" y="81"/>
                  </a:lnTo>
                  <a:lnTo>
                    <a:pt x="362" y="92"/>
                  </a:lnTo>
                  <a:lnTo>
                    <a:pt x="370" y="104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8" name="Freeform 75"/>
            <p:cNvSpPr>
              <a:spLocks/>
            </p:cNvSpPr>
            <p:nvPr/>
          </p:nvSpPr>
          <p:spPr bwMode="auto">
            <a:xfrm>
              <a:off x="8131176" y="611188"/>
              <a:ext cx="46038" cy="809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5" y="12"/>
                </a:cxn>
                <a:cxn ang="0">
                  <a:pos x="12" y="24"/>
                </a:cxn>
                <a:cxn ang="0">
                  <a:pos x="19" y="39"/>
                </a:cxn>
                <a:cxn ang="0">
                  <a:pos x="25" y="57"/>
                </a:cxn>
                <a:cxn ang="0">
                  <a:pos x="30" y="74"/>
                </a:cxn>
                <a:cxn ang="0">
                  <a:pos x="31" y="89"/>
                </a:cxn>
                <a:cxn ang="0">
                  <a:pos x="28" y="103"/>
                </a:cxn>
                <a:cxn ang="0">
                  <a:pos x="32" y="102"/>
                </a:cxn>
                <a:cxn ang="0">
                  <a:pos x="39" y="99"/>
                </a:cxn>
                <a:cxn ang="0">
                  <a:pos x="48" y="95"/>
                </a:cxn>
                <a:cxn ang="0">
                  <a:pos x="55" y="87"/>
                </a:cxn>
                <a:cxn ang="0">
                  <a:pos x="57" y="74"/>
                </a:cxn>
                <a:cxn ang="0">
                  <a:pos x="50" y="56"/>
                </a:cxn>
                <a:cxn ang="0">
                  <a:pos x="32" y="31"/>
                </a:cxn>
                <a:cxn ang="0">
                  <a:pos x="0" y="0"/>
                </a:cxn>
              </a:cxnLst>
              <a:rect l="0" t="0" r="r" b="b"/>
              <a:pathLst>
                <a:path w="57" h="103">
                  <a:moveTo>
                    <a:pt x="0" y="0"/>
                  </a:moveTo>
                  <a:lnTo>
                    <a:pt x="2" y="4"/>
                  </a:lnTo>
                  <a:lnTo>
                    <a:pt x="5" y="12"/>
                  </a:lnTo>
                  <a:lnTo>
                    <a:pt x="12" y="24"/>
                  </a:lnTo>
                  <a:lnTo>
                    <a:pt x="19" y="39"/>
                  </a:lnTo>
                  <a:lnTo>
                    <a:pt x="25" y="57"/>
                  </a:lnTo>
                  <a:lnTo>
                    <a:pt x="30" y="74"/>
                  </a:lnTo>
                  <a:lnTo>
                    <a:pt x="31" y="89"/>
                  </a:lnTo>
                  <a:lnTo>
                    <a:pt x="28" y="103"/>
                  </a:lnTo>
                  <a:lnTo>
                    <a:pt x="32" y="102"/>
                  </a:lnTo>
                  <a:lnTo>
                    <a:pt x="39" y="99"/>
                  </a:lnTo>
                  <a:lnTo>
                    <a:pt x="48" y="95"/>
                  </a:lnTo>
                  <a:lnTo>
                    <a:pt x="55" y="87"/>
                  </a:lnTo>
                  <a:lnTo>
                    <a:pt x="57" y="74"/>
                  </a:lnTo>
                  <a:lnTo>
                    <a:pt x="50" y="56"/>
                  </a:lnTo>
                  <a:lnTo>
                    <a:pt x="32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9" name="Freeform 76"/>
            <p:cNvSpPr>
              <a:spLocks/>
            </p:cNvSpPr>
            <p:nvPr/>
          </p:nvSpPr>
          <p:spPr bwMode="auto">
            <a:xfrm>
              <a:off x="8172451" y="600075"/>
              <a:ext cx="44450" cy="809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6" y="12"/>
                </a:cxn>
                <a:cxn ang="0">
                  <a:pos x="13" y="25"/>
                </a:cxn>
                <a:cxn ang="0">
                  <a:pos x="19" y="40"/>
                </a:cxn>
                <a:cxn ang="0">
                  <a:pos x="25" y="57"/>
                </a:cxn>
                <a:cxn ang="0">
                  <a:pos x="29" y="74"/>
                </a:cxn>
                <a:cxn ang="0">
                  <a:pos x="32" y="89"/>
                </a:cxn>
                <a:cxn ang="0">
                  <a:pos x="29" y="103"/>
                </a:cxn>
                <a:cxn ang="0">
                  <a:pos x="33" y="102"/>
                </a:cxn>
                <a:cxn ang="0">
                  <a:pos x="40" y="99"/>
                </a:cxn>
                <a:cxn ang="0">
                  <a:pos x="49" y="95"/>
                </a:cxn>
                <a:cxn ang="0">
                  <a:pos x="55" y="87"/>
                </a:cxn>
                <a:cxn ang="0">
                  <a:pos x="57" y="74"/>
                </a:cxn>
                <a:cxn ang="0">
                  <a:pos x="50" y="56"/>
                </a:cxn>
                <a:cxn ang="0">
                  <a:pos x="33" y="32"/>
                </a:cxn>
                <a:cxn ang="0">
                  <a:pos x="0" y="0"/>
                </a:cxn>
              </a:cxnLst>
              <a:rect l="0" t="0" r="r" b="b"/>
              <a:pathLst>
                <a:path w="57" h="103">
                  <a:moveTo>
                    <a:pt x="0" y="0"/>
                  </a:moveTo>
                  <a:lnTo>
                    <a:pt x="2" y="4"/>
                  </a:lnTo>
                  <a:lnTo>
                    <a:pt x="6" y="12"/>
                  </a:lnTo>
                  <a:lnTo>
                    <a:pt x="13" y="25"/>
                  </a:lnTo>
                  <a:lnTo>
                    <a:pt x="19" y="40"/>
                  </a:lnTo>
                  <a:lnTo>
                    <a:pt x="25" y="57"/>
                  </a:lnTo>
                  <a:lnTo>
                    <a:pt x="29" y="74"/>
                  </a:lnTo>
                  <a:lnTo>
                    <a:pt x="32" y="89"/>
                  </a:lnTo>
                  <a:lnTo>
                    <a:pt x="29" y="103"/>
                  </a:lnTo>
                  <a:lnTo>
                    <a:pt x="33" y="102"/>
                  </a:lnTo>
                  <a:lnTo>
                    <a:pt x="40" y="99"/>
                  </a:lnTo>
                  <a:lnTo>
                    <a:pt x="49" y="95"/>
                  </a:lnTo>
                  <a:lnTo>
                    <a:pt x="55" y="87"/>
                  </a:lnTo>
                  <a:lnTo>
                    <a:pt x="57" y="74"/>
                  </a:lnTo>
                  <a:lnTo>
                    <a:pt x="50" y="56"/>
                  </a:lnTo>
                  <a:lnTo>
                    <a:pt x="33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0" name="Freeform 77"/>
            <p:cNvSpPr>
              <a:spLocks/>
            </p:cNvSpPr>
            <p:nvPr/>
          </p:nvSpPr>
          <p:spPr bwMode="auto">
            <a:xfrm>
              <a:off x="8220076" y="981075"/>
              <a:ext cx="120650" cy="328613"/>
            </a:xfrm>
            <a:custGeom>
              <a:avLst/>
              <a:gdLst/>
              <a:ahLst/>
              <a:cxnLst>
                <a:cxn ang="0">
                  <a:pos x="96" y="413"/>
                </a:cxn>
                <a:cxn ang="0">
                  <a:pos x="92" y="409"/>
                </a:cxn>
                <a:cxn ang="0">
                  <a:pos x="83" y="394"/>
                </a:cxn>
                <a:cxn ang="0">
                  <a:pos x="69" y="366"/>
                </a:cxn>
                <a:cxn ang="0">
                  <a:pos x="53" y="326"/>
                </a:cxn>
                <a:cxn ang="0">
                  <a:pos x="37" y="270"/>
                </a:cxn>
                <a:cxn ang="0">
                  <a:pos x="21" y="199"/>
                </a:cxn>
                <a:cxn ang="0">
                  <a:pos x="8" y="109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8" y="15"/>
                </a:cxn>
                <a:cxn ang="0">
                  <a:pos x="17" y="33"/>
                </a:cxn>
                <a:cxn ang="0">
                  <a:pos x="29" y="56"/>
                </a:cxn>
                <a:cxn ang="0">
                  <a:pos x="43" y="84"/>
                </a:cxn>
                <a:cxn ang="0">
                  <a:pos x="58" y="115"/>
                </a:cxn>
                <a:cxn ang="0">
                  <a:pos x="74" y="148"/>
                </a:cxn>
                <a:cxn ang="0">
                  <a:pos x="90" y="183"/>
                </a:cxn>
                <a:cxn ang="0">
                  <a:pos x="105" y="219"/>
                </a:cxn>
                <a:cxn ang="0">
                  <a:pos x="120" y="253"/>
                </a:cxn>
                <a:cxn ang="0">
                  <a:pos x="133" y="286"/>
                </a:cxn>
                <a:cxn ang="0">
                  <a:pos x="142" y="316"/>
                </a:cxn>
                <a:cxn ang="0">
                  <a:pos x="149" y="343"/>
                </a:cxn>
                <a:cxn ang="0">
                  <a:pos x="152" y="366"/>
                </a:cxn>
                <a:cxn ang="0">
                  <a:pos x="151" y="382"/>
                </a:cxn>
                <a:cxn ang="0">
                  <a:pos x="145" y="392"/>
                </a:cxn>
                <a:cxn ang="0">
                  <a:pos x="96" y="413"/>
                </a:cxn>
              </a:cxnLst>
              <a:rect l="0" t="0" r="r" b="b"/>
              <a:pathLst>
                <a:path w="152" h="413">
                  <a:moveTo>
                    <a:pt x="96" y="413"/>
                  </a:moveTo>
                  <a:lnTo>
                    <a:pt x="92" y="409"/>
                  </a:lnTo>
                  <a:lnTo>
                    <a:pt x="83" y="394"/>
                  </a:lnTo>
                  <a:lnTo>
                    <a:pt x="69" y="366"/>
                  </a:lnTo>
                  <a:lnTo>
                    <a:pt x="53" y="326"/>
                  </a:lnTo>
                  <a:lnTo>
                    <a:pt x="37" y="270"/>
                  </a:lnTo>
                  <a:lnTo>
                    <a:pt x="21" y="199"/>
                  </a:lnTo>
                  <a:lnTo>
                    <a:pt x="8" y="109"/>
                  </a:lnTo>
                  <a:lnTo>
                    <a:pt x="0" y="0"/>
                  </a:lnTo>
                  <a:lnTo>
                    <a:pt x="2" y="3"/>
                  </a:lnTo>
                  <a:lnTo>
                    <a:pt x="8" y="15"/>
                  </a:lnTo>
                  <a:lnTo>
                    <a:pt x="17" y="33"/>
                  </a:lnTo>
                  <a:lnTo>
                    <a:pt x="29" y="56"/>
                  </a:lnTo>
                  <a:lnTo>
                    <a:pt x="43" y="84"/>
                  </a:lnTo>
                  <a:lnTo>
                    <a:pt x="58" y="115"/>
                  </a:lnTo>
                  <a:lnTo>
                    <a:pt x="74" y="148"/>
                  </a:lnTo>
                  <a:lnTo>
                    <a:pt x="90" y="183"/>
                  </a:lnTo>
                  <a:lnTo>
                    <a:pt x="105" y="219"/>
                  </a:lnTo>
                  <a:lnTo>
                    <a:pt x="120" y="253"/>
                  </a:lnTo>
                  <a:lnTo>
                    <a:pt x="133" y="286"/>
                  </a:lnTo>
                  <a:lnTo>
                    <a:pt x="142" y="316"/>
                  </a:lnTo>
                  <a:lnTo>
                    <a:pt x="149" y="343"/>
                  </a:lnTo>
                  <a:lnTo>
                    <a:pt x="152" y="366"/>
                  </a:lnTo>
                  <a:lnTo>
                    <a:pt x="151" y="382"/>
                  </a:lnTo>
                  <a:lnTo>
                    <a:pt x="145" y="392"/>
                  </a:lnTo>
                  <a:lnTo>
                    <a:pt x="96" y="413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1" name="Freeform 78"/>
            <p:cNvSpPr>
              <a:spLocks/>
            </p:cNvSpPr>
            <p:nvPr/>
          </p:nvSpPr>
          <p:spPr bwMode="auto">
            <a:xfrm>
              <a:off x="8383588" y="1236663"/>
              <a:ext cx="122238" cy="68263"/>
            </a:xfrm>
            <a:custGeom>
              <a:avLst/>
              <a:gdLst/>
              <a:ahLst/>
              <a:cxnLst>
                <a:cxn ang="0">
                  <a:pos x="93" y="5"/>
                </a:cxn>
                <a:cxn ang="0">
                  <a:pos x="88" y="6"/>
                </a:cxn>
                <a:cxn ang="0">
                  <a:pos x="78" y="8"/>
                </a:cxn>
                <a:cxn ang="0">
                  <a:pos x="62" y="12"/>
                </a:cxn>
                <a:cxn ang="0">
                  <a:pos x="43" y="16"/>
                </a:cxn>
                <a:cxn ang="0">
                  <a:pos x="26" y="22"/>
                </a:cxn>
                <a:cxn ang="0">
                  <a:pos x="12" y="30"/>
                </a:cxn>
                <a:cxn ang="0">
                  <a:pos x="2" y="38"/>
                </a:cxn>
                <a:cxn ang="0">
                  <a:pos x="0" y="48"/>
                </a:cxn>
                <a:cxn ang="0">
                  <a:pos x="3" y="59"/>
                </a:cxn>
                <a:cxn ang="0">
                  <a:pos x="6" y="67"/>
                </a:cxn>
                <a:cxn ang="0">
                  <a:pos x="10" y="74"/>
                </a:cxn>
                <a:cxn ang="0">
                  <a:pos x="13" y="78"/>
                </a:cxn>
                <a:cxn ang="0">
                  <a:pos x="18" y="83"/>
                </a:cxn>
                <a:cxn ang="0">
                  <a:pos x="25" y="85"/>
                </a:cxn>
                <a:cxn ang="0">
                  <a:pos x="33" y="86"/>
                </a:cxn>
                <a:cxn ang="0">
                  <a:pos x="43" y="85"/>
                </a:cxn>
                <a:cxn ang="0">
                  <a:pos x="56" y="84"/>
                </a:cxn>
                <a:cxn ang="0">
                  <a:pos x="70" y="82"/>
                </a:cxn>
                <a:cxn ang="0">
                  <a:pos x="83" y="79"/>
                </a:cxn>
                <a:cxn ang="0">
                  <a:pos x="98" y="76"/>
                </a:cxn>
                <a:cxn ang="0">
                  <a:pos x="111" y="73"/>
                </a:cxn>
                <a:cxn ang="0">
                  <a:pos x="125" y="68"/>
                </a:cxn>
                <a:cxn ang="0">
                  <a:pos x="136" y="63"/>
                </a:cxn>
                <a:cxn ang="0">
                  <a:pos x="146" y="56"/>
                </a:cxn>
                <a:cxn ang="0">
                  <a:pos x="151" y="48"/>
                </a:cxn>
                <a:cxn ang="0">
                  <a:pos x="154" y="38"/>
                </a:cxn>
                <a:cxn ang="0">
                  <a:pos x="151" y="27"/>
                </a:cxn>
                <a:cxn ang="0">
                  <a:pos x="146" y="16"/>
                </a:cxn>
                <a:cxn ang="0">
                  <a:pos x="136" y="8"/>
                </a:cxn>
                <a:cxn ang="0">
                  <a:pos x="125" y="2"/>
                </a:cxn>
                <a:cxn ang="0">
                  <a:pos x="110" y="0"/>
                </a:cxn>
                <a:cxn ang="0">
                  <a:pos x="93" y="5"/>
                </a:cxn>
              </a:cxnLst>
              <a:rect l="0" t="0" r="r" b="b"/>
              <a:pathLst>
                <a:path w="154" h="86">
                  <a:moveTo>
                    <a:pt x="93" y="5"/>
                  </a:moveTo>
                  <a:lnTo>
                    <a:pt x="88" y="6"/>
                  </a:lnTo>
                  <a:lnTo>
                    <a:pt x="78" y="8"/>
                  </a:lnTo>
                  <a:lnTo>
                    <a:pt x="62" y="12"/>
                  </a:lnTo>
                  <a:lnTo>
                    <a:pt x="43" y="16"/>
                  </a:lnTo>
                  <a:lnTo>
                    <a:pt x="26" y="22"/>
                  </a:lnTo>
                  <a:lnTo>
                    <a:pt x="12" y="30"/>
                  </a:lnTo>
                  <a:lnTo>
                    <a:pt x="2" y="38"/>
                  </a:lnTo>
                  <a:lnTo>
                    <a:pt x="0" y="48"/>
                  </a:lnTo>
                  <a:lnTo>
                    <a:pt x="3" y="59"/>
                  </a:lnTo>
                  <a:lnTo>
                    <a:pt x="6" y="67"/>
                  </a:lnTo>
                  <a:lnTo>
                    <a:pt x="10" y="74"/>
                  </a:lnTo>
                  <a:lnTo>
                    <a:pt x="13" y="78"/>
                  </a:lnTo>
                  <a:lnTo>
                    <a:pt x="18" y="83"/>
                  </a:lnTo>
                  <a:lnTo>
                    <a:pt x="25" y="85"/>
                  </a:lnTo>
                  <a:lnTo>
                    <a:pt x="33" y="86"/>
                  </a:lnTo>
                  <a:lnTo>
                    <a:pt x="43" y="85"/>
                  </a:lnTo>
                  <a:lnTo>
                    <a:pt x="56" y="84"/>
                  </a:lnTo>
                  <a:lnTo>
                    <a:pt x="70" y="82"/>
                  </a:lnTo>
                  <a:lnTo>
                    <a:pt x="83" y="79"/>
                  </a:lnTo>
                  <a:lnTo>
                    <a:pt x="98" y="76"/>
                  </a:lnTo>
                  <a:lnTo>
                    <a:pt x="111" y="73"/>
                  </a:lnTo>
                  <a:lnTo>
                    <a:pt x="125" y="68"/>
                  </a:lnTo>
                  <a:lnTo>
                    <a:pt x="136" y="63"/>
                  </a:lnTo>
                  <a:lnTo>
                    <a:pt x="146" y="56"/>
                  </a:lnTo>
                  <a:lnTo>
                    <a:pt x="151" y="48"/>
                  </a:lnTo>
                  <a:lnTo>
                    <a:pt x="154" y="38"/>
                  </a:lnTo>
                  <a:lnTo>
                    <a:pt x="151" y="27"/>
                  </a:lnTo>
                  <a:lnTo>
                    <a:pt x="146" y="16"/>
                  </a:lnTo>
                  <a:lnTo>
                    <a:pt x="136" y="8"/>
                  </a:lnTo>
                  <a:lnTo>
                    <a:pt x="125" y="2"/>
                  </a:lnTo>
                  <a:lnTo>
                    <a:pt x="110" y="0"/>
                  </a:lnTo>
                  <a:lnTo>
                    <a:pt x="93" y="5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2" name="Freeform 79"/>
            <p:cNvSpPr>
              <a:spLocks/>
            </p:cNvSpPr>
            <p:nvPr/>
          </p:nvSpPr>
          <p:spPr bwMode="auto">
            <a:xfrm>
              <a:off x="8266113" y="1196975"/>
              <a:ext cx="47625" cy="47625"/>
            </a:xfrm>
            <a:custGeom>
              <a:avLst/>
              <a:gdLst/>
              <a:ahLst/>
              <a:cxnLst>
                <a:cxn ang="0">
                  <a:pos x="59" y="20"/>
                </a:cxn>
                <a:cxn ang="0">
                  <a:pos x="60" y="32"/>
                </a:cxn>
                <a:cxn ang="0">
                  <a:pos x="56" y="43"/>
                </a:cxn>
                <a:cxn ang="0">
                  <a:pos x="48" y="52"/>
                </a:cxn>
                <a:cxn ang="0">
                  <a:pos x="38" y="58"/>
                </a:cxn>
                <a:cxn ang="0">
                  <a:pos x="32" y="59"/>
                </a:cxn>
                <a:cxn ang="0">
                  <a:pos x="26" y="58"/>
                </a:cxn>
                <a:cxn ang="0">
                  <a:pos x="21" y="57"/>
                </a:cxn>
                <a:cxn ang="0">
                  <a:pos x="15" y="55"/>
                </a:cxn>
                <a:cxn ang="0">
                  <a:pos x="10" y="51"/>
                </a:cxn>
                <a:cxn ang="0">
                  <a:pos x="7" y="48"/>
                </a:cxn>
                <a:cxn ang="0">
                  <a:pos x="3" y="43"/>
                </a:cxn>
                <a:cxn ang="0">
                  <a:pos x="1" y="38"/>
                </a:cxn>
                <a:cxn ang="0">
                  <a:pos x="0" y="26"/>
                </a:cxn>
                <a:cxn ang="0">
                  <a:pos x="3" y="14"/>
                </a:cxn>
                <a:cxn ang="0">
                  <a:pos x="11" y="5"/>
                </a:cxn>
                <a:cxn ang="0">
                  <a:pos x="22" y="1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9" y="1"/>
                </a:cxn>
                <a:cxn ang="0">
                  <a:pos x="44" y="3"/>
                </a:cxn>
                <a:cxn ang="0">
                  <a:pos x="49" y="6"/>
                </a:cxn>
                <a:cxn ang="0">
                  <a:pos x="53" y="10"/>
                </a:cxn>
                <a:cxn ang="0">
                  <a:pos x="56" y="14"/>
                </a:cxn>
                <a:cxn ang="0">
                  <a:pos x="59" y="20"/>
                </a:cxn>
              </a:cxnLst>
              <a:rect l="0" t="0" r="r" b="b"/>
              <a:pathLst>
                <a:path w="60" h="59">
                  <a:moveTo>
                    <a:pt x="59" y="20"/>
                  </a:moveTo>
                  <a:lnTo>
                    <a:pt x="60" y="32"/>
                  </a:lnTo>
                  <a:lnTo>
                    <a:pt x="56" y="43"/>
                  </a:lnTo>
                  <a:lnTo>
                    <a:pt x="48" y="52"/>
                  </a:lnTo>
                  <a:lnTo>
                    <a:pt x="38" y="58"/>
                  </a:lnTo>
                  <a:lnTo>
                    <a:pt x="32" y="59"/>
                  </a:lnTo>
                  <a:lnTo>
                    <a:pt x="26" y="58"/>
                  </a:lnTo>
                  <a:lnTo>
                    <a:pt x="21" y="57"/>
                  </a:lnTo>
                  <a:lnTo>
                    <a:pt x="15" y="55"/>
                  </a:lnTo>
                  <a:lnTo>
                    <a:pt x="10" y="51"/>
                  </a:lnTo>
                  <a:lnTo>
                    <a:pt x="7" y="48"/>
                  </a:lnTo>
                  <a:lnTo>
                    <a:pt x="3" y="43"/>
                  </a:lnTo>
                  <a:lnTo>
                    <a:pt x="1" y="38"/>
                  </a:lnTo>
                  <a:lnTo>
                    <a:pt x="0" y="26"/>
                  </a:lnTo>
                  <a:lnTo>
                    <a:pt x="3" y="14"/>
                  </a:lnTo>
                  <a:lnTo>
                    <a:pt x="11" y="5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3" y="0"/>
                  </a:lnTo>
                  <a:lnTo>
                    <a:pt x="39" y="1"/>
                  </a:lnTo>
                  <a:lnTo>
                    <a:pt x="44" y="3"/>
                  </a:lnTo>
                  <a:lnTo>
                    <a:pt x="49" y="6"/>
                  </a:lnTo>
                  <a:lnTo>
                    <a:pt x="53" y="10"/>
                  </a:lnTo>
                  <a:lnTo>
                    <a:pt x="56" y="14"/>
                  </a:lnTo>
                  <a:lnTo>
                    <a:pt x="59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3" name="Freeform 80"/>
            <p:cNvSpPr>
              <a:spLocks/>
            </p:cNvSpPr>
            <p:nvPr/>
          </p:nvSpPr>
          <p:spPr bwMode="auto">
            <a:xfrm>
              <a:off x="8408988" y="996950"/>
              <a:ext cx="50800" cy="39688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51"/>
                </a:cxn>
                <a:cxn ang="0">
                  <a:pos x="3" y="50"/>
                </a:cxn>
                <a:cxn ang="0">
                  <a:pos x="14" y="49"/>
                </a:cxn>
                <a:cxn ang="0">
                  <a:pos x="27" y="45"/>
                </a:cxn>
                <a:cxn ang="0">
                  <a:pos x="41" y="39"/>
                </a:cxn>
                <a:cxn ang="0">
                  <a:pos x="54" y="33"/>
                </a:cxn>
                <a:cxn ang="0">
                  <a:pos x="62" y="24"/>
                </a:cxn>
                <a:cxn ang="0">
                  <a:pos x="63" y="13"/>
                </a:cxn>
                <a:cxn ang="0">
                  <a:pos x="55" y="0"/>
                </a:cxn>
              </a:cxnLst>
              <a:rect l="0" t="0" r="r" b="b"/>
              <a:pathLst>
                <a:path w="63" h="51">
                  <a:moveTo>
                    <a:pt x="55" y="0"/>
                  </a:moveTo>
                  <a:lnTo>
                    <a:pt x="0" y="51"/>
                  </a:lnTo>
                  <a:lnTo>
                    <a:pt x="3" y="50"/>
                  </a:lnTo>
                  <a:lnTo>
                    <a:pt x="14" y="49"/>
                  </a:lnTo>
                  <a:lnTo>
                    <a:pt x="27" y="45"/>
                  </a:lnTo>
                  <a:lnTo>
                    <a:pt x="41" y="39"/>
                  </a:lnTo>
                  <a:lnTo>
                    <a:pt x="54" y="33"/>
                  </a:lnTo>
                  <a:lnTo>
                    <a:pt x="62" y="24"/>
                  </a:lnTo>
                  <a:lnTo>
                    <a:pt x="63" y="1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4" name="Freeform 81"/>
            <p:cNvSpPr>
              <a:spLocks/>
            </p:cNvSpPr>
            <p:nvPr/>
          </p:nvSpPr>
          <p:spPr bwMode="auto">
            <a:xfrm>
              <a:off x="8478838" y="1089025"/>
              <a:ext cx="57150" cy="23813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0" y="20"/>
                </a:cxn>
                <a:cxn ang="0">
                  <a:pos x="4" y="21"/>
                </a:cxn>
                <a:cxn ang="0">
                  <a:pos x="14" y="24"/>
                </a:cxn>
                <a:cxn ang="0">
                  <a:pos x="28" y="27"/>
                </a:cxn>
                <a:cxn ang="0">
                  <a:pos x="43" y="28"/>
                </a:cxn>
                <a:cxn ang="0">
                  <a:pos x="57" y="28"/>
                </a:cxn>
                <a:cxn ang="0">
                  <a:pos x="68" y="24"/>
                </a:cxn>
                <a:cxn ang="0">
                  <a:pos x="74" y="15"/>
                </a:cxn>
                <a:cxn ang="0">
                  <a:pos x="72" y="0"/>
                </a:cxn>
              </a:cxnLst>
              <a:rect l="0" t="0" r="r" b="b"/>
              <a:pathLst>
                <a:path w="74" h="28">
                  <a:moveTo>
                    <a:pt x="72" y="0"/>
                  </a:moveTo>
                  <a:lnTo>
                    <a:pt x="0" y="20"/>
                  </a:lnTo>
                  <a:lnTo>
                    <a:pt x="4" y="21"/>
                  </a:lnTo>
                  <a:lnTo>
                    <a:pt x="14" y="24"/>
                  </a:lnTo>
                  <a:lnTo>
                    <a:pt x="28" y="27"/>
                  </a:lnTo>
                  <a:lnTo>
                    <a:pt x="43" y="28"/>
                  </a:lnTo>
                  <a:lnTo>
                    <a:pt x="57" y="28"/>
                  </a:lnTo>
                  <a:lnTo>
                    <a:pt x="68" y="24"/>
                  </a:lnTo>
                  <a:lnTo>
                    <a:pt x="74" y="15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5" name="Freeform 82"/>
            <p:cNvSpPr>
              <a:spLocks/>
            </p:cNvSpPr>
            <p:nvPr/>
          </p:nvSpPr>
          <p:spPr bwMode="auto">
            <a:xfrm>
              <a:off x="8509001" y="1198563"/>
              <a:ext cx="57150" cy="26988"/>
            </a:xfrm>
            <a:custGeom>
              <a:avLst/>
              <a:gdLst/>
              <a:ahLst/>
              <a:cxnLst>
                <a:cxn ang="0">
                  <a:pos x="73" y="11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11" y="9"/>
                </a:cxn>
                <a:cxn ang="0">
                  <a:pos x="22" y="17"/>
                </a:cxn>
                <a:cxn ang="0">
                  <a:pos x="35" y="25"/>
                </a:cxn>
                <a:cxn ang="0">
                  <a:pos x="48" y="31"/>
                </a:cxn>
                <a:cxn ang="0">
                  <a:pos x="59" y="32"/>
                </a:cxn>
                <a:cxn ang="0">
                  <a:pos x="68" y="26"/>
                </a:cxn>
                <a:cxn ang="0">
                  <a:pos x="73" y="11"/>
                </a:cxn>
              </a:cxnLst>
              <a:rect l="0" t="0" r="r" b="b"/>
              <a:pathLst>
                <a:path w="73" h="32">
                  <a:moveTo>
                    <a:pt x="73" y="11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11" y="9"/>
                  </a:lnTo>
                  <a:lnTo>
                    <a:pt x="22" y="17"/>
                  </a:lnTo>
                  <a:lnTo>
                    <a:pt x="35" y="25"/>
                  </a:lnTo>
                  <a:lnTo>
                    <a:pt x="48" y="31"/>
                  </a:lnTo>
                  <a:lnTo>
                    <a:pt x="59" y="32"/>
                  </a:lnTo>
                  <a:lnTo>
                    <a:pt x="68" y="26"/>
                  </a:lnTo>
                  <a:lnTo>
                    <a:pt x="73" y="11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6" name="Freeform 83"/>
            <p:cNvSpPr>
              <a:spLocks/>
            </p:cNvSpPr>
            <p:nvPr/>
          </p:nvSpPr>
          <p:spPr bwMode="auto">
            <a:xfrm>
              <a:off x="8496301" y="1295400"/>
              <a:ext cx="49213" cy="44450"/>
            </a:xfrm>
            <a:custGeom>
              <a:avLst/>
              <a:gdLst/>
              <a:ahLst/>
              <a:cxnLst>
                <a:cxn ang="0">
                  <a:pos x="62" y="41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6" y="13"/>
                </a:cxn>
                <a:cxn ang="0">
                  <a:pos x="12" y="25"/>
                </a:cxn>
                <a:cxn ang="0">
                  <a:pos x="21" y="38"/>
                </a:cxn>
                <a:cxn ang="0">
                  <a:pos x="30" y="48"/>
                </a:cxn>
                <a:cxn ang="0">
                  <a:pos x="40" y="54"/>
                </a:cxn>
                <a:cxn ang="0">
                  <a:pos x="52" y="53"/>
                </a:cxn>
                <a:cxn ang="0">
                  <a:pos x="62" y="41"/>
                </a:cxn>
              </a:cxnLst>
              <a:rect l="0" t="0" r="r" b="b"/>
              <a:pathLst>
                <a:path w="62" h="54">
                  <a:moveTo>
                    <a:pt x="62" y="41"/>
                  </a:moveTo>
                  <a:lnTo>
                    <a:pt x="0" y="0"/>
                  </a:lnTo>
                  <a:lnTo>
                    <a:pt x="1" y="3"/>
                  </a:lnTo>
                  <a:lnTo>
                    <a:pt x="6" y="13"/>
                  </a:lnTo>
                  <a:lnTo>
                    <a:pt x="12" y="25"/>
                  </a:lnTo>
                  <a:lnTo>
                    <a:pt x="21" y="38"/>
                  </a:lnTo>
                  <a:lnTo>
                    <a:pt x="30" y="48"/>
                  </a:lnTo>
                  <a:lnTo>
                    <a:pt x="40" y="54"/>
                  </a:lnTo>
                  <a:lnTo>
                    <a:pt x="52" y="53"/>
                  </a:lnTo>
                  <a:lnTo>
                    <a:pt x="62" y="41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7" name="Freeform 84"/>
            <p:cNvSpPr>
              <a:spLocks/>
            </p:cNvSpPr>
            <p:nvPr/>
          </p:nvSpPr>
          <p:spPr bwMode="auto">
            <a:xfrm>
              <a:off x="8443913" y="1377950"/>
              <a:ext cx="30163" cy="55563"/>
            </a:xfrm>
            <a:custGeom>
              <a:avLst/>
              <a:gdLst/>
              <a:ahLst/>
              <a:cxnLst>
                <a:cxn ang="0">
                  <a:pos x="36" y="6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0" y="13"/>
                </a:cxn>
                <a:cxn ang="0">
                  <a:pos x="0" y="27"/>
                </a:cxn>
                <a:cxn ang="0">
                  <a:pos x="1" y="42"/>
                </a:cxn>
                <a:cxn ang="0">
                  <a:pos x="5" y="56"/>
                </a:cxn>
                <a:cxn ang="0">
                  <a:pos x="12" y="65"/>
                </a:cxn>
                <a:cxn ang="0">
                  <a:pos x="21" y="69"/>
                </a:cxn>
                <a:cxn ang="0">
                  <a:pos x="36" y="63"/>
                </a:cxn>
              </a:cxnLst>
              <a:rect l="0" t="0" r="r" b="b"/>
              <a:pathLst>
                <a:path w="36" h="69">
                  <a:moveTo>
                    <a:pt x="36" y="6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13"/>
                  </a:lnTo>
                  <a:lnTo>
                    <a:pt x="0" y="27"/>
                  </a:lnTo>
                  <a:lnTo>
                    <a:pt x="1" y="42"/>
                  </a:lnTo>
                  <a:lnTo>
                    <a:pt x="5" y="56"/>
                  </a:lnTo>
                  <a:lnTo>
                    <a:pt x="12" y="65"/>
                  </a:lnTo>
                  <a:lnTo>
                    <a:pt x="21" y="69"/>
                  </a:lnTo>
                  <a:lnTo>
                    <a:pt x="36" y="63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8" name="Freeform 85"/>
            <p:cNvSpPr>
              <a:spLocks/>
            </p:cNvSpPr>
            <p:nvPr/>
          </p:nvSpPr>
          <p:spPr bwMode="auto">
            <a:xfrm>
              <a:off x="8345488" y="1430338"/>
              <a:ext cx="20638" cy="57150"/>
            </a:xfrm>
            <a:custGeom>
              <a:avLst/>
              <a:gdLst/>
              <a:ahLst/>
              <a:cxnLst>
                <a:cxn ang="0">
                  <a:pos x="25" y="74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13" y="13"/>
                </a:cxn>
                <a:cxn ang="0">
                  <a:pos x="7" y="25"/>
                </a:cxn>
                <a:cxn ang="0">
                  <a:pos x="2" y="39"/>
                </a:cxn>
                <a:cxn ang="0">
                  <a:pos x="0" y="53"/>
                </a:cxn>
                <a:cxn ang="0">
                  <a:pos x="2" y="66"/>
                </a:cxn>
                <a:cxn ang="0">
                  <a:pos x="10" y="73"/>
                </a:cxn>
                <a:cxn ang="0">
                  <a:pos x="25" y="74"/>
                </a:cxn>
              </a:cxnLst>
              <a:rect l="0" t="0" r="r" b="b"/>
              <a:pathLst>
                <a:path w="25" h="74">
                  <a:moveTo>
                    <a:pt x="25" y="74"/>
                  </a:moveTo>
                  <a:lnTo>
                    <a:pt x="20" y="0"/>
                  </a:lnTo>
                  <a:lnTo>
                    <a:pt x="17" y="3"/>
                  </a:lnTo>
                  <a:lnTo>
                    <a:pt x="13" y="13"/>
                  </a:lnTo>
                  <a:lnTo>
                    <a:pt x="7" y="25"/>
                  </a:lnTo>
                  <a:lnTo>
                    <a:pt x="2" y="39"/>
                  </a:lnTo>
                  <a:lnTo>
                    <a:pt x="0" y="53"/>
                  </a:lnTo>
                  <a:lnTo>
                    <a:pt x="2" y="66"/>
                  </a:lnTo>
                  <a:lnTo>
                    <a:pt x="10" y="73"/>
                  </a:lnTo>
                  <a:lnTo>
                    <a:pt x="25" y="74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9" name="Freeform 86"/>
            <p:cNvSpPr>
              <a:spLocks/>
            </p:cNvSpPr>
            <p:nvPr/>
          </p:nvSpPr>
          <p:spPr bwMode="auto">
            <a:xfrm>
              <a:off x="8229601" y="1439863"/>
              <a:ext cx="33338" cy="53975"/>
            </a:xfrm>
            <a:custGeom>
              <a:avLst/>
              <a:gdLst/>
              <a:ahLst/>
              <a:cxnLst>
                <a:cxn ang="0">
                  <a:pos x="17" y="69"/>
                </a:cxn>
                <a:cxn ang="0">
                  <a:pos x="42" y="0"/>
                </a:cxn>
                <a:cxn ang="0">
                  <a:pos x="39" y="2"/>
                </a:cxn>
                <a:cxn ang="0">
                  <a:pos x="31" y="8"/>
                </a:cxn>
                <a:cxn ang="0">
                  <a:pos x="21" y="17"/>
                </a:cxn>
                <a:cxn ang="0">
                  <a:pos x="11" y="28"/>
                </a:cxn>
                <a:cxn ang="0">
                  <a:pos x="3" y="40"/>
                </a:cxn>
                <a:cxn ang="0">
                  <a:pos x="0" y="52"/>
                </a:cxn>
                <a:cxn ang="0">
                  <a:pos x="3" y="61"/>
                </a:cxn>
                <a:cxn ang="0">
                  <a:pos x="17" y="69"/>
                </a:cxn>
              </a:cxnLst>
              <a:rect l="0" t="0" r="r" b="b"/>
              <a:pathLst>
                <a:path w="42" h="69">
                  <a:moveTo>
                    <a:pt x="17" y="69"/>
                  </a:moveTo>
                  <a:lnTo>
                    <a:pt x="42" y="0"/>
                  </a:lnTo>
                  <a:lnTo>
                    <a:pt x="39" y="2"/>
                  </a:lnTo>
                  <a:lnTo>
                    <a:pt x="31" y="8"/>
                  </a:lnTo>
                  <a:lnTo>
                    <a:pt x="21" y="17"/>
                  </a:lnTo>
                  <a:lnTo>
                    <a:pt x="11" y="28"/>
                  </a:lnTo>
                  <a:lnTo>
                    <a:pt x="3" y="40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17" y="69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0" name="Freeform 87"/>
            <p:cNvSpPr>
              <a:spLocks/>
            </p:cNvSpPr>
            <p:nvPr/>
          </p:nvSpPr>
          <p:spPr bwMode="auto">
            <a:xfrm>
              <a:off x="8123238" y="1406525"/>
              <a:ext cx="49213" cy="3968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63" y="0"/>
                </a:cxn>
                <a:cxn ang="0">
                  <a:pos x="60" y="1"/>
                </a:cxn>
                <a:cxn ang="0">
                  <a:pos x="50" y="3"/>
                </a:cxn>
                <a:cxn ang="0">
                  <a:pos x="36" y="6"/>
                </a:cxn>
                <a:cxn ang="0">
                  <a:pos x="22" y="12"/>
                </a:cxn>
                <a:cxn ang="0">
                  <a:pos x="9" y="19"/>
                </a:cxn>
                <a:cxn ang="0">
                  <a:pos x="1" y="28"/>
                </a:cxn>
                <a:cxn ang="0">
                  <a:pos x="0" y="38"/>
                </a:cxn>
                <a:cxn ang="0">
                  <a:pos x="9" y="51"/>
                </a:cxn>
              </a:cxnLst>
              <a:rect l="0" t="0" r="r" b="b"/>
              <a:pathLst>
                <a:path w="63" h="51">
                  <a:moveTo>
                    <a:pt x="9" y="51"/>
                  </a:moveTo>
                  <a:lnTo>
                    <a:pt x="63" y="0"/>
                  </a:lnTo>
                  <a:lnTo>
                    <a:pt x="60" y="1"/>
                  </a:lnTo>
                  <a:lnTo>
                    <a:pt x="50" y="3"/>
                  </a:lnTo>
                  <a:lnTo>
                    <a:pt x="36" y="6"/>
                  </a:lnTo>
                  <a:lnTo>
                    <a:pt x="22" y="12"/>
                  </a:lnTo>
                  <a:lnTo>
                    <a:pt x="9" y="19"/>
                  </a:lnTo>
                  <a:lnTo>
                    <a:pt x="1" y="28"/>
                  </a:lnTo>
                  <a:lnTo>
                    <a:pt x="0" y="38"/>
                  </a:lnTo>
                  <a:lnTo>
                    <a:pt x="9" y="51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1" name="Freeform 88"/>
            <p:cNvSpPr>
              <a:spLocks/>
            </p:cNvSpPr>
            <p:nvPr/>
          </p:nvSpPr>
          <p:spPr bwMode="auto">
            <a:xfrm>
              <a:off x="8045451" y="1331913"/>
              <a:ext cx="57150" cy="23813"/>
            </a:xfrm>
            <a:custGeom>
              <a:avLst/>
              <a:gdLst/>
              <a:ahLst/>
              <a:cxnLst>
                <a:cxn ang="0">
                  <a:pos x="3" y="30"/>
                </a:cxn>
                <a:cxn ang="0">
                  <a:pos x="73" y="8"/>
                </a:cxn>
                <a:cxn ang="0">
                  <a:pos x="69" y="7"/>
                </a:cxn>
                <a:cxn ang="0">
                  <a:pos x="59" y="4"/>
                </a:cxn>
                <a:cxn ang="0">
                  <a:pos x="45" y="2"/>
                </a:cxn>
                <a:cxn ang="0">
                  <a:pos x="30" y="0"/>
                </a:cxn>
                <a:cxn ang="0">
                  <a:pos x="16" y="1"/>
                </a:cxn>
                <a:cxn ang="0">
                  <a:pos x="5" y="6"/>
                </a:cxn>
                <a:cxn ang="0">
                  <a:pos x="0" y="15"/>
                </a:cxn>
                <a:cxn ang="0">
                  <a:pos x="3" y="30"/>
                </a:cxn>
              </a:cxnLst>
              <a:rect l="0" t="0" r="r" b="b"/>
              <a:pathLst>
                <a:path w="73" h="30">
                  <a:moveTo>
                    <a:pt x="3" y="30"/>
                  </a:moveTo>
                  <a:lnTo>
                    <a:pt x="73" y="8"/>
                  </a:lnTo>
                  <a:lnTo>
                    <a:pt x="69" y="7"/>
                  </a:lnTo>
                  <a:lnTo>
                    <a:pt x="59" y="4"/>
                  </a:lnTo>
                  <a:lnTo>
                    <a:pt x="45" y="2"/>
                  </a:lnTo>
                  <a:lnTo>
                    <a:pt x="30" y="0"/>
                  </a:lnTo>
                  <a:lnTo>
                    <a:pt x="16" y="1"/>
                  </a:lnTo>
                  <a:lnTo>
                    <a:pt x="5" y="6"/>
                  </a:lnTo>
                  <a:lnTo>
                    <a:pt x="0" y="15"/>
                  </a:lnTo>
                  <a:lnTo>
                    <a:pt x="3" y="30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2" name="Freeform 89"/>
            <p:cNvSpPr>
              <a:spLocks/>
            </p:cNvSpPr>
            <p:nvPr/>
          </p:nvSpPr>
          <p:spPr bwMode="auto">
            <a:xfrm>
              <a:off x="8012113" y="1220788"/>
              <a:ext cx="58738" cy="2540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74" y="32"/>
                </a:cxn>
                <a:cxn ang="0">
                  <a:pos x="70" y="29"/>
                </a:cxn>
                <a:cxn ang="0">
                  <a:pos x="63" y="22"/>
                </a:cxn>
                <a:cxn ang="0">
                  <a:pos x="52" y="14"/>
                </a:cxn>
                <a:cxn ang="0">
                  <a:pos x="39" y="6"/>
                </a:cxn>
                <a:cxn ang="0">
                  <a:pos x="25" y="0"/>
                </a:cxn>
                <a:cxn ang="0">
                  <a:pos x="14" y="0"/>
                </a:cxn>
                <a:cxn ang="0">
                  <a:pos x="4" y="6"/>
                </a:cxn>
                <a:cxn ang="0">
                  <a:pos x="0" y="21"/>
                </a:cxn>
              </a:cxnLst>
              <a:rect l="0" t="0" r="r" b="b"/>
              <a:pathLst>
                <a:path w="74" h="32">
                  <a:moveTo>
                    <a:pt x="0" y="21"/>
                  </a:moveTo>
                  <a:lnTo>
                    <a:pt x="74" y="32"/>
                  </a:lnTo>
                  <a:lnTo>
                    <a:pt x="70" y="29"/>
                  </a:lnTo>
                  <a:lnTo>
                    <a:pt x="63" y="22"/>
                  </a:lnTo>
                  <a:lnTo>
                    <a:pt x="52" y="14"/>
                  </a:lnTo>
                  <a:lnTo>
                    <a:pt x="39" y="6"/>
                  </a:lnTo>
                  <a:lnTo>
                    <a:pt x="25" y="0"/>
                  </a:lnTo>
                  <a:lnTo>
                    <a:pt x="14" y="0"/>
                  </a:lnTo>
                  <a:lnTo>
                    <a:pt x="4" y="6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3" name="Freeform 90"/>
            <p:cNvSpPr>
              <a:spLocks/>
            </p:cNvSpPr>
            <p:nvPr/>
          </p:nvSpPr>
          <p:spPr bwMode="auto">
            <a:xfrm>
              <a:off x="8032751" y="1106488"/>
              <a:ext cx="49213" cy="4286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62" y="54"/>
                </a:cxn>
                <a:cxn ang="0">
                  <a:pos x="61" y="51"/>
                </a:cxn>
                <a:cxn ang="0">
                  <a:pos x="57" y="42"/>
                </a:cxn>
                <a:cxn ang="0">
                  <a:pos x="50" y="29"/>
                </a:cxn>
                <a:cxn ang="0">
                  <a:pos x="42" y="16"/>
                </a:cxn>
                <a:cxn ang="0">
                  <a:pos x="32" y="6"/>
                </a:cxn>
                <a:cxn ang="0">
                  <a:pos x="22" y="0"/>
                </a:cxn>
                <a:cxn ang="0">
                  <a:pos x="11" y="1"/>
                </a:cxn>
                <a:cxn ang="0">
                  <a:pos x="0" y="13"/>
                </a:cxn>
              </a:cxnLst>
              <a:rect l="0" t="0" r="r" b="b"/>
              <a:pathLst>
                <a:path w="62" h="54">
                  <a:moveTo>
                    <a:pt x="0" y="13"/>
                  </a:moveTo>
                  <a:lnTo>
                    <a:pt x="62" y="54"/>
                  </a:lnTo>
                  <a:lnTo>
                    <a:pt x="61" y="51"/>
                  </a:lnTo>
                  <a:lnTo>
                    <a:pt x="57" y="42"/>
                  </a:lnTo>
                  <a:lnTo>
                    <a:pt x="50" y="29"/>
                  </a:lnTo>
                  <a:lnTo>
                    <a:pt x="42" y="16"/>
                  </a:lnTo>
                  <a:lnTo>
                    <a:pt x="32" y="6"/>
                  </a:lnTo>
                  <a:lnTo>
                    <a:pt x="22" y="0"/>
                  </a:lnTo>
                  <a:lnTo>
                    <a:pt x="11" y="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4" name="Freeform 91"/>
            <p:cNvSpPr>
              <a:spLocks/>
            </p:cNvSpPr>
            <p:nvPr/>
          </p:nvSpPr>
          <p:spPr bwMode="auto">
            <a:xfrm>
              <a:off x="8102601" y="1011238"/>
              <a:ext cx="30163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8" y="70"/>
                </a:cxn>
                <a:cxn ang="0">
                  <a:pos x="38" y="66"/>
                </a:cxn>
                <a:cxn ang="0">
                  <a:pos x="38" y="56"/>
                </a:cxn>
                <a:cxn ang="0">
                  <a:pos x="38" y="41"/>
                </a:cxn>
                <a:cxn ang="0">
                  <a:pos x="36" y="26"/>
                </a:cxn>
                <a:cxn ang="0">
                  <a:pos x="32" y="12"/>
                </a:cxn>
                <a:cxn ang="0">
                  <a:pos x="25" y="3"/>
                </a:cxn>
                <a:cxn ang="0">
                  <a:pos x="15" y="0"/>
                </a:cxn>
                <a:cxn ang="0">
                  <a:pos x="0" y="5"/>
                </a:cxn>
              </a:cxnLst>
              <a:rect l="0" t="0" r="r" b="b"/>
              <a:pathLst>
                <a:path w="38" h="70">
                  <a:moveTo>
                    <a:pt x="0" y="5"/>
                  </a:moveTo>
                  <a:lnTo>
                    <a:pt x="38" y="70"/>
                  </a:lnTo>
                  <a:lnTo>
                    <a:pt x="38" y="66"/>
                  </a:lnTo>
                  <a:lnTo>
                    <a:pt x="38" y="56"/>
                  </a:lnTo>
                  <a:lnTo>
                    <a:pt x="38" y="41"/>
                  </a:lnTo>
                  <a:lnTo>
                    <a:pt x="36" y="26"/>
                  </a:lnTo>
                  <a:lnTo>
                    <a:pt x="32" y="12"/>
                  </a:lnTo>
                  <a:lnTo>
                    <a:pt x="25" y="3"/>
                  </a:lnTo>
                  <a:lnTo>
                    <a:pt x="15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5" name="Freeform 92"/>
            <p:cNvSpPr>
              <a:spLocks/>
            </p:cNvSpPr>
            <p:nvPr/>
          </p:nvSpPr>
          <p:spPr bwMode="auto">
            <a:xfrm>
              <a:off x="8210551" y="955675"/>
              <a:ext cx="20638" cy="58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74"/>
                </a:cxn>
                <a:cxn ang="0">
                  <a:pos x="8" y="71"/>
                </a:cxn>
                <a:cxn ang="0">
                  <a:pos x="12" y="61"/>
                </a:cxn>
                <a:cxn ang="0">
                  <a:pos x="18" y="49"/>
                </a:cxn>
                <a:cxn ang="0">
                  <a:pos x="23" y="35"/>
                </a:cxn>
                <a:cxn ang="0">
                  <a:pos x="25" y="21"/>
                </a:cxn>
                <a:cxn ang="0">
                  <a:pos x="23" y="8"/>
                </a:cxn>
                <a:cxn ang="0">
                  <a:pos x="15" y="1"/>
                </a:cxn>
                <a:cxn ang="0">
                  <a:pos x="0" y="0"/>
                </a:cxn>
              </a:cxnLst>
              <a:rect l="0" t="0" r="r" b="b"/>
              <a:pathLst>
                <a:path w="25" h="74">
                  <a:moveTo>
                    <a:pt x="0" y="0"/>
                  </a:moveTo>
                  <a:lnTo>
                    <a:pt x="6" y="74"/>
                  </a:lnTo>
                  <a:lnTo>
                    <a:pt x="8" y="71"/>
                  </a:lnTo>
                  <a:lnTo>
                    <a:pt x="12" y="61"/>
                  </a:lnTo>
                  <a:lnTo>
                    <a:pt x="18" y="49"/>
                  </a:lnTo>
                  <a:lnTo>
                    <a:pt x="23" y="35"/>
                  </a:lnTo>
                  <a:lnTo>
                    <a:pt x="25" y="21"/>
                  </a:lnTo>
                  <a:lnTo>
                    <a:pt x="23" y="8"/>
                  </a:lnTo>
                  <a:lnTo>
                    <a:pt x="1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6" name="Freeform 93"/>
            <p:cNvSpPr>
              <a:spLocks/>
            </p:cNvSpPr>
            <p:nvPr/>
          </p:nvSpPr>
          <p:spPr bwMode="auto">
            <a:xfrm>
              <a:off x="8312151" y="946150"/>
              <a:ext cx="34925" cy="57150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0" y="70"/>
                </a:cxn>
                <a:cxn ang="0">
                  <a:pos x="3" y="68"/>
                </a:cxn>
                <a:cxn ang="0">
                  <a:pos x="11" y="61"/>
                </a:cxn>
                <a:cxn ang="0">
                  <a:pos x="22" y="52"/>
                </a:cxn>
                <a:cxn ang="0">
                  <a:pos x="32" y="41"/>
                </a:cxn>
                <a:cxn ang="0">
                  <a:pos x="39" y="29"/>
                </a:cxn>
                <a:cxn ang="0">
                  <a:pos x="42" y="17"/>
                </a:cxn>
                <a:cxn ang="0">
                  <a:pos x="39" y="8"/>
                </a:cxn>
                <a:cxn ang="0">
                  <a:pos x="25" y="0"/>
                </a:cxn>
              </a:cxnLst>
              <a:rect l="0" t="0" r="r" b="b"/>
              <a:pathLst>
                <a:path w="42" h="70">
                  <a:moveTo>
                    <a:pt x="25" y="0"/>
                  </a:moveTo>
                  <a:lnTo>
                    <a:pt x="0" y="70"/>
                  </a:lnTo>
                  <a:lnTo>
                    <a:pt x="3" y="68"/>
                  </a:lnTo>
                  <a:lnTo>
                    <a:pt x="11" y="61"/>
                  </a:lnTo>
                  <a:lnTo>
                    <a:pt x="22" y="52"/>
                  </a:lnTo>
                  <a:lnTo>
                    <a:pt x="32" y="41"/>
                  </a:lnTo>
                  <a:lnTo>
                    <a:pt x="39" y="29"/>
                  </a:lnTo>
                  <a:lnTo>
                    <a:pt x="42" y="17"/>
                  </a:lnTo>
                  <a:lnTo>
                    <a:pt x="39" y="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7" name="Freeform 94"/>
            <p:cNvSpPr>
              <a:spLocks/>
            </p:cNvSpPr>
            <p:nvPr/>
          </p:nvSpPr>
          <p:spPr bwMode="auto">
            <a:xfrm>
              <a:off x="7256463" y="342900"/>
              <a:ext cx="1362075" cy="390525"/>
            </a:xfrm>
            <a:custGeom>
              <a:avLst/>
              <a:gdLst/>
              <a:ahLst/>
              <a:cxnLst>
                <a:cxn ang="0">
                  <a:pos x="1302" y="434"/>
                </a:cxn>
                <a:cxn ang="0">
                  <a:pos x="1380" y="410"/>
                </a:cxn>
                <a:cxn ang="0">
                  <a:pos x="1491" y="365"/>
                </a:cxn>
                <a:cxn ang="0">
                  <a:pos x="1597" y="295"/>
                </a:cxn>
                <a:cxn ang="0">
                  <a:pos x="1663" y="200"/>
                </a:cxn>
                <a:cxn ang="0">
                  <a:pos x="1663" y="98"/>
                </a:cxn>
                <a:cxn ang="0">
                  <a:pos x="1621" y="47"/>
                </a:cxn>
                <a:cxn ang="0">
                  <a:pos x="1546" y="27"/>
                </a:cxn>
                <a:cxn ang="0">
                  <a:pos x="1478" y="31"/>
                </a:cxn>
                <a:cxn ang="0">
                  <a:pos x="1416" y="40"/>
                </a:cxn>
                <a:cxn ang="0">
                  <a:pos x="1348" y="56"/>
                </a:cxn>
                <a:cxn ang="0">
                  <a:pos x="1274" y="78"/>
                </a:cxn>
                <a:cxn ang="0">
                  <a:pos x="1195" y="103"/>
                </a:cxn>
                <a:cxn ang="0">
                  <a:pos x="1112" y="133"/>
                </a:cxn>
                <a:cxn ang="0">
                  <a:pos x="1023" y="167"/>
                </a:cxn>
                <a:cxn ang="0">
                  <a:pos x="932" y="203"/>
                </a:cxn>
                <a:cxn ang="0">
                  <a:pos x="838" y="239"/>
                </a:cxn>
                <a:cxn ang="0">
                  <a:pos x="741" y="277"/>
                </a:cxn>
                <a:cxn ang="0">
                  <a:pos x="642" y="317"/>
                </a:cxn>
                <a:cxn ang="0">
                  <a:pos x="417" y="375"/>
                </a:cxn>
                <a:cxn ang="0">
                  <a:pos x="294" y="351"/>
                </a:cxn>
                <a:cxn ang="0">
                  <a:pos x="231" y="285"/>
                </a:cxn>
                <a:cxn ang="0">
                  <a:pos x="184" y="217"/>
                </a:cxn>
                <a:cxn ang="0">
                  <a:pos x="113" y="188"/>
                </a:cxn>
                <a:cxn ang="0">
                  <a:pos x="30" y="203"/>
                </a:cxn>
                <a:cxn ang="0">
                  <a:pos x="0" y="203"/>
                </a:cxn>
                <a:cxn ang="0">
                  <a:pos x="11" y="191"/>
                </a:cxn>
                <a:cxn ang="0">
                  <a:pos x="49" y="176"/>
                </a:cxn>
                <a:cxn ang="0">
                  <a:pos x="103" y="166"/>
                </a:cxn>
                <a:cxn ang="0">
                  <a:pos x="159" y="168"/>
                </a:cxn>
                <a:cxn ang="0">
                  <a:pos x="206" y="183"/>
                </a:cxn>
                <a:cxn ang="0">
                  <a:pos x="243" y="216"/>
                </a:cxn>
                <a:cxn ang="0">
                  <a:pos x="284" y="284"/>
                </a:cxn>
                <a:cxn ang="0">
                  <a:pos x="343" y="335"/>
                </a:cxn>
                <a:cxn ang="0">
                  <a:pos x="437" y="348"/>
                </a:cxn>
                <a:cxn ang="0">
                  <a:pos x="581" y="319"/>
                </a:cxn>
                <a:cxn ang="0">
                  <a:pos x="795" y="243"/>
                </a:cxn>
                <a:cxn ang="0">
                  <a:pos x="1034" y="143"/>
                </a:cxn>
                <a:cxn ang="0">
                  <a:pos x="1170" y="90"/>
                </a:cxn>
                <a:cxn ang="0">
                  <a:pos x="1291" y="49"/>
                </a:cxn>
                <a:cxn ang="0">
                  <a:pos x="1396" y="22"/>
                </a:cxn>
                <a:cxn ang="0">
                  <a:pos x="1486" y="4"/>
                </a:cxn>
                <a:cxn ang="0">
                  <a:pos x="1561" y="0"/>
                </a:cxn>
                <a:cxn ang="0">
                  <a:pos x="1654" y="17"/>
                </a:cxn>
                <a:cxn ang="0">
                  <a:pos x="1706" y="64"/>
                </a:cxn>
                <a:cxn ang="0">
                  <a:pos x="1717" y="131"/>
                </a:cxn>
                <a:cxn ang="0">
                  <a:pos x="1705" y="196"/>
                </a:cxn>
                <a:cxn ang="0">
                  <a:pos x="1638" y="310"/>
                </a:cxn>
                <a:cxn ang="0">
                  <a:pos x="1536" y="391"/>
                </a:cxn>
                <a:cxn ang="0">
                  <a:pos x="1424" y="446"/>
                </a:cxn>
                <a:cxn ang="0">
                  <a:pos x="1328" y="478"/>
                </a:cxn>
                <a:cxn ang="0">
                  <a:pos x="1275" y="489"/>
                </a:cxn>
                <a:cxn ang="0">
                  <a:pos x="1256" y="487"/>
                </a:cxn>
                <a:cxn ang="0">
                  <a:pos x="1226" y="470"/>
                </a:cxn>
                <a:cxn ang="0">
                  <a:pos x="1283" y="439"/>
                </a:cxn>
              </a:cxnLst>
              <a:rect l="0" t="0" r="r" b="b"/>
              <a:pathLst>
                <a:path w="1717" h="490">
                  <a:moveTo>
                    <a:pt x="1283" y="439"/>
                  </a:moveTo>
                  <a:lnTo>
                    <a:pt x="1288" y="437"/>
                  </a:lnTo>
                  <a:lnTo>
                    <a:pt x="1302" y="434"/>
                  </a:lnTo>
                  <a:lnTo>
                    <a:pt x="1322" y="428"/>
                  </a:lnTo>
                  <a:lnTo>
                    <a:pt x="1349" y="420"/>
                  </a:lnTo>
                  <a:lnTo>
                    <a:pt x="1380" y="410"/>
                  </a:lnTo>
                  <a:lnTo>
                    <a:pt x="1415" y="397"/>
                  </a:lnTo>
                  <a:lnTo>
                    <a:pt x="1453" y="382"/>
                  </a:lnTo>
                  <a:lnTo>
                    <a:pt x="1491" y="365"/>
                  </a:lnTo>
                  <a:lnTo>
                    <a:pt x="1527" y="344"/>
                  </a:lnTo>
                  <a:lnTo>
                    <a:pt x="1563" y="321"/>
                  </a:lnTo>
                  <a:lnTo>
                    <a:pt x="1597" y="295"/>
                  </a:lnTo>
                  <a:lnTo>
                    <a:pt x="1625" y="266"/>
                  </a:lnTo>
                  <a:lnTo>
                    <a:pt x="1648" y="235"/>
                  </a:lnTo>
                  <a:lnTo>
                    <a:pt x="1663" y="200"/>
                  </a:lnTo>
                  <a:lnTo>
                    <a:pt x="1671" y="162"/>
                  </a:lnTo>
                  <a:lnTo>
                    <a:pt x="1670" y="122"/>
                  </a:lnTo>
                  <a:lnTo>
                    <a:pt x="1663" y="98"/>
                  </a:lnTo>
                  <a:lnTo>
                    <a:pt x="1653" y="77"/>
                  </a:lnTo>
                  <a:lnTo>
                    <a:pt x="1639" y="60"/>
                  </a:lnTo>
                  <a:lnTo>
                    <a:pt x="1621" y="47"/>
                  </a:lnTo>
                  <a:lnTo>
                    <a:pt x="1599" y="37"/>
                  </a:lnTo>
                  <a:lnTo>
                    <a:pt x="1575" y="31"/>
                  </a:lnTo>
                  <a:lnTo>
                    <a:pt x="1546" y="27"/>
                  </a:lnTo>
                  <a:lnTo>
                    <a:pt x="1515" y="27"/>
                  </a:lnTo>
                  <a:lnTo>
                    <a:pt x="1496" y="29"/>
                  </a:lnTo>
                  <a:lnTo>
                    <a:pt x="1478" y="31"/>
                  </a:lnTo>
                  <a:lnTo>
                    <a:pt x="1458" y="33"/>
                  </a:lnTo>
                  <a:lnTo>
                    <a:pt x="1438" y="37"/>
                  </a:lnTo>
                  <a:lnTo>
                    <a:pt x="1416" y="40"/>
                  </a:lnTo>
                  <a:lnTo>
                    <a:pt x="1394" y="45"/>
                  </a:lnTo>
                  <a:lnTo>
                    <a:pt x="1372" y="50"/>
                  </a:lnTo>
                  <a:lnTo>
                    <a:pt x="1348" y="56"/>
                  </a:lnTo>
                  <a:lnTo>
                    <a:pt x="1325" y="63"/>
                  </a:lnTo>
                  <a:lnTo>
                    <a:pt x="1299" y="70"/>
                  </a:lnTo>
                  <a:lnTo>
                    <a:pt x="1274" y="78"/>
                  </a:lnTo>
                  <a:lnTo>
                    <a:pt x="1249" y="86"/>
                  </a:lnTo>
                  <a:lnTo>
                    <a:pt x="1222" y="94"/>
                  </a:lnTo>
                  <a:lnTo>
                    <a:pt x="1195" y="103"/>
                  </a:lnTo>
                  <a:lnTo>
                    <a:pt x="1168" y="113"/>
                  </a:lnTo>
                  <a:lnTo>
                    <a:pt x="1139" y="123"/>
                  </a:lnTo>
                  <a:lnTo>
                    <a:pt x="1112" y="133"/>
                  </a:lnTo>
                  <a:lnTo>
                    <a:pt x="1082" y="144"/>
                  </a:lnTo>
                  <a:lnTo>
                    <a:pt x="1053" y="155"/>
                  </a:lnTo>
                  <a:lnTo>
                    <a:pt x="1023" y="167"/>
                  </a:lnTo>
                  <a:lnTo>
                    <a:pt x="993" y="178"/>
                  </a:lnTo>
                  <a:lnTo>
                    <a:pt x="962" y="190"/>
                  </a:lnTo>
                  <a:lnTo>
                    <a:pt x="932" y="203"/>
                  </a:lnTo>
                  <a:lnTo>
                    <a:pt x="900" y="214"/>
                  </a:lnTo>
                  <a:lnTo>
                    <a:pt x="869" y="227"/>
                  </a:lnTo>
                  <a:lnTo>
                    <a:pt x="838" y="239"/>
                  </a:lnTo>
                  <a:lnTo>
                    <a:pt x="805" y="252"/>
                  </a:lnTo>
                  <a:lnTo>
                    <a:pt x="773" y="265"/>
                  </a:lnTo>
                  <a:lnTo>
                    <a:pt x="741" y="277"/>
                  </a:lnTo>
                  <a:lnTo>
                    <a:pt x="707" y="291"/>
                  </a:lnTo>
                  <a:lnTo>
                    <a:pt x="675" y="304"/>
                  </a:lnTo>
                  <a:lnTo>
                    <a:pt x="642" y="317"/>
                  </a:lnTo>
                  <a:lnTo>
                    <a:pt x="553" y="348"/>
                  </a:lnTo>
                  <a:lnTo>
                    <a:pt x="478" y="366"/>
                  </a:lnTo>
                  <a:lnTo>
                    <a:pt x="417" y="375"/>
                  </a:lnTo>
                  <a:lnTo>
                    <a:pt x="366" y="374"/>
                  </a:lnTo>
                  <a:lnTo>
                    <a:pt x="326" y="366"/>
                  </a:lnTo>
                  <a:lnTo>
                    <a:pt x="294" y="351"/>
                  </a:lnTo>
                  <a:lnTo>
                    <a:pt x="269" y="331"/>
                  </a:lnTo>
                  <a:lnTo>
                    <a:pt x="248" y="310"/>
                  </a:lnTo>
                  <a:lnTo>
                    <a:pt x="231" y="285"/>
                  </a:lnTo>
                  <a:lnTo>
                    <a:pt x="216" y="261"/>
                  </a:lnTo>
                  <a:lnTo>
                    <a:pt x="201" y="238"/>
                  </a:lnTo>
                  <a:lnTo>
                    <a:pt x="184" y="217"/>
                  </a:lnTo>
                  <a:lnTo>
                    <a:pt x="165" y="201"/>
                  </a:lnTo>
                  <a:lnTo>
                    <a:pt x="142" y="191"/>
                  </a:lnTo>
                  <a:lnTo>
                    <a:pt x="113" y="188"/>
                  </a:lnTo>
                  <a:lnTo>
                    <a:pt x="76" y="193"/>
                  </a:lnTo>
                  <a:lnTo>
                    <a:pt x="50" y="199"/>
                  </a:lnTo>
                  <a:lnTo>
                    <a:pt x="30" y="203"/>
                  </a:lnTo>
                  <a:lnTo>
                    <a:pt x="15" y="205"/>
                  </a:lnTo>
                  <a:lnTo>
                    <a:pt x="6" y="204"/>
                  </a:lnTo>
                  <a:lnTo>
                    <a:pt x="0" y="203"/>
                  </a:lnTo>
                  <a:lnTo>
                    <a:pt x="0" y="199"/>
                  </a:lnTo>
                  <a:lnTo>
                    <a:pt x="4" y="196"/>
                  </a:lnTo>
                  <a:lnTo>
                    <a:pt x="11" y="191"/>
                  </a:lnTo>
                  <a:lnTo>
                    <a:pt x="21" y="185"/>
                  </a:lnTo>
                  <a:lnTo>
                    <a:pt x="34" y="181"/>
                  </a:lnTo>
                  <a:lnTo>
                    <a:pt x="49" y="176"/>
                  </a:lnTo>
                  <a:lnTo>
                    <a:pt x="66" y="171"/>
                  </a:lnTo>
                  <a:lnTo>
                    <a:pt x="83" y="168"/>
                  </a:lnTo>
                  <a:lnTo>
                    <a:pt x="103" y="166"/>
                  </a:lnTo>
                  <a:lnTo>
                    <a:pt x="123" y="165"/>
                  </a:lnTo>
                  <a:lnTo>
                    <a:pt x="143" y="166"/>
                  </a:lnTo>
                  <a:lnTo>
                    <a:pt x="159" y="168"/>
                  </a:lnTo>
                  <a:lnTo>
                    <a:pt x="175" y="171"/>
                  </a:lnTo>
                  <a:lnTo>
                    <a:pt x="191" y="176"/>
                  </a:lnTo>
                  <a:lnTo>
                    <a:pt x="206" y="183"/>
                  </a:lnTo>
                  <a:lnTo>
                    <a:pt x="220" y="192"/>
                  </a:lnTo>
                  <a:lnTo>
                    <a:pt x="232" y="204"/>
                  </a:lnTo>
                  <a:lnTo>
                    <a:pt x="243" y="216"/>
                  </a:lnTo>
                  <a:lnTo>
                    <a:pt x="252" y="232"/>
                  </a:lnTo>
                  <a:lnTo>
                    <a:pt x="267" y="260"/>
                  </a:lnTo>
                  <a:lnTo>
                    <a:pt x="284" y="284"/>
                  </a:lnTo>
                  <a:lnTo>
                    <a:pt x="301" y="305"/>
                  </a:lnTo>
                  <a:lnTo>
                    <a:pt x="320" y="322"/>
                  </a:lnTo>
                  <a:lnTo>
                    <a:pt x="343" y="335"/>
                  </a:lnTo>
                  <a:lnTo>
                    <a:pt x="370" y="344"/>
                  </a:lnTo>
                  <a:lnTo>
                    <a:pt x="401" y="349"/>
                  </a:lnTo>
                  <a:lnTo>
                    <a:pt x="437" y="348"/>
                  </a:lnTo>
                  <a:lnTo>
                    <a:pt x="478" y="343"/>
                  </a:lnTo>
                  <a:lnTo>
                    <a:pt x="525" y="334"/>
                  </a:lnTo>
                  <a:lnTo>
                    <a:pt x="581" y="319"/>
                  </a:lnTo>
                  <a:lnTo>
                    <a:pt x="644" y="299"/>
                  </a:lnTo>
                  <a:lnTo>
                    <a:pt x="714" y="274"/>
                  </a:lnTo>
                  <a:lnTo>
                    <a:pt x="795" y="243"/>
                  </a:lnTo>
                  <a:lnTo>
                    <a:pt x="886" y="206"/>
                  </a:lnTo>
                  <a:lnTo>
                    <a:pt x="986" y="163"/>
                  </a:lnTo>
                  <a:lnTo>
                    <a:pt x="1034" y="143"/>
                  </a:lnTo>
                  <a:lnTo>
                    <a:pt x="1082" y="124"/>
                  </a:lnTo>
                  <a:lnTo>
                    <a:pt x="1128" y="106"/>
                  </a:lnTo>
                  <a:lnTo>
                    <a:pt x="1170" y="90"/>
                  </a:lnTo>
                  <a:lnTo>
                    <a:pt x="1213" y="75"/>
                  </a:lnTo>
                  <a:lnTo>
                    <a:pt x="1253" y="62"/>
                  </a:lnTo>
                  <a:lnTo>
                    <a:pt x="1291" y="49"/>
                  </a:lnTo>
                  <a:lnTo>
                    <a:pt x="1328" y="39"/>
                  </a:lnTo>
                  <a:lnTo>
                    <a:pt x="1363" y="30"/>
                  </a:lnTo>
                  <a:lnTo>
                    <a:pt x="1396" y="22"/>
                  </a:lnTo>
                  <a:lnTo>
                    <a:pt x="1428" y="15"/>
                  </a:lnTo>
                  <a:lnTo>
                    <a:pt x="1458" y="9"/>
                  </a:lnTo>
                  <a:lnTo>
                    <a:pt x="1486" y="4"/>
                  </a:lnTo>
                  <a:lnTo>
                    <a:pt x="1512" y="2"/>
                  </a:lnTo>
                  <a:lnTo>
                    <a:pt x="1538" y="0"/>
                  </a:lnTo>
                  <a:lnTo>
                    <a:pt x="1561" y="0"/>
                  </a:lnTo>
                  <a:lnTo>
                    <a:pt x="1597" y="2"/>
                  </a:lnTo>
                  <a:lnTo>
                    <a:pt x="1628" y="8"/>
                  </a:lnTo>
                  <a:lnTo>
                    <a:pt x="1654" y="17"/>
                  </a:lnTo>
                  <a:lnTo>
                    <a:pt x="1676" y="30"/>
                  </a:lnTo>
                  <a:lnTo>
                    <a:pt x="1693" y="46"/>
                  </a:lnTo>
                  <a:lnTo>
                    <a:pt x="1706" y="64"/>
                  </a:lnTo>
                  <a:lnTo>
                    <a:pt x="1714" y="87"/>
                  </a:lnTo>
                  <a:lnTo>
                    <a:pt x="1717" y="113"/>
                  </a:lnTo>
                  <a:lnTo>
                    <a:pt x="1717" y="131"/>
                  </a:lnTo>
                  <a:lnTo>
                    <a:pt x="1715" y="152"/>
                  </a:lnTo>
                  <a:lnTo>
                    <a:pt x="1711" y="173"/>
                  </a:lnTo>
                  <a:lnTo>
                    <a:pt x="1705" y="196"/>
                  </a:lnTo>
                  <a:lnTo>
                    <a:pt x="1688" y="237"/>
                  </a:lnTo>
                  <a:lnTo>
                    <a:pt x="1666" y="275"/>
                  </a:lnTo>
                  <a:lnTo>
                    <a:pt x="1638" y="310"/>
                  </a:lnTo>
                  <a:lnTo>
                    <a:pt x="1607" y="341"/>
                  </a:lnTo>
                  <a:lnTo>
                    <a:pt x="1572" y="367"/>
                  </a:lnTo>
                  <a:lnTo>
                    <a:pt x="1536" y="391"/>
                  </a:lnTo>
                  <a:lnTo>
                    <a:pt x="1498" y="412"/>
                  </a:lnTo>
                  <a:lnTo>
                    <a:pt x="1461" y="431"/>
                  </a:lnTo>
                  <a:lnTo>
                    <a:pt x="1424" y="446"/>
                  </a:lnTo>
                  <a:lnTo>
                    <a:pt x="1389" y="459"/>
                  </a:lnTo>
                  <a:lnTo>
                    <a:pt x="1357" y="470"/>
                  </a:lnTo>
                  <a:lnTo>
                    <a:pt x="1328" y="478"/>
                  </a:lnTo>
                  <a:lnTo>
                    <a:pt x="1304" y="484"/>
                  </a:lnTo>
                  <a:lnTo>
                    <a:pt x="1287" y="487"/>
                  </a:lnTo>
                  <a:lnTo>
                    <a:pt x="1275" y="489"/>
                  </a:lnTo>
                  <a:lnTo>
                    <a:pt x="1271" y="490"/>
                  </a:lnTo>
                  <a:lnTo>
                    <a:pt x="1266" y="489"/>
                  </a:lnTo>
                  <a:lnTo>
                    <a:pt x="1256" y="487"/>
                  </a:lnTo>
                  <a:lnTo>
                    <a:pt x="1243" y="484"/>
                  </a:lnTo>
                  <a:lnTo>
                    <a:pt x="1231" y="478"/>
                  </a:lnTo>
                  <a:lnTo>
                    <a:pt x="1226" y="470"/>
                  </a:lnTo>
                  <a:lnTo>
                    <a:pt x="1230" y="462"/>
                  </a:lnTo>
                  <a:lnTo>
                    <a:pt x="1248" y="451"/>
                  </a:lnTo>
                  <a:lnTo>
                    <a:pt x="1283" y="439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8" name="Freeform 95"/>
            <p:cNvSpPr>
              <a:spLocks/>
            </p:cNvSpPr>
            <p:nvPr/>
          </p:nvSpPr>
          <p:spPr bwMode="auto">
            <a:xfrm>
              <a:off x="7167563" y="542925"/>
              <a:ext cx="820738" cy="360363"/>
            </a:xfrm>
            <a:custGeom>
              <a:avLst/>
              <a:gdLst/>
              <a:ahLst/>
              <a:cxnLst>
                <a:cxn ang="0">
                  <a:pos x="71" y="4"/>
                </a:cxn>
                <a:cxn ang="0">
                  <a:pos x="52" y="21"/>
                </a:cxn>
                <a:cxn ang="0">
                  <a:pos x="27" y="48"/>
                </a:cxn>
                <a:cxn ang="0">
                  <a:pos x="5" y="84"/>
                </a:cxn>
                <a:cxn ang="0">
                  <a:pos x="0" y="115"/>
                </a:cxn>
                <a:cxn ang="0">
                  <a:pos x="9" y="139"/>
                </a:cxn>
                <a:cxn ang="0">
                  <a:pos x="29" y="161"/>
                </a:cxn>
                <a:cxn ang="0">
                  <a:pos x="66" y="181"/>
                </a:cxn>
                <a:cxn ang="0">
                  <a:pos x="132" y="199"/>
                </a:cxn>
                <a:cxn ang="0">
                  <a:pos x="222" y="207"/>
                </a:cxn>
                <a:cxn ang="0">
                  <a:pos x="321" y="211"/>
                </a:cxn>
                <a:cxn ang="0">
                  <a:pos x="419" y="212"/>
                </a:cxn>
                <a:cxn ang="0">
                  <a:pos x="506" y="218"/>
                </a:cxn>
                <a:cxn ang="0">
                  <a:pos x="573" y="234"/>
                </a:cxn>
                <a:cxn ang="0">
                  <a:pos x="612" y="265"/>
                </a:cxn>
                <a:cxn ang="0">
                  <a:pos x="611" y="317"/>
                </a:cxn>
                <a:cxn ang="0">
                  <a:pos x="578" y="387"/>
                </a:cxn>
                <a:cxn ang="0">
                  <a:pos x="587" y="433"/>
                </a:cxn>
                <a:cxn ang="0">
                  <a:pos x="639" y="453"/>
                </a:cxn>
                <a:cxn ang="0">
                  <a:pos x="718" y="453"/>
                </a:cxn>
                <a:cxn ang="0">
                  <a:pos x="812" y="440"/>
                </a:cxn>
                <a:cxn ang="0">
                  <a:pos x="905" y="420"/>
                </a:cxn>
                <a:cxn ang="0">
                  <a:pos x="979" y="402"/>
                </a:cxn>
                <a:cxn ang="0">
                  <a:pos x="1026" y="389"/>
                </a:cxn>
                <a:cxn ang="0">
                  <a:pos x="1034" y="380"/>
                </a:cxn>
                <a:cxn ang="0">
                  <a:pos x="1030" y="352"/>
                </a:cxn>
                <a:cxn ang="0">
                  <a:pos x="1004" y="355"/>
                </a:cxn>
                <a:cxn ang="0">
                  <a:pos x="961" y="366"/>
                </a:cxn>
                <a:cxn ang="0">
                  <a:pos x="898" y="383"/>
                </a:cxn>
                <a:cxn ang="0">
                  <a:pos x="824" y="401"/>
                </a:cxn>
                <a:cxn ang="0">
                  <a:pos x="750" y="413"/>
                </a:cxn>
                <a:cxn ang="0">
                  <a:pos x="688" y="416"/>
                </a:cxn>
                <a:cxn ang="0">
                  <a:pos x="647" y="403"/>
                </a:cxn>
                <a:cxn ang="0">
                  <a:pos x="636" y="370"/>
                </a:cxn>
                <a:cxn ang="0">
                  <a:pos x="658" y="324"/>
                </a:cxn>
                <a:cxn ang="0">
                  <a:pos x="673" y="287"/>
                </a:cxn>
                <a:cxn ang="0">
                  <a:pos x="677" y="257"/>
                </a:cxn>
                <a:cxn ang="0">
                  <a:pos x="668" y="233"/>
                </a:cxn>
                <a:cxn ang="0">
                  <a:pos x="647" y="214"/>
                </a:cxn>
                <a:cxn ang="0">
                  <a:pos x="609" y="201"/>
                </a:cxn>
                <a:cxn ang="0">
                  <a:pos x="554" y="193"/>
                </a:cxn>
                <a:cxn ang="0">
                  <a:pos x="481" y="189"/>
                </a:cxn>
                <a:cxn ang="0">
                  <a:pos x="402" y="189"/>
                </a:cxn>
                <a:cxn ang="0">
                  <a:pos x="333" y="188"/>
                </a:cxn>
                <a:cxn ang="0">
                  <a:pos x="267" y="183"/>
                </a:cxn>
                <a:cxn ang="0">
                  <a:pos x="205" y="177"/>
                </a:cxn>
                <a:cxn ang="0">
                  <a:pos x="150" y="168"/>
                </a:cxn>
                <a:cxn ang="0">
                  <a:pos x="104" y="155"/>
                </a:cxn>
                <a:cxn ang="0">
                  <a:pos x="70" y="139"/>
                </a:cxn>
                <a:cxn ang="0">
                  <a:pos x="48" y="120"/>
                </a:cxn>
                <a:cxn ang="0">
                  <a:pos x="41" y="100"/>
                </a:cxn>
                <a:cxn ang="0">
                  <a:pos x="43" y="82"/>
                </a:cxn>
                <a:cxn ang="0">
                  <a:pos x="55" y="61"/>
                </a:cxn>
                <a:cxn ang="0">
                  <a:pos x="74" y="38"/>
                </a:cxn>
                <a:cxn ang="0">
                  <a:pos x="88" y="24"/>
                </a:cxn>
                <a:cxn ang="0">
                  <a:pos x="93" y="15"/>
                </a:cxn>
                <a:cxn ang="0">
                  <a:pos x="95" y="4"/>
                </a:cxn>
                <a:cxn ang="0">
                  <a:pos x="86" y="0"/>
                </a:cxn>
              </a:cxnLst>
              <a:rect l="0" t="0" r="r" b="b"/>
              <a:pathLst>
                <a:path w="1035" h="455">
                  <a:moveTo>
                    <a:pt x="74" y="2"/>
                  </a:moveTo>
                  <a:lnTo>
                    <a:pt x="71" y="4"/>
                  </a:lnTo>
                  <a:lnTo>
                    <a:pt x="64" y="10"/>
                  </a:lnTo>
                  <a:lnTo>
                    <a:pt x="52" y="21"/>
                  </a:lnTo>
                  <a:lnTo>
                    <a:pt x="40" y="33"/>
                  </a:lnTo>
                  <a:lnTo>
                    <a:pt x="27" y="48"/>
                  </a:lnTo>
                  <a:lnTo>
                    <a:pt x="15" y="66"/>
                  </a:lnTo>
                  <a:lnTo>
                    <a:pt x="5" y="84"/>
                  </a:lnTo>
                  <a:lnTo>
                    <a:pt x="0" y="102"/>
                  </a:lnTo>
                  <a:lnTo>
                    <a:pt x="0" y="115"/>
                  </a:lnTo>
                  <a:lnTo>
                    <a:pt x="3" y="127"/>
                  </a:lnTo>
                  <a:lnTo>
                    <a:pt x="9" y="139"/>
                  </a:lnTo>
                  <a:lnTo>
                    <a:pt x="17" y="151"/>
                  </a:lnTo>
                  <a:lnTo>
                    <a:pt x="29" y="161"/>
                  </a:lnTo>
                  <a:lnTo>
                    <a:pt x="45" y="171"/>
                  </a:lnTo>
                  <a:lnTo>
                    <a:pt x="66" y="181"/>
                  </a:lnTo>
                  <a:lnTo>
                    <a:pt x="93" y="190"/>
                  </a:lnTo>
                  <a:lnTo>
                    <a:pt x="132" y="199"/>
                  </a:lnTo>
                  <a:lnTo>
                    <a:pt x="176" y="204"/>
                  </a:lnTo>
                  <a:lnTo>
                    <a:pt x="222" y="207"/>
                  </a:lnTo>
                  <a:lnTo>
                    <a:pt x="271" y="209"/>
                  </a:lnTo>
                  <a:lnTo>
                    <a:pt x="321" y="211"/>
                  </a:lnTo>
                  <a:lnTo>
                    <a:pt x="370" y="211"/>
                  </a:lnTo>
                  <a:lnTo>
                    <a:pt x="419" y="212"/>
                  </a:lnTo>
                  <a:lnTo>
                    <a:pt x="465" y="214"/>
                  </a:lnTo>
                  <a:lnTo>
                    <a:pt x="506" y="218"/>
                  </a:lnTo>
                  <a:lnTo>
                    <a:pt x="543" y="224"/>
                  </a:lnTo>
                  <a:lnTo>
                    <a:pt x="573" y="234"/>
                  </a:lnTo>
                  <a:lnTo>
                    <a:pt x="597" y="246"/>
                  </a:lnTo>
                  <a:lnTo>
                    <a:pt x="612" y="265"/>
                  </a:lnTo>
                  <a:lnTo>
                    <a:pt x="617" y="288"/>
                  </a:lnTo>
                  <a:lnTo>
                    <a:pt x="611" y="317"/>
                  </a:lnTo>
                  <a:lnTo>
                    <a:pt x="594" y="352"/>
                  </a:lnTo>
                  <a:lnTo>
                    <a:pt x="578" y="387"/>
                  </a:lnTo>
                  <a:lnTo>
                    <a:pt x="575" y="413"/>
                  </a:lnTo>
                  <a:lnTo>
                    <a:pt x="587" y="433"/>
                  </a:lnTo>
                  <a:lnTo>
                    <a:pt x="609" y="446"/>
                  </a:lnTo>
                  <a:lnTo>
                    <a:pt x="639" y="453"/>
                  </a:lnTo>
                  <a:lnTo>
                    <a:pt x="675" y="455"/>
                  </a:lnTo>
                  <a:lnTo>
                    <a:pt x="718" y="453"/>
                  </a:lnTo>
                  <a:lnTo>
                    <a:pt x="764" y="448"/>
                  </a:lnTo>
                  <a:lnTo>
                    <a:pt x="812" y="440"/>
                  </a:lnTo>
                  <a:lnTo>
                    <a:pt x="859" y="431"/>
                  </a:lnTo>
                  <a:lnTo>
                    <a:pt x="905" y="420"/>
                  </a:lnTo>
                  <a:lnTo>
                    <a:pt x="945" y="411"/>
                  </a:lnTo>
                  <a:lnTo>
                    <a:pt x="979" y="402"/>
                  </a:lnTo>
                  <a:lnTo>
                    <a:pt x="1007" y="394"/>
                  </a:lnTo>
                  <a:lnTo>
                    <a:pt x="1026" y="389"/>
                  </a:lnTo>
                  <a:lnTo>
                    <a:pt x="1031" y="387"/>
                  </a:lnTo>
                  <a:lnTo>
                    <a:pt x="1034" y="380"/>
                  </a:lnTo>
                  <a:lnTo>
                    <a:pt x="1035" y="365"/>
                  </a:lnTo>
                  <a:lnTo>
                    <a:pt x="1030" y="352"/>
                  </a:lnTo>
                  <a:lnTo>
                    <a:pt x="1014" y="351"/>
                  </a:lnTo>
                  <a:lnTo>
                    <a:pt x="1004" y="355"/>
                  </a:lnTo>
                  <a:lnTo>
                    <a:pt x="985" y="359"/>
                  </a:lnTo>
                  <a:lnTo>
                    <a:pt x="961" y="366"/>
                  </a:lnTo>
                  <a:lnTo>
                    <a:pt x="931" y="375"/>
                  </a:lnTo>
                  <a:lnTo>
                    <a:pt x="898" y="383"/>
                  </a:lnTo>
                  <a:lnTo>
                    <a:pt x="861" y="393"/>
                  </a:lnTo>
                  <a:lnTo>
                    <a:pt x="824" y="401"/>
                  </a:lnTo>
                  <a:lnTo>
                    <a:pt x="786" y="408"/>
                  </a:lnTo>
                  <a:lnTo>
                    <a:pt x="750" y="413"/>
                  </a:lnTo>
                  <a:lnTo>
                    <a:pt x="717" y="416"/>
                  </a:lnTo>
                  <a:lnTo>
                    <a:pt x="688" y="416"/>
                  </a:lnTo>
                  <a:lnTo>
                    <a:pt x="664" y="411"/>
                  </a:lnTo>
                  <a:lnTo>
                    <a:pt x="647" y="403"/>
                  </a:lnTo>
                  <a:lnTo>
                    <a:pt x="636" y="389"/>
                  </a:lnTo>
                  <a:lnTo>
                    <a:pt x="636" y="370"/>
                  </a:lnTo>
                  <a:lnTo>
                    <a:pt x="647" y="344"/>
                  </a:lnTo>
                  <a:lnTo>
                    <a:pt x="658" y="324"/>
                  </a:lnTo>
                  <a:lnTo>
                    <a:pt x="666" y="304"/>
                  </a:lnTo>
                  <a:lnTo>
                    <a:pt x="673" y="287"/>
                  </a:lnTo>
                  <a:lnTo>
                    <a:pt x="677" y="272"/>
                  </a:lnTo>
                  <a:lnTo>
                    <a:pt x="677" y="257"/>
                  </a:lnTo>
                  <a:lnTo>
                    <a:pt x="674" y="244"/>
                  </a:lnTo>
                  <a:lnTo>
                    <a:pt x="668" y="233"/>
                  </a:lnTo>
                  <a:lnTo>
                    <a:pt x="659" y="223"/>
                  </a:lnTo>
                  <a:lnTo>
                    <a:pt x="647" y="214"/>
                  </a:lnTo>
                  <a:lnTo>
                    <a:pt x="629" y="207"/>
                  </a:lnTo>
                  <a:lnTo>
                    <a:pt x="609" y="201"/>
                  </a:lnTo>
                  <a:lnTo>
                    <a:pt x="583" y="197"/>
                  </a:lnTo>
                  <a:lnTo>
                    <a:pt x="554" y="193"/>
                  </a:lnTo>
                  <a:lnTo>
                    <a:pt x="520" y="190"/>
                  </a:lnTo>
                  <a:lnTo>
                    <a:pt x="481" y="189"/>
                  </a:lnTo>
                  <a:lnTo>
                    <a:pt x="437" y="189"/>
                  </a:lnTo>
                  <a:lnTo>
                    <a:pt x="402" y="189"/>
                  </a:lnTo>
                  <a:lnTo>
                    <a:pt x="368" y="189"/>
                  </a:lnTo>
                  <a:lnTo>
                    <a:pt x="333" y="188"/>
                  </a:lnTo>
                  <a:lnTo>
                    <a:pt x="300" y="185"/>
                  </a:lnTo>
                  <a:lnTo>
                    <a:pt x="267" y="183"/>
                  </a:lnTo>
                  <a:lnTo>
                    <a:pt x="235" y="181"/>
                  </a:lnTo>
                  <a:lnTo>
                    <a:pt x="205" y="177"/>
                  </a:lnTo>
                  <a:lnTo>
                    <a:pt x="177" y="173"/>
                  </a:lnTo>
                  <a:lnTo>
                    <a:pt x="150" y="168"/>
                  </a:lnTo>
                  <a:lnTo>
                    <a:pt x="126" y="162"/>
                  </a:lnTo>
                  <a:lnTo>
                    <a:pt x="104" y="155"/>
                  </a:lnTo>
                  <a:lnTo>
                    <a:pt x="86" y="148"/>
                  </a:lnTo>
                  <a:lnTo>
                    <a:pt x="70" y="139"/>
                  </a:lnTo>
                  <a:lnTo>
                    <a:pt x="57" y="130"/>
                  </a:lnTo>
                  <a:lnTo>
                    <a:pt x="48" y="120"/>
                  </a:lnTo>
                  <a:lnTo>
                    <a:pt x="42" y="108"/>
                  </a:lnTo>
                  <a:lnTo>
                    <a:pt x="41" y="100"/>
                  </a:lnTo>
                  <a:lnTo>
                    <a:pt x="41" y="91"/>
                  </a:lnTo>
                  <a:lnTo>
                    <a:pt x="43" y="82"/>
                  </a:lnTo>
                  <a:lnTo>
                    <a:pt x="48" y="71"/>
                  </a:lnTo>
                  <a:lnTo>
                    <a:pt x="55" y="61"/>
                  </a:lnTo>
                  <a:lnTo>
                    <a:pt x="63" y="49"/>
                  </a:lnTo>
                  <a:lnTo>
                    <a:pt x="74" y="38"/>
                  </a:lnTo>
                  <a:lnTo>
                    <a:pt x="87" y="25"/>
                  </a:lnTo>
                  <a:lnTo>
                    <a:pt x="88" y="24"/>
                  </a:lnTo>
                  <a:lnTo>
                    <a:pt x="90" y="19"/>
                  </a:lnTo>
                  <a:lnTo>
                    <a:pt x="93" y="15"/>
                  </a:lnTo>
                  <a:lnTo>
                    <a:pt x="95" y="9"/>
                  </a:lnTo>
                  <a:lnTo>
                    <a:pt x="95" y="4"/>
                  </a:lnTo>
                  <a:lnTo>
                    <a:pt x="93" y="1"/>
                  </a:lnTo>
                  <a:lnTo>
                    <a:pt x="86" y="0"/>
                  </a:lnTo>
                  <a:lnTo>
                    <a:pt x="74" y="2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4503</TotalTime>
  <Words>835</Words>
  <Application>Microsoft Office PowerPoint</Application>
  <PresentationFormat>화면 슬라이드 쇼(4:3)</PresentationFormat>
  <Paragraphs>195</Paragraphs>
  <Slides>13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HY센스L</vt:lpstr>
      <vt:lpstr>굴림</vt:lpstr>
      <vt:lpstr>맑은 고딕</vt:lpstr>
      <vt:lpstr>Symbol</vt:lpstr>
      <vt:lpstr>Tahoma</vt:lpstr>
      <vt:lpstr>Times New Roman</vt:lpstr>
      <vt:lpstr>Wingdings</vt:lpstr>
      <vt:lpstr>lecture</vt:lpstr>
      <vt:lpstr>Clip</vt:lpstr>
      <vt:lpstr>정렬 일반</vt:lpstr>
      <vt:lpstr>Outline</vt:lpstr>
      <vt:lpstr>비교정렬의 하한</vt:lpstr>
      <vt:lpstr>유도 단계 1</vt:lpstr>
      <vt:lpstr>유도 단계 2</vt:lpstr>
      <vt:lpstr>유도 단계 3</vt:lpstr>
      <vt:lpstr>유도 단계 4</vt:lpstr>
      <vt:lpstr>정렬의 안정성</vt:lpstr>
      <vt:lpstr>비교정렬 알고리즘 비교</vt:lpstr>
      <vt:lpstr>응용문제: 투표</vt:lpstr>
      <vt:lpstr>해결</vt:lpstr>
      <vt:lpstr>응용문제: 두 키로 정렬</vt:lpstr>
      <vt:lpstr>해결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</dc:creator>
  <cp:lastModifiedBy>user</cp:lastModifiedBy>
  <cp:revision>177</cp:revision>
  <dcterms:created xsi:type="dcterms:W3CDTF">2009-07-21T09:46:05Z</dcterms:created>
  <dcterms:modified xsi:type="dcterms:W3CDTF">2019-07-29T06:01:42Z</dcterms:modified>
</cp:coreProperties>
</file>