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Relationship Id="rId8" Type="http://schemas.openxmlformats.org/officeDocument/2006/relationships/image" Target="../media/image9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Relationship Id="rId7" Type="http://schemas.openxmlformats.org/officeDocument/2006/relationships/image" Target="../media/image9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0.png"/><Relationship Id="rId3" Type="http://schemas.openxmlformats.org/officeDocument/2006/relationships/image" Target="../media/image101.png"/><Relationship Id="rId4" Type="http://schemas.openxmlformats.org/officeDocument/2006/relationships/image" Target="../media/image102.png"/><Relationship Id="rId5" Type="http://schemas.openxmlformats.org/officeDocument/2006/relationships/image" Target="../media/image10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Relationship Id="rId7" Type="http://schemas.openxmlformats.org/officeDocument/2006/relationships/image" Target="../media/image109.png"/><Relationship Id="rId8" Type="http://schemas.openxmlformats.org/officeDocument/2006/relationships/image" Target="../media/image110.png"/><Relationship Id="rId9" Type="http://schemas.openxmlformats.org/officeDocument/2006/relationships/image" Target="../media/image111.png"/><Relationship Id="rId10" Type="http://schemas.openxmlformats.org/officeDocument/2006/relationships/image" Target="../media/image112.png"/><Relationship Id="rId11" Type="http://schemas.openxmlformats.org/officeDocument/2006/relationships/image" Target="../media/image113.png"/><Relationship Id="rId12" Type="http://schemas.openxmlformats.org/officeDocument/2006/relationships/image" Target="../media/image114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image" Target="../media/image118.png"/><Relationship Id="rId6" Type="http://schemas.openxmlformats.org/officeDocument/2006/relationships/image" Target="../media/image119.png"/><Relationship Id="rId7" Type="http://schemas.openxmlformats.org/officeDocument/2006/relationships/image" Target="../media/image120.png"/><Relationship Id="rId8" Type="http://schemas.openxmlformats.org/officeDocument/2006/relationships/image" Target="../media/image121.png"/><Relationship Id="rId9" Type="http://schemas.openxmlformats.org/officeDocument/2006/relationships/image" Target="../media/image122.png"/><Relationship Id="rId10" Type="http://schemas.openxmlformats.org/officeDocument/2006/relationships/image" Target="../media/image12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26.png"/><Relationship Id="rId16" Type="http://schemas.openxmlformats.org/officeDocument/2006/relationships/image" Target="../media/image2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2" Type="http://schemas.openxmlformats.org/officeDocument/2006/relationships/image" Target="../media/image47.png"/><Relationship Id="rId13" Type="http://schemas.openxmlformats.org/officeDocument/2006/relationships/image" Target="../media/image48.png"/><Relationship Id="rId14" Type="http://schemas.openxmlformats.org/officeDocument/2006/relationships/image" Target="../media/image49.png"/><Relationship Id="rId15" Type="http://schemas.openxmlformats.org/officeDocument/2006/relationships/image" Target="../media/image50.png"/><Relationship Id="rId16" Type="http://schemas.openxmlformats.org/officeDocument/2006/relationships/image" Target="../media/image51.png"/><Relationship Id="rId17" Type="http://schemas.openxmlformats.org/officeDocument/2006/relationships/image" Target="../media/image52.png"/><Relationship Id="rId18" Type="http://schemas.openxmlformats.org/officeDocument/2006/relationships/image" Target="../media/image53.png"/><Relationship Id="rId19" Type="http://schemas.openxmlformats.org/officeDocument/2006/relationships/image" Target="../media/image54.png"/><Relationship Id="rId20" Type="http://schemas.openxmlformats.org/officeDocument/2006/relationships/image" Target="../media/image55.png"/><Relationship Id="rId21" Type="http://schemas.openxmlformats.org/officeDocument/2006/relationships/image" Target="../media/image56.png"/><Relationship Id="rId22" Type="http://schemas.openxmlformats.org/officeDocument/2006/relationships/image" Target="../media/image57.png"/><Relationship Id="rId23" Type="http://schemas.openxmlformats.org/officeDocument/2006/relationships/image" Target="../media/image5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3129" y="907755"/>
            <a:ext cx="16584933" cy="8688980"/>
            <a:chOff x="943129" y="907755"/>
            <a:chExt cx="16584933" cy="86889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129" y="907755"/>
              <a:ext cx="16584933" cy="86889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29314" y="875102"/>
            <a:ext cx="16615720" cy="8721633"/>
            <a:chOff x="929314" y="875102"/>
            <a:chExt cx="16615720" cy="87216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9314" y="875102"/>
              <a:ext cx="16615720" cy="87216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45034" y="709660"/>
            <a:ext cx="16584933" cy="8688980"/>
            <a:chOff x="745034" y="709660"/>
            <a:chExt cx="16584933" cy="868898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5034" y="709660"/>
              <a:ext cx="16584933" cy="86889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54558" y="696327"/>
            <a:ext cx="16615720" cy="8721633"/>
            <a:chOff x="754558" y="696327"/>
            <a:chExt cx="16615720" cy="872163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4558" y="696327"/>
              <a:ext cx="16615720" cy="872163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94858" y="3275481"/>
            <a:ext cx="9325516" cy="129981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58709" y="7739736"/>
            <a:ext cx="2479192" cy="76136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02550" y="2160205"/>
            <a:ext cx="1420859" cy="1226360"/>
            <a:chOff x="1502550" y="2160205"/>
            <a:chExt cx="1420859" cy="122636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2550" y="2160205"/>
              <a:ext cx="1420859" cy="122636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02550" y="3834064"/>
            <a:ext cx="1420859" cy="1226360"/>
            <a:chOff x="1502550" y="3834064"/>
            <a:chExt cx="1420859" cy="122636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02550" y="3834064"/>
              <a:ext cx="1420859" cy="122636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561092" y="4937194"/>
            <a:ext cx="5163529" cy="1335585"/>
            <a:chOff x="6561092" y="4937194"/>
            <a:chExt cx="5163529" cy="133558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61092" y="4937194"/>
              <a:ext cx="5163529" cy="1335585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205695" y="3779059"/>
            <a:ext cx="8463507" cy="454115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1859850" y="5685807"/>
            <a:ext cx="1042614" cy="1277537"/>
            <a:chOff x="11859850" y="5685807"/>
            <a:chExt cx="1042614" cy="127753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600000">
              <a:off x="11859850" y="5685807"/>
              <a:ext cx="1042614" cy="12775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3062" y="785233"/>
            <a:ext cx="16449887" cy="8791811"/>
            <a:chOff x="913062" y="785233"/>
            <a:chExt cx="16449887" cy="879181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3062" y="785233"/>
              <a:ext cx="16449887" cy="879181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37127" y="578260"/>
            <a:ext cx="3072131" cy="128568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78005" y="711590"/>
            <a:ext cx="16536961" cy="8865454"/>
            <a:chOff x="878005" y="711590"/>
            <a:chExt cx="16536961" cy="886545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8005" y="711590"/>
              <a:ext cx="16536961" cy="88654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983022" y="3113214"/>
            <a:ext cx="6319670" cy="5669350"/>
            <a:chOff x="5983022" y="3113214"/>
            <a:chExt cx="6319670" cy="566935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83022" y="3113214"/>
              <a:ext cx="6319670" cy="56693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883259" y="2381639"/>
            <a:ext cx="2519196" cy="233834"/>
            <a:chOff x="7883259" y="2381639"/>
            <a:chExt cx="2519196" cy="23383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83259" y="2381639"/>
              <a:ext cx="2519196" cy="23383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27031" y="2065023"/>
            <a:ext cx="7101590" cy="6593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3062" y="785233"/>
            <a:ext cx="16449887" cy="8791811"/>
            <a:chOff x="913062" y="785233"/>
            <a:chExt cx="16449887" cy="879181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3062" y="785233"/>
              <a:ext cx="16449887" cy="87918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8005" y="711590"/>
            <a:ext cx="16536961" cy="8865454"/>
            <a:chOff x="878005" y="711590"/>
            <a:chExt cx="16536961" cy="886545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005" y="711590"/>
              <a:ext cx="16536961" cy="88654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467067" y="2604199"/>
            <a:ext cx="5351581" cy="6685334"/>
            <a:chOff x="6467067" y="2604199"/>
            <a:chExt cx="5351581" cy="66853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67067" y="2604199"/>
              <a:ext cx="5351581" cy="668533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27031" y="1806618"/>
            <a:ext cx="7122975" cy="65937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883259" y="2113710"/>
            <a:ext cx="2519196" cy="233834"/>
            <a:chOff x="7883259" y="2113710"/>
            <a:chExt cx="2519196" cy="23383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83259" y="2113710"/>
              <a:ext cx="2519196" cy="2338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1542" y="2412079"/>
            <a:ext cx="16449887" cy="7089192"/>
            <a:chOff x="921542" y="2412079"/>
            <a:chExt cx="16449887" cy="708919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542" y="2412079"/>
              <a:ext cx="16449887" cy="708919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10609" y="121101"/>
            <a:ext cx="11413395" cy="300183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071450" y="2870961"/>
            <a:ext cx="6142814" cy="6171429"/>
            <a:chOff x="6071450" y="2870961"/>
            <a:chExt cx="6142814" cy="617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71450" y="2870961"/>
              <a:ext cx="6142814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10544" y="2986229"/>
            <a:ext cx="16536961" cy="7091322"/>
            <a:chOff x="2510544" y="2986229"/>
            <a:chExt cx="16536961" cy="70913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0544" y="2986229"/>
              <a:ext cx="16536961" cy="709132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3190" y="2434926"/>
            <a:ext cx="16449887" cy="7091322"/>
            <a:chOff x="883190" y="2434926"/>
            <a:chExt cx="16449887" cy="70913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3190" y="2434926"/>
              <a:ext cx="16449887" cy="70913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16887" y="2463677"/>
            <a:ext cx="16553741" cy="7142741"/>
            <a:chOff x="816887" y="2463677"/>
            <a:chExt cx="16553741" cy="714274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6887" y="2463677"/>
              <a:ext cx="16553741" cy="714274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10609" y="28340"/>
            <a:ext cx="12162985" cy="332030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51707" y="7847859"/>
            <a:ext cx="4967907" cy="94494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138250" y="4019744"/>
            <a:ext cx="11911016" cy="3344540"/>
            <a:chOff x="3138250" y="4019744"/>
            <a:chExt cx="11911016" cy="334454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38250" y="4019744"/>
              <a:ext cx="11911016" cy="334454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171820" y="3990993"/>
            <a:ext cx="3387666" cy="3387666"/>
            <a:chOff x="3171820" y="3990993"/>
            <a:chExt cx="3387666" cy="338766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71820" y="3990993"/>
              <a:ext cx="3387666" cy="338766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502344" y="4511059"/>
            <a:ext cx="7927632" cy="237177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645740" y="7958926"/>
            <a:ext cx="660358" cy="635594"/>
            <a:chOff x="6645740" y="7958926"/>
            <a:chExt cx="660358" cy="63559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45740" y="7958926"/>
              <a:ext cx="660358" cy="63559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931982" y="8207529"/>
            <a:ext cx="4496726" cy="421877"/>
            <a:chOff x="7931982" y="8207529"/>
            <a:chExt cx="4496726" cy="42187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31982" y="8207529"/>
              <a:ext cx="4496726" cy="4218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3129" y="907755"/>
            <a:ext cx="16584933" cy="8688980"/>
            <a:chOff x="943129" y="907755"/>
            <a:chExt cx="16584933" cy="86889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129" y="907755"/>
              <a:ext cx="16584933" cy="86889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29314" y="875102"/>
            <a:ext cx="16615720" cy="8721633"/>
            <a:chOff x="929314" y="875102"/>
            <a:chExt cx="16615720" cy="87216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9314" y="875102"/>
              <a:ext cx="16615720" cy="87216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45034" y="709660"/>
            <a:ext cx="16584933" cy="8688980"/>
            <a:chOff x="745034" y="709660"/>
            <a:chExt cx="16584933" cy="868898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5034" y="709660"/>
              <a:ext cx="16584933" cy="86889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1219" y="677007"/>
            <a:ext cx="16615720" cy="8721633"/>
            <a:chOff x="731219" y="677007"/>
            <a:chExt cx="16615720" cy="872163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1219" y="677007"/>
              <a:ext cx="16615720" cy="87216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437210" y="5178654"/>
            <a:ext cx="1042614" cy="1277537"/>
            <a:chOff x="15437210" y="5178654"/>
            <a:chExt cx="1042614" cy="127753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20000">
              <a:off x="15437210" y="5178654"/>
              <a:ext cx="1042614" cy="127753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746427" y="4550674"/>
            <a:ext cx="4917621" cy="1147617"/>
            <a:chOff x="2746427" y="4550674"/>
            <a:chExt cx="4917621" cy="114761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46427" y="4550674"/>
              <a:ext cx="4917621" cy="114761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043438" y="4550674"/>
            <a:ext cx="5915110" cy="1147617"/>
            <a:chOff x="9043438" y="4550674"/>
            <a:chExt cx="5915110" cy="114761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43438" y="4550674"/>
              <a:ext cx="5915110" cy="1147617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07892" y="3620503"/>
            <a:ext cx="15471641" cy="39132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657143" y="781769"/>
            <a:ext cx="9690858" cy="8726852"/>
            <a:chOff x="7657143" y="781769"/>
            <a:chExt cx="9690858" cy="87268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57143" y="781769"/>
              <a:ext cx="9690858" cy="872685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6626" y="1330018"/>
            <a:ext cx="8004135" cy="251602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600000" y="766590"/>
            <a:ext cx="9748001" cy="8742031"/>
            <a:chOff x="7600000" y="766590"/>
            <a:chExt cx="9748001" cy="874203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00000" y="766590"/>
              <a:ext cx="9748001" cy="87420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67691" y="3058498"/>
            <a:ext cx="4767003" cy="597224"/>
            <a:chOff x="1567691" y="3058498"/>
            <a:chExt cx="4767003" cy="59722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67691" y="3058498"/>
              <a:ext cx="4767003" cy="59722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79985" y="3029319"/>
            <a:ext cx="3796459" cy="71595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681280" y="3205579"/>
            <a:ext cx="8132072" cy="900285"/>
            <a:chOff x="8681280" y="3205579"/>
            <a:chExt cx="8132072" cy="90028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22239" y="2946538"/>
              <a:ext cx="1907838" cy="1719709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64883" y="3150317"/>
              <a:ext cx="3909799" cy="102897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681280" y="4522461"/>
            <a:ext cx="8019668" cy="907009"/>
            <a:chOff x="8681280" y="4522461"/>
            <a:chExt cx="8019668" cy="90700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22135" y="4263316"/>
              <a:ext cx="2091303" cy="1720401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961323" y="4467200"/>
              <a:ext cx="3909799" cy="102897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951192" y="5146348"/>
            <a:ext cx="4185724" cy="6049866"/>
            <a:chOff x="3951192" y="5146348"/>
            <a:chExt cx="4185724" cy="604986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51192" y="5146348"/>
              <a:ext cx="4185724" cy="604986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681280" y="5808369"/>
            <a:ext cx="8128542" cy="975037"/>
            <a:chOff x="8681280" y="5808369"/>
            <a:chExt cx="8128542" cy="97503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422135" y="5549223"/>
              <a:ext cx="2091303" cy="1720401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60144" y="5753106"/>
              <a:ext cx="3897715" cy="102897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684812" y="7103018"/>
            <a:ext cx="8128539" cy="897880"/>
            <a:chOff x="8684812" y="7103018"/>
            <a:chExt cx="8128539" cy="89788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425667" y="6843873"/>
              <a:ext cx="2112035" cy="1720402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955817" y="7047766"/>
              <a:ext cx="4682819" cy="10319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1451" y="2288466"/>
            <a:ext cx="16449887" cy="7091322"/>
            <a:chOff x="961451" y="2288466"/>
            <a:chExt cx="16449887" cy="70913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1451" y="2288466"/>
              <a:ext cx="16449887" cy="70913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61451" y="2288466"/>
            <a:ext cx="16449887" cy="7091322"/>
            <a:chOff x="961451" y="2288466"/>
            <a:chExt cx="16449887" cy="70913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1451" y="2288466"/>
              <a:ext cx="16449887" cy="709132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10608" y="121101"/>
            <a:ext cx="11442710" cy="301620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58401" y="3644065"/>
            <a:ext cx="8086438" cy="107480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825891" y="4945193"/>
            <a:ext cx="10633932" cy="4989799"/>
            <a:chOff x="3825891" y="4945193"/>
            <a:chExt cx="10633932" cy="498979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25891" y="4945193"/>
              <a:ext cx="10633932" cy="498979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57287" y="5471496"/>
            <a:ext cx="1839349" cy="71935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012322" y="6488741"/>
            <a:ext cx="8484425" cy="319280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874945" y="6224994"/>
            <a:ext cx="8702717" cy="138496"/>
            <a:chOff x="4874945" y="6224994"/>
            <a:chExt cx="8702717" cy="13849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74945" y="6224994"/>
              <a:ext cx="8702717" cy="1384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1542" y="2412079"/>
            <a:ext cx="16449887" cy="7091322"/>
            <a:chOff x="921542" y="2412079"/>
            <a:chExt cx="16449887" cy="70913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542" y="2412079"/>
              <a:ext cx="16449887" cy="70913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4376" y="2412079"/>
            <a:ext cx="16536961" cy="7091322"/>
            <a:chOff x="874376" y="2412079"/>
            <a:chExt cx="16536961" cy="70913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4376" y="2412079"/>
              <a:ext cx="16536961" cy="709132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03248" y="37316"/>
            <a:ext cx="11442710" cy="301620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382745" y="3953180"/>
            <a:ext cx="3519162" cy="4866051"/>
            <a:chOff x="3382745" y="3953180"/>
            <a:chExt cx="3519162" cy="486605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82745" y="3953180"/>
              <a:ext cx="3519162" cy="486605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12683" y="6062263"/>
            <a:ext cx="3206735" cy="110721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23118" y="7402099"/>
            <a:ext cx="2390833" cy="69210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638822" y="7066340"/>
            <a:ext cx="3007009" cy="93969"/>
            <a:chOff x="3638822" y="7066340"/>
            <a:chExt cx="3007009" cy="9396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8822" y="7066340"/>
              <a:ext cx="3007009" cy="9396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601961" y="3557442"/>
            <a:ext cx="3080730" cy="3080730"/>
            <a:chOff x="3601961" y="3557442"/>
            <a:chExt cx="3080730" cy="308073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01961" y="3557442"/>
              <a:ext cx="3080730" cy="308073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863428" y="4675184"/>
            <a:ext cx="1433623" cy="1433623"/>
            <a:chOff x="4863428" y="4675184"/>
            <a:chExt cx="1433623" cy="143362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63428" y="4675184"/>
              <a:ext cx="1433623" cy="143362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383276" y="3953180"/>
            <a:ext cx="3519162" cy="4866051"/>
            <a:chOff x="7383276" y="3953180"/>
            <a:chExt cx="3519162" cy="486605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83276" y="3953180"/>
              <a:ext cx="3519162" cy="4866051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498837" y="6331705"/>
            <a:ext cx="3268297" cy="67123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623652" y="7561841"/>
            <a:ext cx="2356474" cy="64632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639353" y="7066340"/>
            <a:ext cx="3007009" cy="93969"/>
            <a:chOff x="7639353" y="7066340"/>
            <a:chExt cx="3007009" cy="9396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639353" y="7066340"/>
              <a:ext cx="3007009" cy="9396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288302" y="4399698"/>
            <a:ext cx="1709109" cy="1709109"/>
            <a:chOff x="8288302" y="4399698"/>
            <a:chExt cx="1709109" cy="170910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288302" y="4399698"/>
              <a:ext cx="1709109" cy="170910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526659" y="4288302"/>
            <a:ext cx="643790" cy="1103694"/>
            <a:chOff x="9526659" y="4288302"/>
            <a:chExt cx="643790" cy="110369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526659" y="4288302"/>
              <a:ext cx="643790" cy="110369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412558" y="3953180"/>
            <a:ext cx="3519162" cy="4866051"/>
            <a:chOff x="11412558" y="3953180"/>
            <a:chExt cx="3519162" cy="486605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412558" y="3953180"/>
              <a:ext cx="3519162" cy="4866051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542531" y="6331705"/>
            <a:ext cx="2295478" cy="620316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652934" y="7461081"/>
            <a:ext cx="2420584" cy="98774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1668635" y="7066340"/>
            <a:ext cx="3007009" cy="93969"/>
            <a:chOff x="11668635" y="7066340"/>
            <a:chExt cx="3007009" cy="93969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668635" y="7066340"/>
              <a:ext cx="3007009" cy="9396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2307705" y="4278423"/>
            <a:ext cx="1728868" cy="1728868"/>
            <a:chOff x="12307705" y="4278423"/>
            <a:chExt cx="1728868" cy="1728868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307705" y="4278423"/>
              <a:ext cx="1728868" cy="172886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3441271" y="5142207"/>
            <a:ext cx="715180" cy="715233"/>
            <a:chOff x="13441271" y="5142207"/>
            <a:chExt cx="715180" cy="715233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441271" y="5142207"/>
              <a:ext cx="715180" cy="7152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1542" y="711590"/>
            <a:ext cx="16449887" cy="8791811"/>
            <a:chOff x="921542" y="711590"/>
            <a:chExt cx="16449887" cy="879181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542" y="711590"/>
              <a:ext cx="16449887" cy="87918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8005" y="711590"/>
            <a:ext cx="16536961" cy="8791811"/>
            <a:chOff x="878005" y="711590"/>
            <a:chExt cx="16536961" cy="879181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005" y="711590"/>
              <a:ext cx="16536961" cy="879181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79821" y="3600002"/>
            <a:ext cx="11120230" cy="323172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09441" y="559212"/>
            <a:ext cx="8388770" cy="14285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1542" y="711590"/>
            <a:ext cx="16449887" cy="8791811"/>
            <a:chOff x="921542" y="711590"/>
            <a:chExt cx="16449887" cy="879181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542" y="711590"/>
              <a:ext cx="16449887" cy="87918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8005" y="711590"/>
            <a:ext cx="16536961" cy="8791811"/>
            <a:chOff x="878005" y="711590"/>
            <a:chExt cx="16536961" cy="879181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005" y="711590"/>
              <a:ext cx="16536961" cy="879181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33335" y="4082764"/>
            <a:ext cx="8320173" cy="228768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79115" y="1852222"/>
            <a:ext cx="6055711" cy="8549073"/>
            <a:chOff x="1479115" y="1852222"/>
            <a:chExt cx="6055711" cy="854907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9115" y="1852222"/>
              <a:ext cx="6055711" cy="85490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1542" y="711590"/>
            <a:ext cx="16449887" cy="8791811"/>
            <a:chOff x="921542" y="711590"/>
            <a:chExt cx="16449887" cy="879181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542" y="711590"/>
              <a:ext cx="16449887" cy="87918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8005" y="711590"/>
            <a:ext cx="16536961" cy="8791811"/>
            <a:chOff x="878005" y="711590"/>
            <a:chExt cx="16536961" cy="879181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005" y="711590"/>
              <a:ext cx="16536961" cy="879181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78876" y="1972341"/>
            <a:ext cx="7878267" cy="7194552"/>
            <a:chOff x="1178876" y="1972341"/>
            <a:chExt cx="7878267" cy="719455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8876" y="1972341"/>
              <a:ext cx="7878267" cy="719455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401617" y="1972341"/>
            <a:ext cx="7762953" cy="7194552"/>
            <a:chOff x="9401617" y="1972341"/>
            <a:chExt cx="7762953" cy="719455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01617" y="1972341"/>
              <a:ext cx="7762953" cy="71945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7914" y="711590"/>
            <a:ext cx="16449887" cy="8791811"/>
            <a:chOff x="917914" y="711590"/>
            <a:chExt cx="16449887" cy="879181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7914" y="711590"/>
              <a:ext cx="16449887" cy="87918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8005" y="711590"/>
            <a:ext cx="16536961" cy="8791811"/>
            <a:chOff x="878005" y="711590"/>
            <a:chExt cx="16536961" cy="879181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005" y="711590"/>
              <a:ext cx="16536961" cy="879181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06857" y="575526"/>
            <a:ext cx="6875970" cy="130473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10440" y="7017151"/>
            <a:ext cx="11154354" cy="165144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126164" y="2539377"/>
            <a:ext cx="2810707" cy="83489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719098" y="2319750"/>
            <a:ext cx="23723910" cy="56462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7914" y="746952"/>
            <a:ext cx="16449887" cy="8791811"/>
            <a:chOff x="917914" y="746952"/>
            <a:chExt cx="16449887" cy="879181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7914" y="746952"/>
              <a:ext cx="16449887" cy="87918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8005" y="711590"/>
            <a:ext cx="16536961" cy="8791811"/>
            <a:chOff x="878005" y="711590"/>
            <a:chExt cx="16536961" cy="879181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005" y="711590"/>
              <a:ext cx="16536961" cy="879181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48013" y="3325647"/>
            <a:ext cx="5166722" cy="5089533"/>
            <a:chOff x="3248013" y="3325647"/>
            <a:chExt cx="5166722" cy="50895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48013" y="3325647"/>
              <a:ext cx="5166722" cy="508953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71825" y="2221708"/>
            <a:ext cx="4998507" cy="83489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22731" y="1179611"/>
            <a:ext cx="12190476" cy="94103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2022-06-02T23:34:59Z</dcterms:created>
  <dcterms:modified xsi:type="dcterms:W3CDTF">2022-06-02T23:34:59Z</dcterms:modified>
</cp:coreProperties>
</file>