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18.10.30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5797a5020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5797a5020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5797a5020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5797a5020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thread-safe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/>
              <a:t>여러 thraed가 동시에 사용되어도 안전하단 말입니다. 보통 재진입 가능하게 만들어진 함수일 경우는 스레드 세이프이고, 전역 변수를 사용하지 않게끔 구성하게 </a:t>
            </a:r>
            <a:r>
              <a:rPr lang="ko"/>
              <a:t>되죠.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/>
              <a:t>쓰레드 안정성. </a:t>
            </a:r>
            <a:br>
              <a:rPr lang="ko"/>
            </a:br>
            <a:r>
              <a:rPr lang="ko"/>
              <a:t>쓰레드에서 사용해도 안전하다.라는 의미인데요.</a:t>
            </a:r>
            <a:br>
              <a:rPr lang="ko"/>
            </a:br>
            <a:r>
              <a:rPr lang="ko"/>
              <a:t>멀티 프로세스나 멀티 쓰레드의 동기화에 대해 알고 계신다면, 크리티컬 섹션에 대한 동시 접근을 하지 않도록하는 뮤텍스를 알고 계실텐데요. 멀티 쓰레드 환경에서 뮤텍스를 사용자가 생각하지 않고 그냥 사용해도 안전하다 라는 의미입니다.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5797a5020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5797a5020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5797a5020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5797a5020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5797a5020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5797a5020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5797a5020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5797a5020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5797a5020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5797a5020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5797a5020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5797a5020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5797a5020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5797a5020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5797a5020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5797a5020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5797a5020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5797a5020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5797a5020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5797a5020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5797a5020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5797a5020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5797a5020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5797a5020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5797a5020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5797a5020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5797a5020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5797a5020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5797a5020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5797a5020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5797a5020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5797a5020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5797a5020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5797a5020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5797a5020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5797a5020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5797a5020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5797a5020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5797a5020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5797a5020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5797a5020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5797a5020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2.naver.com/helloworld/1329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Garbage Collection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Minor GC를 통해 그림으로 살펴보자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Old영역까지 데이터가 쌓인 것을 간단히 </a:t>
            </a:r>
            <a:br>
              <a:rPr lang="ko"/>
            </a:br>
            <a:r>
              <a:rPr lang="ko"/>
              <a:t>그림으로 표현한 것이다.</a:t>
            </a: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참고로, HotSpot VM에서는 보다 빠른 메모리 할당을</a:t>
            </a:r>
            <a:br>
              <a:rPr lang="ko"/>
            </a:br>
            <a:r>
              <a:rPr lang="ko"/>
              <a:t>위해서 두가지 기술을 사용한다.</a:t>
            </a: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하나는 bump-thie-pointer라는 기술이며,</a:t>
            </a:r>
            <a:br>
              <a:rPr lang="ko"/>
            </a:br>
            <a:r>
              <a:rPr lang="ko"/>
              <a:t>다른하나는 TLABs(Thread-Local Allocation Buffers)</a:t>
            </a:r>
            <a:br>
              <a:rPr lang="ko"/>
            </a:br>
            <a:r>
              <a:rPr lang="ko"/>
              <a:t>라는 기술이다.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8211" y="0"/>
            <a:ext cx="274577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Bump-The-Pointer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bump-the-pointer는 Eden 영역에 할당된 마지막 객체를 추적한다.</a:t>
            </a:r>
            <a:br>
              <a:rPr lang="ko"/>
            </a:br>
            <a:r>
              <a:rPr lang="ko"/>
              <a:t>마지막 객체는 Eden영역의 맨 위(top)에 있다. 그리고 그 다음에 생성되는 객체가 있으면, 해당 객체의 크기가 Eden영역에 넣기 적당한지만 확인한다.</a:t>
            </a: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만약 해당 객체의 크기가 적당하다고 판정되면 Eden영역에 넣게되고, 새로 생성된 객체가 맨 위에 있게 된다. 따라서, 새로운 객체를 생성할 때 마지막에 추가된 객체만 점검하면되므로 매우 빠르게 메모리 할당이 이루어진다.</a:t>
            </a: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그러나 멀티 스레드 환경을 고려하면 이야기가 달라진다.</a:t>
            </a:r>
            <a:br>
              <a:rPr lang="ko"/>
            </a:br>
            <a:r>
              <a:rPr lang="ko"/>
              <a:t>Thread-Safe하기 위해서 만약 여러 스레드에서 사용하는 객체를 Eden영역에 저장하려면 락(lock)이 발생할 수 밖에 없고, lock-contention때문에 성능은 매우 떨어지게 될 것이다. HotSpot VM에서 이를 해결한 것이 TLABs이다.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각각의 스레드가 각각의 몫에 해당하는 Eden영역의 작은 덩어리를 가질 수 있도록 하는 것이다.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각 쓰레드에는 자기가 갖고 있는 TLAB에만 접근할 수 있기 때문에, bump-the-pointer라는 기술을 사용하더라도 아무런 락이 없이 메모리 할당이 가능하다.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간단하게 Young 영역에 대한 GC에 대해서 알아보았다. 위에서 이야기한 두가지 기술(bump-the-pointer, TLABs)을 반드시 기억하고 있을 필요는 없다.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몰라도 쇠고랑 안차고 경찰 출동 안한다. 그러나 Eden 영역에 최초로 객체가 만들어지고, Survivor 영역을 통해서 Old 영역으로 오래 살아남은 객체가 이동한다는 사실은 꼭 기억하기 바란다.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Old 영역에 대한 GC를 알아보자</a:t>
            </a:r>
            <a:endParaRPr/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Old 영역은 기본적으로 데이터가 가득차면 GC을 실행한다. GC 방식에 따라서 처리 절차가 달라지므로, 어떤 GC 방식이 있는지 살펴보면 이해가 쉬울 것이다. GC방식은 JDK7을 기준으로 5가지 방식이 있다.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Serial GC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Parallel GC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Parallel Old GC (Parallel Compacting GC)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Concurrent Mark &amp; Sweep GC(CMS)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G1(Garbage First) GC</a:t>
            </a: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이 중에서 운영 서버에서 절대 사용하면 안되는 방식이 Serial GC다.</a:t>
            </a:r>
            <a:br>
              <a:rPr lang="ko"/>
            </a:br>
            <a:r>
              <a:rPr lang="ko"/>
              <a:t>Serial GC는 데스크톱의 CPU코어가 하나만 있을 때 사용하기 위해서 만든 방식이다. Serial GC를 사용하면 애플리케이션의 성능이 많이 떨어진다.</a:t>
            </a:r>
            <a:br>
              <a:rPr lang="ko"/>
            </a:br>
            <a:r>
              <a:rPr lang="ko"/>
              <a:t>그럼 각 GC 방식에 대해서 살펴보자.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Serial GC (-XX:+UserSerialGC)</a:t>
            </a:r>
            <a:endParaRPr/>
          </a:p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Young 영역에서의 GC는 앞 절에서 설명한 방식을 사용한다. </a:t>
            </a: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Old 영역의 GC는 mark-sweep-compact이라는 알고리즘을 사용한다.</a:t>
            </a:r>
            <a:r>
              <a:rPr lang="ko"/>
              <a:t> </a:t>
            </a: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이 알고리즘의 첫 단계는 Old영역에 살아있는 객체를 식별(Mark)하는 것이다. </a:t>
            </a: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그 다음에는 힙(heap)의 앞 부분부터 확인하여 살아있는 것만 남긴다(Sweep). </a:t>
            </a: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마지막 단계에서는 각 객체들이 연속되게 쌓이도록 힙의 가장 앞 부분부터 채워서 객체가 존재하는 부분과 객체가 없는 부분으로 나눈다(Compaction). </a:t>
            </a: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Serial GC는 적은 메모리와 CPU코어 개수가 적을 때 적합한 방식이다.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Parallel GC(-XX:+UserParallelGC)</a:t>
            </a:r>
            <a:endParaRPr/>
          </a:p>
        </p:txBody>
      </p:sp>
      <p:sp>
        <p:nvSpPr>
          <p:cNvPr id="141" name="Google Shape;14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Parallel GC은 Serial GC과 기본적인 알고리즘은 같다. 그러나 </a:t>
            </a:r>
            <a:r>
              <a:rPr b="1" lang="ko"/>
              <a:t>Serial GC은 GC을 처리하는 스레드가 하나</a:t>
            </a:r>
            <a:r>
              <a:rPr lang="ko"/>
              <a:t>인 것에 비해, </a:t>
            </a:r>
            <a:r>
              <a:rPr b="1" lang="ko"/>
              <a:t>Parallel GC은 GC을 처리하는 쓰레드가 여러 개</a:t>
            </a:r>
            <a:r>
              <a:rPr lang="ko"/>
              <a:t>이다. 그렇기 때문에 Serial GC보다 빠르게 객체를 처리할 수 있다. Parallel GC은 메모리가 충분하고 코어의 개수가 많을 때 유리하다. Parallel GC은 Throughput GC이라고도 부른다.</a:t>
            </a:r>
            <a:br>
              <a:rPr lang="ko"/>
            </a:br>
            <a:br>
              <a:rPr lang="ko"/>
            </a:br>
            <a:r>
              <a:rPr lang="ko"/>
              <a:t>다음 그림은 Serial GC과 Parallel GC의 스레드를 비교한 그림이다.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Serial GC 과 Parallel GC</a:t>
            </a:r>
            <a:endParaRPr/>
          </a:p>
        </p:txBody>
      </p:sp>
      <p:pic>
        <p:nvPicPr>
          <p:cNvPr id="147" name="Google Shape;14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8" y="1393508"/>
            <a:ext cx="8520600" cy="293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Parallel Old GC(-XX:UseParallelOldGC)</a:t>
            </a:r>
            <a:endParaRPr/>
          </a:p>
        </p:txBody>
      </p:sp>
      <p:sp>
        <p:nvSpPr>
          <p:cNvPr id="153" name="Google Shape;15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Parallel Old GC은 JDK 5 update 6부터 제공한 GC 방식이다. 앞서 설명한 Parallel GC과 비교하여 Old 영역의 GC 알고리즘만 다르다.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이 방식은 Mark-summary-Compaction 단계를 거친다.</a:t>
            </a:r>
            <a:br>
              <a:rPr lang="ko"/>
            </a:br>
            <a:r>
              <a:rPr lang="ko"/>
              <a:t>Summary 단계는 앞서 GC을 수행한 영역에 대해서 별도로 살아있는 객체를 식별한다는 점에서 Mark-Sweep-Compaction 알고리즘의 Sweep 단계와 다르며, 약간 더 복잡한 단계를 거친다.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CMS GC(-XX:+UserConcMarkSweepGC)</a:t>
            </a:r>
            <a:endParaRPr/>
          </a:p>
        </p:txBody>
      </p:sp>
      <p:sp>
        <p:nvSpPr>
          <p:cNvPr id="159" name="Google Shape;15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다음 그림은 Serial GC와</a:t>
            </a:r>
            <a:br>
              <a:rPr lang="ko"/>
            </a:br>
            <a:r>
              <a:rPr lang="ko"/>
              <a:t>CMS GC의 절차를 </a:t>
            </a:r>
            <a:br>
              <a:rPr lang="ko"/>
            </a:br>
            <a:r>
              <a:rPr lang="ko"/>
              <a:t>비교한 그림이다.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그림에서 보듯이</a:t>
            </a:r>
            <a:br>
              <a:rPr lang="ko"/>
            </a:br>
            <a:r>
              <a:rPr lang="ko"/>
              <a:t>CMS GC는 지금까지 </a:t>
            </a:r>
            <a:br>
              <a:rPr lang="ko"/>
            </a:br>
            <a:r>
              <a:rPr lang="ko"/>
              <a:t>설명한 GC 방식보다</a:t>
            </a:r>
            <a:br>
              <a:rPr lang="ko"/>
            </a:br>
            <a:r>
              <a:rPr lang="ko"/>
              <a:t>더 복잡하다.</a:t>
            </a:r>
            <a:endParaRPr/>
          </a:p>
        </p:txBody>
      </p:sp>
      <p:pic>
        <p:nvPicPr>
          <p:cNvPr id="160" name="Google Shape;16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6925" y="1152476"/>
            <a:ext cx="5555451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CMS GC(-XX:+UserConcMarkSweepGC)</a:t>
            </a:r>
            <a:endParaRPr/>
          </a:p>
        </p:txBody>
      </p:sp>
      <p:sp>
        <p:nvSpPr>
          <p:cNvPr id="166" name="Google Shape;16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초기 initial Mark 단계에서는 클래스 로더에서 가장 가까운 객체 중 살아있는 객체만 찾는 것으로 끝낸다. 따라서, 멈추는 시간이 매우 짧다.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그리고 Concurrent Mark 단계에서는 방금 살아있다고 확인한 객체에서 참조하고 있는 객체들을 따라가면서 확인한다. 이 단계의 특징은 다른 스레드가 실행중인 상태에서 동시에 진행된다는 것이다.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그 다음 Remark 단계에서는 Concurrent Mark 단계에서 새로 추가되거나 참조가 끊긴 객체를 확인한다.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마지막으로 Concurrent Sweep단계에서는 쓰레기를 정리하는 작업을 실행한다. 이 작업도 다른 스레드가 실행되고 있는 상황에서 진행한다.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이러한 단계로 진해되는 GC방식이기 때문에 stop-the-world시간이 매우 짧다. 모든 애플리케이션의 응답속도가 매우 중요할 때 CMS GC를 사용하며, </a:t>
            </a:r>
            <a:br>
              <a:rPr lang="ko"/>
            </a:br>
            <a:r>
              <a:rPr lang="ko"/>
              <a:t>Low Latency GC라고도 부른다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stop-the-world	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Garbage Collection(GC)에 대해서 알아보기 전에 알아야 할 용어가 있다.</a:t>
            </a:r>
            <a:br>
              <a:rPr lang="ko"/>
            </a:br>
            <a:r>
              <a:rPr lang="ko"/>
              <a:t>바로 ‘stop-the-world’이다.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‘stop-the-world’란 GC을 실행하기 위해 JVM이 어플리케이션 실행을 멈추는 것이다. stop-the-world가 발생하면 GC을 실행하는 쓰레드를 제외한 나머지 쓰레드는 모두 작업을 멈춘다. GC작업을 완료한 이후에야 중단했던 작업을 다시 시작한다. 어떤GC 알고리즘을 사용하더라도 ‘stop-the-world’는 발생한다.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대개의 경우 Garbage Collection Tuning이란 이 ‘stop-the-world’ 시간을 줄이는 것이다.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CMS GC의 단점</a:t>
            </a:r>
            <a:endParaRPr/>
          </a:p>
        </p:txBody>
      </p:sp>
      <p:sp>
        <p:nvSpPr>
          <p:cNvPr id="172" name="Google Shape;172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CMS GC는 stop-the-world 시간이 짧다는 장점에 반해 다음과 같은 단점이 존재한다.</a:t>
            </a: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다른 GC 방식보다 메모리와 CPU를 더 많이 사용한다.</a:t>
            </a: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Compaction 단계가 기본적으로 제공되지 않는다.</a:t>
            </a: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따라서, CMS GC를 사용할 때에는 신중히 검토한 후에 사용해야 한다. 그리고 조각난 메모리가 많아 Compaction 작업을 실행하면 다른 GC방식의 stop-the-world 시간보다 stop-the-world 시간이 더 길기 때문에 Compaction 작업이 얼마나 자주, 오랫동안 수행되는지 확인해야한다.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G1 GC</a:t>
            </a:r>
            <a:endParaRPr/>
          </a:p>
        </p:txBody>
      </p:sp>
      <p:sp>
        <p:nvSpPr>
          <p:cNvPr id="178" name="Google Shape;178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마지막으로 G1(Garbage First) GC에 대해서 알아보자.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G1 GC를 이해하려면 지금까지의 Young 영역과 Old 영역에 대해서는 잊는 것이 좋다.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그림에서 보다시피, G1 GC은 바둑판의 </a:t>
            </a:r>
            <a:br>
              <a:rPr lang="ko"/>
            </a:br>
            <a:r>
              <a:rPr lang="ko"/>
              <a:t>각 영역에서 객체를 할당하고 GC을 실행한다.</a:t>
            </a:r>
            <a:br>
              <a:rPr lang="ko"/>
            </a:br>
            <a:r>
              <a:rPr lang="ko"/>
              <a:t>즉, 지금까지 설명한 Young의 세가지 영역에서</a:t>
            </a:r>
            <a:br>
              <a:rPr lang="ko"/>
            </a:br>
            <a:r>
              <a:rPr lang="ko"/>
              <a:t>데이터가 Old 영역으로 이동하는 단계가 사라진</a:t>
            </a:r>
            <a:br>
              <a:rPr lang="ko"/>
            </a:br>
            <a:r>
              <a:rPr lang="ko"/>
              <a:t>GC 방식이라고 이해하면 된다.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G1 GC는 장기적으로 말도 많고 탈도 많은</a:t>
            </a:r>
            <a:br>
              <a:rPr lang="ko"/>
            </a:br>
            <a:r>
              <a:rPr lang="ko"/>
              <a:t>CMS GC을 대체하기 위해서 만들어 졌다</a:t>
            </a:r>
            <a:endParaRPr/>
          </a:p>
        </p:txBody>
      </p:sp>
      <p:pic>
        <p:nvPicPr>
          <p:cNvPr id="179" name="Google Shape;17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2450" y="1838050"/>
            <a:ext cx="2901275" cy="320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G1 GC의 가장 큰 장점은 성능!</a:t>
            </a:r>
            <a:endParaRPr/>
          </a:p>
        </p:txBody>
      </p:sp>
      <p:sp>
        <p:nvSpPr>
          <p:cNvPr id="185" name="Google Shape;185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G1 GC의 가장 큰 장점은 성능이다. 지금까지 설명한 어떤 GC방식보다도 빠르다. 하지만 JDK6 에서는 G1 GC를 early access라고 부르며 그냥 시험삼아 사용할 수 있도록 한다. 그리고 JDK7에서 정식으로 G1 GC를 포함하여 제공한다.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마치며</a:t>
            </a:r>
            <a:endParaRPr/>
          </a:p>
        </p:txBody>
      </p:sp>
      <p:sp>
        <p:nvSpPr>
          <p:cNvPr id="191" name="Google Shape;191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마지막으로 한가지 더 말하고 싶은것이 있다.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어떤 서비스에서 A라는 GC옵션을 적용해서 잘 동작한다고 그 GC옵션이 다른 서비스에서도 훌륭하게 적용되어 쵲거의 효과를 볼 수 있다고 생각하지 말라는 것이다.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만약 애플리케이션에서 만들어지는 모든 객체의 크기와 종류가 같다면 회사에서 사용하는 모든 WAS의 GC옵션을 동일하게 설정할 수 있다. 하지만, 각 서비스의 WAS에서 생성하는 객체의 크기와 생존주기가 모두 다르고, 장비의 종류도 다양하다. WAS의 스레드 개수와 장비당 WAS인스턴스 개수, GC옵션 등은 지속적인 튜닝과 모니터링을 통해서 해당 서비스에 가장 적합한 값을 찾아야 한다.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이 이야기는 2010년 JavaOne에서 Oracle JVM을 만드는 엔지니어들이 한말이다.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참고자료</a:t>
            </a:r>
            <a:endParaRPr/>
          </a:p>
        </p:txBody>
      </p:sp>
      <p:sp>
        <p:nvSpPr>
          <p:cNvPr id="197" name="Google Shape;197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u="sng">
                <a:solidFill>
                  <a:schemeClr val="hlink"/>
                </a:solidFill>
                <a:hlinkClick r:id="rId3"/>
              </a:rPr>
              <a:t>https://d2.naver.com/helloworld/1329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메모리를 명시적으로 해제하지 않아도 될까?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7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Java는 프로그램 코드에서 메모리를 명시적으로 지정하여 해제하지 않는다.</a:t>
            </a:r>
            <a:br>
              <a:rPr lang="ko"/>
            </a:br>
            <a:r>
              <a:rPr lang="ko"/>
              <a:t>가끔 명시적으로 해제하려고 해당 객체를 null로 지정하거나 System.gc() 메서드를 호출하는 개발자가 있다. null로 지정하는 것은 큰 문제가 안되지만, System.gc()메서드를 호출하는 것은 시스템의 성능에 매우 큰 영향을 끼치므로 System.gc()메서드는 절대로 사용하면 안된다.</a:t>
            </a: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Java에서는 개발자가 프로그램 코드로 메모리를 명시적으로 해제하지 않기 때문에 Garbage Collector가 더 이상 필요없는(쓰레기) 객체를 찾아 지우는 작업을 한다. </a:t>
            </a:r>
            <a:r>
              <a:rPr lang="ko"/>
              <a:t>이</a:t>
            </a:r>
            <a:r>
              <a:rPr lang="ko"/>
              <a:t> Garbage Collector는 두가지 가설(전제조건) 하에 만들어 졌다.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Weak Generational Hypothesis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Garbage Collector는 두가지 가설(전제조건)하에 만들어졌다.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대부분의 객체는 금방 접근 불가능 상태(unreachable)가 된다.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오래된 객체에서 젊은 객체로의 참조는 아주 적게 존재한다.</a:t>
            </a:r>
            <a:br>
              <a:rPr lang="ko"/>
            </a:b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이러한 가설을 ‘weak generational hypothesis’라 한다.</a:t>
            </a:r>
            <a:br>
              <a:rPr lang="ko"/>
            </a:br>
            <a:r>
              <a:rPr lang="ko"/>
              <a:t>이 가설의 장점을 최대한 살리기 위해서 HotSpot VM에서는 크게 2개로 물리적공간을 나누었다. 둘로 나눈 공간이 Young 영역과 Old 영역이다.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Yong영역과 Old 영역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Young (Young Generation) 영역</a:t>
            </a:r>
            <a:br>
              <a:rPr lang="ko"/>
            </a:br>
            <a:r>
              <a:rPr lang="ko"/>
              <a:t>새롭게 생성한 객체의 대부분이 여기에 위치한다. 대부분의 객체가 금방 접근 불가능 상태가 되기 때문에 매우 많은 객체가 Young 영역에 생성되었다가 사라진다. 이 영역에서 객체가 사라질 때 Minor GC가 발생한다고 말한다.</a:t>
            </a: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Old (Old Generation) 영역</a:t>
            </a:r>
            <a:br>
              <a:rPr lang="ko"/>
            </a:br>
            <a:r>
              <a:rPr lang="ko"/>
              <a:t>접근 불가능 상태로 되지 않아 Young영역에서 살아남은 객체가 여기로 복사된다. 대부분 Young영역보다 크게 할당하며, 크기가 큰 만큼 Young영역보다 GC은 적게 발생한다. 이 영역에서 객체가 사라질 때 Minor GC (Full GC)가 발생한다고 말한다.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영역별 데이터의 흐름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이 그림의 Permanent Generation 영역</a:t>
            </a:r>
            <a:br>
              <a:rPr lang="ko"/>
            </a:br>
            <a:r>
              <a:rPr lang="ko"/>
              <a:t>(Perm 영역)은 Method Area라고도 한다. </a:t>
            </a: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객체나 억류(intern)된 문자열 정보를 </a:t>
            </a:r>
            <a:br>
              <a:rPr lang="ko"/>
            </a:br>
            <a:r>
              <a:rPr lang="ko"/>
              <a:t>저장하는 곳이며, Old 영역에서 살아남은 </a:t>
            </a:r>
            <a:br>
              <a:rPr lang="ko"/>
            </a:br>
            <a:r>
              <a:rPr lang="ko"/>
              <a:t>객체가 영원히 남아있는 곳은 절대 아니다. </a:t>
            </a: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이 영역에서 GC이 발생할 수도 있는데, </a:t>
            </a:r>
            <a:br>
              <a:rPr lang="ko"/>
            </a:br>
            <a:r>
              <a:rPr lang="ko"/>
              <a:t>여기서 GC이 발생해도 Mojor GC의 </a:t>
            </a:r>
            <a:br>
              <a:rPr lang="ko"/>
            </a:br>
            <a:r>
              <a:rPr lang="ko"/>
              <a:t>횟수에 포함된다.</a:t>
            </a:r>
            <a:br>
              <a:rPr lang="ko"/>
            </a:b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1400" y="1152487"/>
            <a:ext cx="3686925" cy="298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Old 영역에서 Young 영역을 참조할 수 있을까?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“Old 영역에 있는 객체가 Young 영역의 객체를 참조하는 경우가 있을 때에는 어떻게 처리될까?”라고 궁금해 하는 분도 있을 겁니다. 이러한 경우를 처리하기 위해서 Old영역에는 512바이트의 덩이러(chunk)로 되어있는 카드 테이블(card table)이 존재한다.</a:t>
            </a: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카드 테이블에는 Old영역에 있는 객체가 Young영역의 객체를 참조할 때마다 정보가 표시된다. Young영역의 GC을 실행할 때에는 Old영역에 있는 모든 객체의 참조를 확인하지 않고, 이 카드 테이블만 뒤져서 GC대상인지 식별한다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카드 테이블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ko"/>
            </a:b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카드 테이블은 write barrier를 사용하여 관리한다. write barrier는 Minor GC을 빠르게 할 수 있도록 하는 장치이다. write barrier때문에 약간의 오버헤드는 발생하지만 전반적인 GC시간은 줄어들게 된다.</a:t>
            </a:r>
            <a:endParaRPr/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875" y="1159125"/>
            <a:ext cx="8520600" cy="282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Young 영역을 알아보자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Young 영역은 총 3개의 영역으로 나눕니다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Eden 영역 , Survivor 영역(2개)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각 영역의 처리 절차를 순서에 따라서 기술하면 다음과 같다.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새로 생성한 대부분의 객체는 Eden영역에 위치한다.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Eden영역에서 GC이 한번 발생한 후 살아남은 객체는 Survivor 영역 중 하나로 이동된다.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Eden영역에서 GC이 발생하면 이미 살아남은 객체가 존재하는 Survivor영역으로 객체가 계속 쌓인다.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하나의 Survivor영역이 가득차게되면 그 중에서 살아남은 객체를 다른 Survivor영역으로 이동한다. 그리고 가득 찬 Survivor영역은 아무 데이터도 없는 상태로 된다.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이 과정을 반복하다가 계속해서 살아남아있는 객체는 Old영역으로 이동하게 된다.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이 절차를 확인해보면 알겠지만 Survivor 영역 중 하나는 반드시 비어있는 상태로 남아있어야 한다. 만약 두 Survivor 영역에 모두 데이터가 존재하거나, 두 영역 모두 사용량이 0이라면 여러분의 시스템은 정상적인 상황이 아니라고 생각하면 된다.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