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45" r:id="rId2"/>
  </p:sldMasterIdLst>
  <p:notesMasterIdLst>
    <p:notesMasterId r:id="rId10"/>
  </p:notesMasterIdLst>
  <p:handoutMasterIdLst>
    <p:handoutMasterId r:id="rId11"/>
  </p:handoutMasterIdLst>
  <p:sldIdLst>
    <p:sldId id="362" r:id="rId3"/>
    <p:sldId id="377" r:id="rId4"/>
    <p:sldId id="376" r:id="rId5"/>
    <p:sldId id="406" r:id="rId6"/>
    <p:sldId id="407" r:id="rId7"/>
    <p:sldId id="408" r:id="rId8"/>
    <p:sldId id="409" r:id="rId9"/>
  </p:sldIdLst>
  <p:sldSz cx="9144000" cy="6858000" type="screen4x3"/>
  <p:notesSz cx="6858000" cy="9144000"/>
  <p:defaultTextStyle>
    <a:defPPr>
      <a:defRPr lang="ko-KR"/>
    </a:defPPr>
    <a:lvl1pPr marL="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53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05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58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111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764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16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269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0222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6" pos="5760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2" orient="horz" pos="2137" userDrawn="1">
          <p15:clr>
            <a:srgbClr val="A4A3A4"/>
          </p15:clr>
        </p15:guide>
        <p15:guide id="13" pos="363" userDrawn="1">
          <p15:clr>
            <a:srgbClr val="A4A3A4"/>
          </p15:clr>
        </p15:guide>
        <p15:guide id="14" pos="5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he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8B"/>
    <a:srgbClr val="7FC3B6"/>
    <a:srgbClr val="00A8AC"/>
    <a:srgbClr val="C00000"/>
    <a:srgbClr val="EEB500"/>
    <a:srgbClr val="E6E6E6"/>
    <a:srgbClr val="2E1206"/>
    <a:srgbClr val="8C8C8C"/>
    <a:srgbClr val="FFFFF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B6E9B-A2E5-4B9B-8235-7A1B94E88204}" v="993" dt="2020-01-30T15:30:0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2" autoAdjust="0"/>
    <p:restoredTop sz="96210" autoAdjust="0"/>
  </p:normalViewPr>
  <p:slideViewPr>
    <p:cSldViewPr>
      <p:cViewPr varScale="1">
        <p:scale>
          <a:sx n="104" d="100"/>
          <a:sy n="104" d="100"/>
        </p:scale>
        <p:origin x="162" y="96"/>
      </p:cViewPr>
      <p:guideLst>
        <p:guide orient="horz" pos="119"/>
        <p:guide orient="horz" pos="4201"/>
        <p:guide orient="horz" pos="867"/>
        <p:guide pos="5760"/>
        <p:guide pos="204"/>
        <p:guide pos="2880"/>
        <p:guide orient="horz" pos="2137"/>
        <p:guide pos="363"/>
        <p:guide pos="5397"/>
      </p:guideLst>
    </p:cSldViewPr>
  </p:slideViewPr>
  <p:outlineViewPr>
    <p:cViewPr>
      <p:scale>
        <a:sx n="33" d="100"/>
        <a:sy n="33" d="100"/>
      </p:scale>
      <p:origin x="0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외솔" userId="7ced8ee837eeaaa7" providerId="LiveId" clId="{AAEB6E9B-A2E5-4B9B-8235-7A1B94E88204}"/>
    <pc:docChg chg="undo custSel addSld delSld modSld sldOrd">
      <pc:chgData name="김 외솔" userId="7ced8ee837eeaaa7" providerId="LiveId" clId="{AAEB6E9B-A2E5-4B9B-8235-7A1B94E88204}" dt="2020-01-30T15:32:14.409" v="5278" actId="47"/>
      <pc:docMkLst>
        <pc:docMk/>
      </pc:docMkLst>
      <pc:sldChg chg="addSp delSp modSp">
        <pc:chgData name="김 외솔" userId="7ced8ee837eeaaa7" providerId="LiveId" clId="{AAEB6E9B-A2E5-4B9B-8235-7A1B94E88204}" dt="2020-01-30T15:13:31.443" v="4400" actId="1076"/>
        <pc:sldMkLst>
          <pc:docMk/>
          <pc:sldMk cId="1139889111" sldId="362"/>
        </pc:sldMkLst>
        <pc:spChg chg="add mod">
          <ac:chgData name="김 외솔" userId="7ced8ee837eeaaa7" providerId="LiveId" clId="{AAEB6E9B-A2E5-4B9B-8235-7A1B94E88204}" dt="2020-01-30T15:13:31.443" v="4400" actId="1076"/>
          <ac:spMkLst>
            <pc:docMk/>
            <pc:sldMk cId="1139889111" sldId="362"/>
            <ac:spMk id="2" creationId="{0CE1BA80-4B94-4B11-AD22-AE514B412097}"/>
          </ac:spMkLst>
        </pc:spChg>
        <pc:spChg chg="add mod">
          <ac:chgData name="김 외솔" userId="7ced8ee837eeaaa7" providerId="LiveId" clId="{AAEB6E9B-A2E5-4B9B-8235-7A1B94E88204}" dt="2020-01-30T14:03:52.448" v="505" actId="1076"/>
          <ac:spMkLst>
            <pc:docMk/>
            <pc:sldMk cId="1139889111" sldId="362"/>
            <ac:spMk id="3" creationId="{5191B7C8-3FAD-486A-8579-D0EF3AB1F3F7}"/>
          </ac:spMkLst>
        </pc:spChg>
        <pc:spChg chg="add mod">
          <ac:chgData name="김 외솔" userId="7ced8ee837eeaaa7" providerId="LiveId" clId="{AAEB6E9B-A2E5-4B9B-8235-7A1B94E88204}" dt="2020-01-30T14:03:40.134" v="504" actId="1076"/>
          <ac:spMkLst>
            <pc:docMk/>
            <pc:sldMk cId="1139889111" sldId="362"/>
            <ac:spMk id="4" creationId="{4292DB72-6D66-428C-B3E4-5D7E7B062215}"/>
          </ac:spMkLst>
        </pc:spChg>
        <pc:spChg chg="add del mod">
          <ac:chgData name="김 외솔" userId="7ced8ee837eeaaa7" providerId="LiveId" clId="{AAEB6E9B-A2E5-4B9B-8235-7A1B94E88204}" dt="2020-01-30T13:50:06.325" v="198" actId="478"/>
          <ac:spMkLst>
            <pc:docMk/>
            <pc:sldMk cId="1139889111" sldId="362"/>
            <ac:spMk id="5" creationId="{AD43C5A8-D850-4DA6-A176-DB798F377960}"/>
          </ac:spMkLst>
        </pc:spChg>
        <pc:spChg chg="mod">
          <ac:chgData name="김 외솔" userId="7ced8ee837eeaaa7" providerId="LiveId" clId="{AAEB6E9B-A2E5-4B9B-8235-7A1B94E88204}" dt="2020-01-30T15:13:31.443" v="4400" actId="1076"/>
          <ac:spMkLst>
            <pc:docMk/>
            <pc:sldMk cId="1139889111" sldId="362"/>
            <ac:spMk id="10" creationId="{043EA149-1BB4-4211-9C75-D9F800EED8F2}"/>
          </ac:spMkLst>
        </pc:spChg>
        <pc:picChg chg="add del mod">
          <ac:chgData name="김 외솔" userId="7ced8ee837eeaaa7" providerId="LiveId" clId="{AAEB6E9B-A2E5-4B9B-8235-7A1B94E88204}" dt="2020-01-30T13:56:10.378" v="346" actId="478"/>
          <ac:picMkLst>
            <pc:docMk/>
            <pc:sldMk cId="1139889111" sldId="362"/>
            <ac:picMk id="7" creationId="{18E477BD-31B9-4AC9-B83B-9B4C69F7BD11}"/>
          </ac:picMkLst>
        </pc:picChg>
        <pc:picChg chg="add mod ord">
          <ac:chgData name="김 외솔" userId="7ced8ee837eeaaa7" providerId="LiveId" clId="{AAEB6E9B-A2E5-4B9B-8235-7A1B94E88204}" dt="2020-01-30T14:00:12.546" v="393" actId="14100"/>
          <ac:picMkLst>
            <pc:docMk/>
            <pc:sldMk cId="1139889111" sldId="362"/>
            <ac:picMk id="8" creationId="{2962E4A9-971B-407A-A744-6111E1AE7069}"/>
          </ac:picMkLst>
        </pc:picChg>
      </pc:sldChg>
      <pc:sldChg chg="addSp delSp modSp">
        <pc:chgData name="김 외솔" userId="7ced8ee837eeaaa7" providerId="LiveId" clId="{AAEB6E9B-A2E5-4B9B-8235-7A1B94E88204}" dt="2020-01-30T14:48:22.023" v="3079" actId="1076"/>
        <pc:sldMkLst>
          <pc:docMk/>
          <pc:sldMk cId="3295641083" sldId="376"/>
        </pc:sldMkLst>
        <pc:spChg chg="del">
          <ac:chgData name="김 외솔" userId="7ced8ee837eeaaa7" providerId="LiveId" clId="{AAEB6E9B-A2E5-4B9B-8235-7A1B94E88204}" dt="2020-01-30T14:35:17.818" v="2079" actId="478"/>
          <ac:spMkLst>
            <pc:docMk/>
            <pc:sldMk cId="3295641083" sldId="376"/>
            <ac:spMk id="2" creationId="{B32C9C22-DFAF-419F-8435-D0A6C3994CCA}"/>
          </ac:spMkLst>
        </pc:spChg>
        <pc:spChg chg="add mod">
          <ac:chgData name="김 외솔" userId="7ced8ee837eeaaa7" providerId="LiveId" clId="{AAEB6E9B-A2E5-4B9B-8235-7A1B94E88204}" dt="2020-01-30T14:43:22.649" v="2741" actId="20577"/>
          <ac:spMkLst>
            <pc:docMk/>
            <pc:sldMk cId="3295641083" sldId="376"/>
            <ac:spMk id="3" creationId="{D19D6D36-5795-404A-950B-97938A24D4C0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4" creationId="{E6901471-94E5-4AFB-8FF2-90B5D2D525AF}"/>
          </ac:spMkLst>
        </pc:spChg>
        <pc:spChg chg="del mod">
          <ac:chgData name="김 외솔" userId="7ced8ee837eeaaa7" providerId="LiveId" clId="{AAEB6E9B-A2E5-4B9B-8235-7A1B94E88204}" dt="2020-01-30T14:13:20.598" v="1088" actId="478"/>
          <ac:spMkLst>
            <pc:docMk/>
            <pc:sldMk cId="3295641083" sldId="376"/>
            <ac:spMk id="7" creationId="{E109A8DA-91EE-42B3-89AC-D2B1BC88A3A1}"/>
          </ac:spMkLst>
        </pc:spChg>
        <pc:spChg chg="mod">
          <ac:chgData name="김 외솔" userId="7ced8ee837eeaaa7" providerId="LiveId" clId="{AAEB6E9B-A2E5-4B9B-8235-7A1B94E88204}" dt="2020-01-30T14:47:04.135" v="2878" actId="14100"/>
          <ac:spMkLst>
            <pc:docMk/>
            <pc:sldMk cId="3295641083" sldId="376"/>
            <ac:spMk id="8" creationId="{F857FEE6-CE74-4372-A25E-EBDAEF626DA7}"/>
          </ac:spMkLst>
        </pc:spChg>
        <pc:spChg chg="add del">
          <ac:chgData name="김 외솔" userId="7ced8ee837eeaaa7" providerId="LiveId" clId="{AAEB6E9B-A2E5-4B9B-8235-7A1B94E88204}" dt="2020-01-30T14:13:44.832" v="1096"/>
          <ac:spMkLst>
            <pc:docMk/>
            <pc:sldMk cId="3295641083" sldId="376"/>
            <ac:spMk id="15" creationId="{42289B49-449A-4A2C-8A38-E1DBCCC3194F}"/>
          </ac:spMkLst>
        </pc:spChg>
        <pc:spChg chg="del mod topLvl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17" creationId="{A01ED372-7A1D-4F99-BCFD-D677FEC81102}"/>
          </ac:spMkLst>
        </pc:spChg>
        <pc:spChg chg="add del">
          <ac:chgData name="김 외솔" userId="7ced8ee837eeaaa7" providerId="LiveId" clId="{AAEB6E9B-A2E5-4B9B-8235-7A1B94E88204}" dt="2020-01-30T14:13:47.225" v="1098"/>
          <ac:spMkLst>
            <pc:docMk/>
            <pc:sldMk cId="3295641083" sldId="376"/>
            <ac:spMk id="19" creationId="{9C9299DF-AC79-4DC7-AA5B-32F5F5FFF36C}"/>
          </ac:spMkLst>
        </pc:spChg>
        <pc:spChg chg="add del mod">
          <ac:chgData name="김 외솔" userId="7ced8ee837eeaaa7" providerId="LiveId" clId="{AAEB6E9B-A2E5-4B9B-8235-7A1B94E88204}" dt="2020-01-30T14:30:22.279" v="1830" actId="478"/>
          <ac:spMkLst>
            <pc:docMk/>
            <pc:sldMk cId="3295641083" sldId="376"/>
            <ac:spMk id="22" creationId="{BEE6C088-A9A0-4958-B20B-FCC72E982602}"/>
          </ac:spMkLst>
        </pc:spChg>
        <pc:spChg chg="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23" creationId="{81BEC03B-C2E0-497F-94CF-33615682B342}"/>
          </ac:spMkLst>
        </pc:spChg>
        <pc:spChg chg="del">
          <ac:chgData name="김 외솔" userId="7ced8ee837eeaaa7" providerId="LiveId" clId="{AAEB6E9B-A2E5-4B9B-8235-7A1B94E88204}" dt="2020-01-30T14:26:58.479" v="1754" actId="478"/>
          <ac:spMkLst>
            <pc:docMk/>
            <pc:sldMk cId="3295641083" sldId="376"/>
            <ac:spMk id="24" creationId="{98C49D53-3C4B-4314-BDAC-AA7B0C1B8E16}"/>
          </ac:spMkLst>
        </pc:spChg>
        <pc:spChg chg="del">
          <ac:chgData name="김 외솔" userId="7ced8ee837eeaaa7" providerId="LiveId" clId="{AAEB6E9B-A2E5-4B9B-8235-7A1B94E88204}" dt="2020-01-30T14:26:49.531" v="1752" actId="478"/>
          <ac:spMkLst>
            <pc:docMk/>
            <pc:sldMk cId="3295641083" sldId="376"/>
            <ac:spMk id="25" creationId="{7D628478-07B8-493D-918B-6998686DDAED}"/>
          </ac:spMkLst>
        </pc:spChg>
        <pc:spChg chg="del">
          <ac:chgData name="김 외솔" userId="7ced8ee837eeaaa7" providerId="LiveId" clId="{AAEB6E9B-A2E5-4B9B-8235-7A1B94E88204}" dt="2020-01-30T14:27:03.424" v="1756" actId="478"/>
          <ac:spMkLst>
            <pc:docMk/>
            <pc:sldMk cId="3295641083" sldId="376"/>
            <ac:spMk id="26" creationId="{F978B010-9E8F-46C4-AC1F-8C4C6BDDE219}"/>
          </ac:spMkLst>
        </pc:spChg>
        <pc:spChg chg="add del mod">
          <ac:chgData name="김 외솔" userId="7ced8ee837eeaaa7" providerId="LiveId" clId="{AAEB6E9B-A2E5-4B9B-8235-7A1B94E88204}" dt="2020-01-30T14:30:22.279" v="1830" actId="478"/>
          <ac:spMkLst>
            <pc:docMk/>
            <pc:sldMk cId="3295641083" sldId="376"/>
            <ac:spMk id="27" creationId="{F8F2D98D-FADB-4136-BDAD-40C10BE0C85F}"/>
          </ac:spMkLst>
        </pc:spChg>
        <pc:spChg chg="add del mod">
          <ac:chgData name="김 외솔" userId="7ced8ee837eeaaa7" providerId="LiveId" clId="{AAEB6E9B-A2E5-4B9B-8235-7A1B94E88204}" dt="2020-01-30T14:30:22.279" v="1830" actId="478"/>
          <ac:spMkLst>
            <pc:docMk/>
            <pc:sldMk cId="3295641083" sldId="376"/>
            <ac:spMk id="28" creationId="{8A4B1B6C-2CC0-4B77-9223-F8F65838E35E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29" creationId="{051C48F9-6287-4794-9A40-03C1EA76A062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0" creationId="{E71950A2-0460-4AF9-8DC9-BBDE40D22556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1" creationId="{E3B10879-F88D-4B23-B37B-6F02C3AB9AE3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4" creationId="{52BD94B4-BF8C-4754-8342-5A6EC399C2E4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5" creationId="{E5EB2993-5186-46A5-B510-EBD3AFC8B887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6" creationId="{DC0125D4-B996-4F2C-BF93-A12F6797A2E4}"/>
          </ac:spMkLst>
        </pc:spChg>
        <pc:spChg chg="add del mod">
          <ac:chgData name="김 외솔" userId="7ced8ee837eeaaa7" providerId="LiveId" clId="{AAEB6E9B-A2E5-4B9B-8235-7A1B94E88204}" dt="2020-01-30T14:37:24.143" v="2083" actId="478"/>
          <ac:spMkLst>
            <pc:docMk/>
            <pc:sldMk cId="3295641083" sldId="376"/>
            <ac:spMk id="37" creationId="{6BEC9006-EE72-4E83-9738-78896123718F}"/>
          </ac:spMkLst>
        </pc:spChg>
        <pc:spChg chg="add del">
          <ac:chgData name="김 외솔" userId="7ced8ee837eeaaa7" providerId="LiveId" clId="{AAEB6E9B-A2E5-4B9B-8235-7A1B94E88204}" dt="2020-01-30T14:36:04.325" v="2081"/>
          <ac:spMkLst>
            <pc:docMk/>
            <pc:sldMk cId="3295641083" sldId="376"/>
            <ac:spMk id="38" creationId="{860FD54E-3341-4A35-93AD-1715E5F9C92C}"/>
          </ac:spMkLst>
        </pc:spChg>
        <pc:spChg chg="add mod">
          <ac:chgData name="김 외솔" userId="7ced8ee837eeaaa7" providerId="LiveId" clId="{AAEB6E9B-A2E5-4B9B-8235-7A1B94E88204}" dt="2020-01-30T14:43:25.849" v="2743" actId="20577"/>
          <ac:spMkLst>
            <pc:docMk/>
            <pc:sldMk cId="3295641083" sldId="376"/>
            <ac:spMk id="39" creationId="{F423075F-DE4B-43D2-BB9D-FF034016B7B7}"/>
          </ac:spMkLst>
        </pc:spChg>
        <pc:spChg chg="add mod">
          <ac:chgData name="김 외솔" userId="7ced8ee837eeaaa7" providerId="LiveId" clId="{AAEB6E9B-A2E5-4B9B-8235-7A1B94E88204}" dt="2020-01-30T14:43:28.950" v="2745" actId="20577"/>
          <ac:spMkLst>
            <pc:docMk/>
            <pc:sldMk cId="3295641083" sldId="376"/>
            <ac:spMk id="40" creationId="{09F557F6-F0A5-490C-86D5-70CD6AA4219D}"/>
          </ac:spMkLst>
        </pc:spChg>
        <pc:spChg chg="add mod">
          <ac:chgData name="김 외솔" userId="7ced8ee837eeaaa7" providerId="LiveId" clId="{AAEB6E9B-A2E5-4B9B-8235-7A1B94E88204}" dt="2020-01-30T14:48:22.023" v="3079" actId="1076"/>
          <ac:spMkLst>
            <pc:docMk/>
            <pc:sldMk cId="3295641083" sldId="376"/>
            <ac:spMk id="41" creationId="{0F87D642-CDDD-411E-B461-95917781AF9A}"/>
          </ac:spMkLst>
        </pc:spChg>
        <pc:grpChg chg="del mod">
          <ac:chgData name="김 외솔" userId="7ced8ee837eeaaa7" providerId="LiveId" clId="{AAEB6E9B-A2E5-4B9B-8235-7A1B94E88204}" dt="2020-01-30T14:25:33.626" v="1673" actId="478"/>
          <ac:grpSpMkLst>
            <pc:docMk/>
            <pc:sldMk cId="3295641083" sldId="376"/>
            <ac:grpSpMk id="20" creationId="{F1FD8B3C-5C13-4FDA-BAEA-17B5D3F03F0C}"/>
          </ac:grpSpMkLst>
        </pc:grpChg>
        <pc:grpChg chg="del">
          <ac:chgData name="김 외솔" userId="7ced8ee837eeaaa7" providerId="LiveId" clId="{AAEB6E9B-A2E5-4B9B-8235-7A1B94E88204}" dt="2020-01-30T14:27:01.642" v="1755" actId="478"/>
          <ac:grpSpMkLst>
            <pc:docMk/>
            <pc:sldMk cId="3295641083" sldId="376"/>
            <ac:grpSpMk id="21" creationId="{6FF307C2-6721-420E-82DE-411DA58C1FD4}"/>
          </ac:grpSpMkLst>
        </pc:grpChg>
        <pc:picChg chg="del mod topLvl">
          <ac:chgData name="김 외솔" userId="7ced8ee837eeaaa7" providerId="LiveId" clId="{AAEB6E9B-A2E5-4B9B-8235-7A1B94E88204}" dt="2020-01-30T14:25:33.626" v="1673" actId="478"/>
          <ac:picMkLst>
            <pc:docMk/>
            <pc:sldMk cId="3295641083" sldId="376"/>
            <ac:picMk id="10" creationId="{31E00310-3557-4546-8D87-992082CEC413}"/>
          </ac:picMkLst>
        </pc:picChg>
        <pc:cxnChg chg="add del mod">
          <ac:chgData name="김 외솔" userId="7ced8ee837eeaaa7" providerId="LiveId" clId="{AAEB6E9B-A2E5-4B9B-8235-7A1B94E88204}" dt="2020-01-30T14:37:24.143" v="2083" actId="478"/>
          <ac:cxnSpMkLst>
            <pc:docMk/>
            <pc:sldMk cId="3295641083" sldId="376"/>
            <ac:cxnSpMk id="6" creationId="{34AE5518-AFA2-4C3E-8138-7FED7E557042}"/>
          </ac:cxnSpMkLst>
        </pc:cxnChg>
        <pc:cxnChg chg="add del mod">
          <ac:chgData name="김 외솔" userId="7ced8ee837eeaaa7" providerId="LiveId" clId="{AAEB6E9B-A2E5-4B9B-8235-7A1B94E88204}" dt="2020-01-30T14:37:24.143" v="2083" actId="478"/>
          <ac:cxnSpMkLst>
            <pc:docMk/>
            <pc:sldMk cId="3295641083" sldId="376"/>
            <ac:cxnSpMk id="11" creationId="{109CCDB9-9CF3-4B62-9D15-769D0BA35A44}"/>
          </ac:cxnSpMkLst>
        </pc:cxnChg>
        <pc:cxnChg chg="add del">
          <ac:chgData name="김 외솔" userId="7ced8ee837eeaaa7" providerId="LiveId" clId="{AAEB6E9B-A2E5-4B9B-8235-7A1B94E88204}" dt="2020-01-30T14:31:22.346" v="1940" actId="478"/>
          <ac:cxnSpMkLst>
            <pc:docMk/>
            <pc:sldMk cId="3295641083" sldId="376"/>
            <ac:cxnSpMk id="32" creationId="{874CD902-5F89-43B2-85FA-5CE6A632898C}"/>
          </ac:cxnSpMkLst>
        </pc:cxnChg>
        <pc:cxnChg chg="add del">
          <ac:chgData name="김 외솔" userId="7ced8ee837eeaaa7" providerId="LiveId" clId="{AAEB6E9B-A2E5-4B9B-8235-7A1B94E88204}" dt="2020-01-30T14:31:41.756" v="1943"/>
          <ac:cxnSpMkLst>
            <pc:docMk/>
            <pc:sldMk cId="3295641083" sldId="376"/>
            <ac:cxnSpMk id="33" creationId="{C01C6C17-A25A-4612-9FD2-4C70DC9413A9}"/>
          </ac:cxnSpMkLst>
        </pc:cxnChg>
      </pc:sldChg>
      <pc:sldChg chg="addSp delSp modSp">
        <pc:chgData name="김 외솔" userId="7ced8ee837eeaaa7" providerId="LiveId" clId="{AAEB6E9B-A2E5-4B9B-8235-7A1B94E88204}" dt="2020-01-30T15:00:27.345" v="3535"/>
        <pc:sldMkLst>
          <pc:docMk/>
          <pc:sldMk cId="1280837524" sldId="377"/>
        </pc:sldMkLst>
        <pc:spChg chg="add mod">
          <ac:chgData name="김 외솔" userId="7ced8ee837eeaaa7" providerId="LiveId" clId="{AAEB6E9B-A2E5-4B9B-8235-7A1B94E88204}" dt="2020-01-30T15:00:23.392" v="3508"/>
          <ac:spMkLst>
            <pc:docMk/>
            <pc:sldMk cId="1280837524" sldId="377"/>
            <ac:spMk id="2" creationId="{E5AD57D0-5D01-420C-B568-BC58B008CEB0}"/>
          </ac:spMkLst>
        </pc:spChg>
        <pc:spChg chg="del">
          <ac:chgData name="김 외솔" userId="7ced8ee837eeaaa7" providerId="LiveId" clId="{AAEB6E9B-A2E5-4B9B-8235-7A1B94E88204}" dt="2020-01-30T14:04:30.824" v="510" actId="478"/>
          <ac:spMkLst>
            <pc:docMk/>
            <pc:sldMk cId="1280837524" sldId="377"/>
            <ac:spMk id="3" creationId="{9F5A943B-DCE2-4B27-881A-A7207E92563E}"/>
          </ac:spMkLst>
        </pc:spChg>
        <pc:spChg chg="add del mod">
          <ac:chgData name="김 외솔" userId="7ced8ee837eeaaa7" providerId="LiveId" clId="{AAEB6E9B-A2E5-4B9B-8235-7A1B94E88204}" dt="2020-01-30T14:09:05.741" v="930" actId="255"/>
          <ac:spMkLst>
            <pc:docMk/>
            <pc:sldMk cId="1280837524" sldId="377"/>
            <ac:spMk id="4" creationId="{EA91AE1D-E7CF-4608-B3CF-3C2A1EAE4F44}"/>
          </ac:spMkLst>
        </pc:spChg>
        <pc:spChg chg="mod">
          <ac:chgData name="김 외솔" userId="7ced8ee837eeaaa7" providerId="LiveId" clId="{AAEB6E9B-A2E5-4B9B-8235-7A1B94E88204}" dt="2020-01-30T14:11:37.109" v="1019" actId="2711"/>
          <ac:spMkLst>
            <pc:docMk/>
            <pc:sldMk cId="1280837524" sldId="377"/>
            <ac:spMk id="8" creationId="{043EA149-1BB4-4211-9C75-D9F800EED8F2}"/>
          </ac:spMkLst>
        </pc:spChg>
        <pc:spChg chg="mod">
          <ac:chgData name="김 외솔" userId="7ced8ee837eeaaa7" providerId="LiveId" clId="{AAEB6E9B-A2E5-4B9B-8235-7A1B94E88204}" dt="2020-01-30T14:07:08.194" v="672" actId="1076"/>
          <ac:spMkLst>
            <pc:docMk/>
            <pc:sldMk cId="1280837524" sldId="377"/>
            <ac:spMk id="10" creationId="{6255488E-4941-4B28-90EE-E6E45E6841FB}"/>
          </ac:spMkLst>
        </pc:spChg>
        <pc:spChg chg="del">
          <ac:chgData name="김 외솔" userId="7ced8ee837eeaaa7" providerId="LiveId" clId="{AAEB6E9B-A2E5-4B9B-8235-7A1B94E88204}" dt="2020-01-30T14:05:36.182" v="620" actId="478"/>
          <ac:spMkLst>
            <pc:docMk/>
            <pc:sldMk cId="1280837524" sldId="377"/>
            <ac:spMk id="11" creationId="{5D188BEE-30A4-48D1-A677-BD0240D69A7A}"/>
          </ac:spMkLst>
        </pc:spChg>
        <pc:spChg chg="mod">
          <ac:chgData name="김 외솔" userId="7ced8ee837eeaaa7" providerId="LiveId" clId="{AAEB6E9B-A2E5-4B9B-8235-7A1B94E88204}" dt="2020-01-30T14:06:26.835" v="667" actId="1035"/>
          <ac:spMkLst>
            <pc:docMk/>
            <pc:sldMk cId="1280837524" sldId="377"/>
            <ac:spMk id="13" creationId="{93D44405-28F2-43D7-B609-780285085A1B}"/>
          </ac:spMkLst>
        </pc:spChg>
        <pc:spChg chg="del">
          <ac:chgData name="김 외솔" userId="7ced8ee837eeaaa7" providerId="LiveId" clId="{AAEB6E9B-A2E5-4B9B-8235-7A1B94E88204}" dt="2020-01-30T14:05:38.663" v="621" actId="478"/>
          <ac:spMkLst>
            <pc:docMk/>
            <pc:sldMk cId="1280837524" sldId="377"/>
            <ac:spMk id="14" creationId="{EEAC9DAA-B2F7-439B-BE94-2E69EE51B000}"/>
          </ac:spMkLst>
        </pc:spChg>
        <pc:spChg chg="mod">
          <ac:chgData name="김 외솔" userId="7ced8ee837eeaaa7" providerId="LiveId" clId="{AAEB6E9B-A2E5-4B9B-8235-7A1B94E88204}" dt="2020-01-30T14:06:22.007" v="661" actId="1035"/>
          <ac:spMkLst>
            <pc:docMk/>
            <pc:sldMk cId="1280837524" sldId="377"/>
            <ac:spMk id="16" creationId="{B4BC6641-FE7F-4C00-9534-4AFCB3C110CD}"/>
          </ac:spMkLst>
        </pc:spChg>
        <pc:spChg chg="del">
          <ac:chgData name="김 외솔" userId="7ced8ee837eeaaa7" providerId="LiveId" clId="{AAEB6E9B-A2E5-4B9B-8235-7A1B94E88204}" dt="2020-01-30T14:05:41.965" v="623" actId="478"/>
          <ac:spMkLst>
            <pc:docMk/>
            <pc:sldMk cId="1280837524" sldId="377"/>
            <ac:spMk id="17" creationId="{611CF1DF-953C-45EC-AE44-0A9CFF582BC7}"/>
          </ac:spMkLst>
        </pc:spChg>
        <pc:spChg chg="mod">
          <ac:chgData name="김 외솔" userId="7ced8ee837eeaaa7" providerId="LiveId" clId="{AAEB6E9B-A2E5-4B9B-8235-7A1B94E88204}" dt="2020-01-30T14:06:09.897" v="626" actId="1076"/>
          <ac:spMkLst>
            <pc:docMk/>
            <pc:sldMk cId="1280837524" sldId="377"/>
            <ac:spMk id="19" creationId="{B231E5A1-12EF-49A2-A272-1DEC95854CDF}"/>
          </ac:spMkLst>
        </pc:spChg>
        <pc:spChg chg="del">
          <ac:chgData name="김 외솔" userId="7ced8ee837eeaaa7" providerId="LiveId" clId="{AAEB6E9B-A2E5-4B9B-8235-7A1B94E88204}" dt="2020-01-30T14:05:40.253" v="622" actId="478"/>
          <ac:spMkLst>
            <pc:docMk/>
            <pc:sldMk cId="1280837524" sldId="377"/>
            <ac:spMk id="20" creationId="{F63B69CF-1000-4EB4-8AFD-45B19B615E0E}"/>
          </ac:spMkLst>
        </pc:spChg>
        <pc:spChg chg="add mod">
          <ac:chgData name="김 외솔" userId="7ced8ee837eeaaa7" providerId="LiveId" clId="{AAEB6E9B-A2E5-4B9B-8235-7A1B94E88204}" dt="2020-01-30T15:00:27.345" v="3535"/>
          <ac:spMkLst>
            <pc:docMk/>
            <pc:sldMk cId="1280837524" sldId="377"/>
            <ac:spMk id="21" creationId="{7249ABAF-2E7E-408F-9D7E-60B84C26280C}"/>
          </ac:spMkLst>
        </pc:spChg>
        <pc:spChg chg="add mod">
          <ac:chgData name="김 외솔" userId="7ced8ee837eeaaa7" providerId="LiveId" clId="{AAEB6E9B-A2E5-4B9B-8235-7A1B94E88204}" dt="2020-01-30T14:11:37.109" v="1019" actId="2711"/>
          <ac:spMkLst>
            <pc:docMk/>
            <pc:sldMk cId="1280837524" sldId="377"/>
            <ac:spMk id="22" creationId="{5B950899-ECF4-4AAD-BAE8-E7613A3BAE25}"/>
          </ac:spMkLst>
        </pc:spChg>
        <pc:spChg chg="add mod">
          <ac:chgData name="김 외솔" userId="7ced8ee837eeaaa7" providerId="LiveId" clId="{AAEB6E9B-A2E5-4B9B-8235-7A1B94E88204}" dt="2020-01-30T14:11:37.109" v="1019" actId="2711"/>
          <ac:spMkLst>
            <pc:docMk/>
            <pc:sldMk cId="1280837524" sldId="377"/>
            <ac:spMk id="23" creationId="{21257469-E4A5-41E0-8336-CA6E826FB2D4}"/>
          </ac:spMkLst>
        </pc:spChg>
        <pc:spChg chg="add mod">
          <ac:chgData name="김 외솔" userId="7ced8ee837eeaaa7" providerId="LiveId" clId="{AAEB6E9B-A2E5-4B9B-8235-7A1B94E88204}" dt="2020-01-30T14:10:00.828" v="993" actId="571"/>
          <ac:spMkLst>
            <pc:docMk/>
            <pc:sldMk cId="1280837524" sldId="377"/>
            <ac:spMk id="24" creationId="{1BD2F6C1-EF00-4B1E-972B-6D119D23B3A4}"/>
          </ac:spMkLst>
        </pc:spChg>
        <pc:grpChg chg="add del mod">
          <ac:chgData name="김 외솔" userId="7ced8ee837eeaaa7" providerId="LiveId" clId="{AAEB6E9B-A2E5-4B9B-8235-7A1B94E88204}" dt="2020-01-30T14:07:28.191" v="677" actId="478"/>
          <ac:grpSpMkLst>
            <pc:docMk/>
            <pc:sldMk cId="1280837524" sldId="377"/>
            <ac:grpSpMk id="5" creationId="{36391BB1-15A6-464D-9331-895000905001}"/>
          </ac:grpSpMkLst>
        </pc:grpChg>
        <pc:grpChg chg="del">
          <ac:chgData name="김 외솔" userId="7ced8ee837eeaaa7" providerId="LiveId" clId="{AAEB6E9B-A2E5-4B9B-8235-7A1B94E88204}" dt="2020-01-30T14:05:36.182" v="620" actId="478"/>
          <ac:grpSpMkLst>
            <pc:docMk/>
            <pc:sldMk cId="1280837524" sldId="377"/>
            <ac:grpSpMk id="7" creationId="{076F8124-224C-4FCF-8411-72C3D29C9F83}"/>
          </ac:grpSpMkLst>
        </pc:grpChg>
        <pc:grpChg chg="del">
          <ac:chgData name="김 외솔" userId="7ced8ee837eeaaa7" providerId="LiveId" clId="{AAEB6E9B-A2E5-4B9B-8235-7A1B94E88204}" dt="2020-01-30T14:05:38.663" v="621" actId="478"/>
          <ac:grpSpMkLst>
            <pc:docMk/>
            <pc:sldMk cId="1280837524" sldId="377"/>
            <ac:grpSpMk id="12" creationId="{9B45CF83-2A76-4C97-8875-01C17397D8C5}"/>
          </ac:grpSpMkLst>
        </pc:grpChg>
        <pc:grpChg chg="del">
          <ac:chgData name="김 외솔" userId="7ced8ee837eeaaa7" providerId="LiveId" clId="{AAEB6E9B-A2E5-4B9B-8235-7A1B94E88204}" dt="2020-01-30T14:05:41.965" v="623" actId="478"/>
          <ac:grpSpMkLst>
            <pc:docMk/>
            <pc:sldMk cId="1280837524" sldId="377"/>
            <ac:grpSpMk id="15" creationId="{69B75E5F-EDBC-4497-B5CE-4133DDE0900A}"/>
          </ac:grpSpMkLst>
        </pc:grpChg>
        <pc:grpChg chg="del">
          <ac:chgData name="김 외솔" userId="7ced8ee837eeaaa7" providerId="LiveId" clId="{AAEB6E9B-A2E5-4B9B-8235-7A1B94E88204}" dt="2020-01-30T14:05:40.253" v="622" actId="478"/>
          <ac:grpSpMkLst>
            <pc:docMk/>
            <pc:sldMk cId="1280837524" sldId="377"/>
            <ac:grpSpMk id="18" creationId="{477E3D2B-1161-4965-B1AE-41456DAD2199}"/>
          </ac:grpSpMkLst>
        </pc:grpChg>
        <pc:picChg chg="del mod">
          <ac:chgData name="김 외솔" userId="7ced8ee837eeaaa7" providerId="LiveId" clId="{AAEB6E9B-A2E5-4B9B-8235-7A1B94E88204}" dt="2020-01-30T14:04:13.125" v="507" actId="478"/>
          <ac:picMkLst>
            <pc:docMk/>
            <pc:sldMk cId="1280837524" sldId="377"/>
            <ac:picMk id="2058" creationId="{DECD2939-FC7E-4106-9420-FAF6332A7AF2}"/>
          </ac:picMkLst>
        </pc:picChg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1816156131" sldId="383"/>
        </pc:sldMkLst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3155268175" sldId="388"/>
        </pc:sldMkLst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1287415594" sldId="390"/>
        </pc:sldMkLst>
      </pc:sldChg>
      <pc:sldChg chg="del">
        <pc:chgData name="김 외솔" userId="7ced8ee837eeaaa7" providerId="LiveId" clId="{AAEB6E9B-A2E5-4B9B-8235-7A1B94E88204}" dt="2020-01-30T15:32:14.409" v="5278" actId="47"/>
        <pc:sldMkLst>
          <pc:docMk/>
          <pc:sldMk cId="2091278913" sldId="404"/>
        </pc:sldMkLst>
      </pc:sldChg>
      <pc:sldChg chg="add del">
        <pc:chgData name="김 외솔" userId="7ced8ee837eeaaa7" providerId="LiveId" clId="{AAEB6E9B-A2E5-4B9B-8235-7A1B94E88204}" dt="2020-01-30T15:32:14.409" v="5278" actId="47"/>
        <pc:sldMkLst>
          <pc:docMk/>
          <pc:sldMk cId="4163146543" sldId="405"/>
        </pc:sldMkLst>
      </pc:sldChg>
      <pc:sldChg chg="addSp delSp modSp add">
        <pc:chgData name="김 외솔" userId="7ced8ee837eeaaa7" providerId="LiveId" clId="{AAEB6E9B-A2E5-4B9B-8235-7A1B94E88204}" dt="2020-01-30T15:26:04.606" v="4883" actId="1035"/>
        <pc:sldMkLst>
          <pc:docMk/>
          <pc:sldMk cId="4290451932" sldId="406"/>
        </pc:sldMkLst>
        <pc:spChg chg="del">
          <ac:chgData name="김 외솔" userId="7ced8ee837eeaaa7" providerId="LiveId" clId="{AAEB6E9B-A2E5-4B9B-8235-7A1B94E88204}" dt="2020-01-30T14:48:32.483" v="3080" actId="478"/>
          <ac:spMkLst>
            <pc:docMk/>
            <pc:sldMk cId="4290451932" sldId="406"/>
            <ac:spMk id="3" creationId="{D19D6D36-5795-404A-950B-97938A24D4C0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4" creationId="{E6901471-94E5-4AFB-8FF2-90B5D2D525AF}"/>
          </ac:spMkLst>
        </pc:spChg>
        <pc:spChg chg="mod">
          <ac:chgData name="김 외솔" userId="7ced8ee837eeaaa7" providerId="LiveId" clId="{AAEB6E9B-A2E5-4B9B-8235-7A1B94E88204}" dt="2020-01-30T14:46:54.123" v="2860"/>
          <ac:spMkLst>
            <pc:docMk/>
            <pc:sldMk cId="4290451932" sldId="406"/>
            <ac:spMk id="8" creationId="{F857FEE6-CE74-4372-A25E-EBDAEF626DA7}"/>
          </ac:spMkLst>
        </pc:spChg>
        <pc:spChg chg="add 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16" creationId="{F830C82C-D2F5-4C72-9477-910D10770A7A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17" creationId="{A01ED372-7A1D-4F99-BCFD-D677FEC81102}"/>
          </ac:spMkLst>
        </pc:spChg>
        <pc:spChg chg="add 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18" creationId="{22391BE8-7998-4E39-A4DF-8AD3616A3407}"/>
          </ac:spMkLst>
        </pc:spChg>
        <pc:spChg chg="add mod">
          <ac:chgData name="김 외솔" userId="7ced8ee837eeaaa7" providerId="LiveId" clId="{AAEB6E9B-A2E5-4B9B-8235-7A1B94E88204}" dt="2020-01-30T15:25:48.765" v="4880" actId="20577"/>
          <ac:spMkLst>
            <pc:docMk/>
            <pc:sldMk cId="4290451932" sldId="406"/>
            <ac:spMk id="19" creationId="{FADD5F63-4AF7-48AE-838F-1AA8156BB3C4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23" creationId="{81BEC03B-C2E0-497F-94CF-33615682B342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29" creationId="{051C48F9-6287-4794-9A40-03C1EA76A062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0" creationId="{E71950A2-0460-4AF9-8DC9-BBDE40D22556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1" creationId="{E3B10879-F88D-4B23-B37B-6F02C3AB9AE3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4" creationId="{52BD94B4-BF8C-4754-8342-5A6EC399C2E4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5" creationId="{E5EB2993-5186-46A5-B510-EBD3AFC8B887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6" creationId="{DC0125D4-B996-4F2C-BF93-A12F6797A2E4}"/>
          </ac:spMkLst>
        </pc:spChg>
        <pc:spChg chg="mod">
          <ac:chgData name="김 외솔" userId="7ced8ee837eeaaa7" providerId="LiveId" clId="{AAEB6E9B-A2E5-4B9B-8235-7A1B94E88204}" dt="2020-01-30T15:26:04.606" v="4883" actId="1035"/>
          <ac:spMkLst>
            <pc:docMk/>
            <pc:sldMk cId="4290451932" sldId="406"/>
            <ac:spMk id="37" creationId="{6BEC9006-EE72-4E83-9738-78896123718F}"/>
          </ac:spMkLst>
        </pc:spChg>
        <pc:cxnChg chg="mod">
          <ac:chgData name="김 외솔" userId="7ced8ee837eeaaa7" providerId="LiveId" clId="{AAEB6E9B-A2E5-4B9B-8235-7A1B94E88204}" dt="2020-01-30T15:26:04.606" v="4883" actId="1035"/>
          <ac:cxnSpMkLst>
            <pc:docMk/>
            <pc:sldMk cId="4290451932" sldId="406"/>
            <ac:cxnSpMk id="6" creationId="{34AE5518-AFA2-4C3E-8138-7FED7E557042}"/>
          </ac:cxnSpMkLst>
        </pc:cxnChg>
        <pc:cxnChg chg="mod">
          <ac:chgData name="김 외솔" userId="7ced8ee837eeaaa7" providerId="LiveId" clId="{AAEB6E9B-A2E5-4B9B-8235-7A1B94E88204}" dt="2020-01-30T15:26:04.606" v="4883" actId="1035"/>
          <ac:cxnSpMkLst>
            <pc:docMk/>
            <pc:sldMk cId="4290451932" sldId="406"/>
            <ac:cxnSpMk id="11" creationId="{109CCDB9-9CF3-4B62-9D15-769D0BA35A44}"/>
          </ac:cxnSpMkLst>
        </pc:cxnChg>
      </pc:sldChg>
      <pc:sldChg chg="addSp delSp modSp add">
        <pc:chgData name="김 외솔" userId="7ced8ee837eeaaa7" providerId="LiveId" clId="{AAEB6E9B-A2E5-4B9B-8235-7A1B94E88204}" dt="2020-01-30T15:24:15.284" v="4735" actId="1076"/>
        <pc:sldMkLst>
          <pc:docMk/>
          <pc:sldMk cId="952095658" sldId="407"/>
        </pc:sldMkLst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4" creationId="{E6901471-94E5-4AFB-8FF2-90B5D2D525AF}"/>
          </ac:spMkLst>
        </pc:spChg>
        <pc:spChg chg="add del mod">
          <ac:chgData name="김 외솔" userId="7ced8ee837eeaaa7" providerId="LiveId" clId="{AAEB6E9B-A2E5-4B9B-8235-7A1B94E88204}" dt="2020-01-30T14:55:10.551" v="3378" actId="478"/>
          <ac:spMkLst>
            <pc:docMk/>
            <pc:sldMk cId="952095658" sldId="407"/>
            <ac:spMk id="5" creationId="{882A490B-BA7C-410D-9A26-51A4E4E6168A}"/>
          </ac:spMkLst>
        </pc:spChg>
        <pc:spChg chg="add">
          <ac:chgData name="김 외솔" userId="7ced8ee837eeaaa7" providerId="LiveId" clId="{AAEB6E9B-A2E5-4B9B-8235-7A1B94E88204}" dt="2020-01-30T14:50:10.748" v="3160"/>
          <ac:spMkLst>
            <pc:docMk/>
            <pc:sldMk cId="952095658" sldId="407"/>
            <ac:spMk id="15" creationId="{4247EC01-9BB8-4184-A2E5-0C2EB7E20A42}"/>
          </ac:spMkLst>
        </pc:spChg>
        <pc:spChg chg="add mod">
          <ac:chgData name="김 외솔" userId="7ced8ee837eeaaa7" providerId="LiveId" clId="{AAEB6E9B-A2E5-4B9B-8235-7A1B94E88204}" dt="2020-01-30T14:51:24.573" v="3286" actId="14100"/>
          <ac:spMkLst>
            <pc:docMk/>
            <pc:sldMk cId="952095658" sldId="407"/>
            <ac:spMk id="16" creationId="{6B866BFC-7166-4780-AFD1-15399C4A1C10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17" creationId="{A01ED372-7A1D-4F99-BCFD-D677FEC81102}"/>
          </ac:spMkLst>
        </pc:spChg>
        <pc:spChg chg="add mod">
          <ac:chgData name="김 외솔" userId="7ced8ee837eeaaa7" providerId="LiveId" clId="{AAEB6E9B-A2E5-4B9B-8235-7A1B94E88204}" dt="2020-01-30T14:50:48.437" v="3275" actId="20577"/>
          <ac:spMkLst>
            <pc:docMk/>
            <pc:sldMk cId="952095658" sldId="407"/>
            <ac:spMk id="18" creationId="{0B691003-B292-4638-A6F3-FE7D81C136D9}"/>
          </ac:spMkLst>
        </pc:spChg>
        <pc:spChg chg="add del">
          <ac:chgData name="김 외솔" userId="7ced8ee837eeaaa7" providerId="LiveId" clId="{AAEB6E9B-A2E5-4B9B-8235-7A1B94E88204}" dt="2020-01-30T14:50:51.083" v="3276" actId="478"/>
          <ac:spMkLst>
            <pc:docMk/>
            <pc:sldMk cId="952095658" sldId="407"/>
            <ac:spMk id="19" creationId="{015C9292-4F3D-41D1-B7E2-C14E95C72659}"/>
          </ac:spMkLst>
        </pc:spChg>
        <pc:spChg chg="add mod">
          <ac:chgData name="김 외솔" userId="7ced8ee837eeaaa7" providerId="LiveId" clId="{AAEB6E9B-A2E5-4B9B-8235-7A1B94E88204}" dt="2020-01-30T14:52:44.995" v="3293" actId="1076"/>
          <ac:spMkLst>
            <pc:docMk/>
            <pc:sldMk cId="952095658" sldId="407"/>
            <ac:spMk id="21" creationId="{547D99C5-74A1-477E-9481-EE783EF38329}"/>
          </ac:spMkLst>
        </pc:spChg>
        <pc:spChg chg="add del mod">
          <ac:chgData name="김 외솔" userId="7ced8ee837eeaaa7" providerId="LiveId" clId="{AAEB6E9B-A2E5-4B9B-8235-7A1B94E88204}" dt="2020-01-30T14:52:19.433" v="3290" actId="478"/>
          <ac:spMkLst>
            <pc:docMk/>
            <pc:sldMk cId="952095658" sldId="407"/>
            <ac:spMk id="22" creationId="{54CFA98B-9394-4D82-B8AF-304C0CCD065F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23" creationId="{81BEC03B-C2E0-497F-94CF-33615682B342}"/>
          </ac:spMkLst>
        </pc:spChg>
        <pc:spChg chg="add mod">
          <ac:chgData name="김 외솔" userId="7ced8ee837eeaaa7" providerId="LiveId" clId="{AAEB6E9B-A2E5-4B9B-8235-7A1B94E88204}" dt="2020-01-30T14:53:15.735" v="3328" actId="20577"/>
          <ac:spMkLst>
            <pc:docMk/>
            <pc:sldMk cId="952095658" sldId="407"/>
            <ac:spMk id="24" creationId="{279E6E34-57FF-4043-BDD4-B93230EA34FE}"/>
          </ac:spMkLst>
        </pc:spChg>
        <pc:spChg chg="add mod">
          <ac:chgData name="김 외솔" userId="7ced8ee837eeaaa7" providerId="LiveId" clId="{AAEB6E9B-A2E5-4B9B-8235-7A1B94E88204}" dt="2020-01-30T14:53:11.949" v="3326" actId="403"/>
          <ac:spMkLst>
            <pc:docMk/>
            <pc:sldMk cId="952095658" sldId="407"/>
            <ac:spMk id="25" creationId="{85B7B090-3A1C-47C7-AAA2-BD2DF79D4714}"/>
          </ac:spMkLst>
        </pc:spChg>
        <pc:spChg chg="add mod">
          <ac:chgData name="김 외솔" userId="7ced8ee837eeaaa7" providerId="LiveId" clId="{AAEB6E9B-A2E5-4B9B-8235-7A1B94E88204}" dt="2020-01-30T14:57:15.380" v="3388" actId="20577"/>
          <ac:spMkLst>
            <pc:docMk/>
            <pc:sldMk cId="952095658" sldId="407"/>
            <ac:spMk id="26" creationId="{310F79E0-3512-4424-8A1B-D07D03EDCC62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29" creationId="{051C48F9-6287-4794-9A40-03C1EA76A062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30" creationId="{E71950A2-0460-4AF9-8DC9-BBDE40D22556}"/>
          </ac:spMkLst>
        </pc:spChg>
        <pc:spChg chg="del">
          <ac:chgData name="김 외솔" userId="7ced8ee837eeaaa7" providerId="LiveId" clId="{AAEB6E9B-A2E5-4B9B-8235-7A1B94E88204}" dt="2020-01-30T14:49:41.091" v="3156" actId="478"/>
          <ac:spMkLst>
            <pc:docMk/>
            <pc:sldMk cId="952095658" sldId="407"/>
            <ac:spMk id="31" creationId="{E3B10879-F88D-4B23-B37B-6F02C3AB9AE3}"/>
          </ac:spMkLst>
        </pc:spChg>
        <pc:spChg chg="add mod">
          <ac:chgData name="김 외솔" userId="7ced8ee837eeaaa7" providerId="LiveId" clId="{AAEB6E9B-A2E5-4B9B-8235-7A1B94E88204}" dt="2020-01-30T15:21:44.446" v="4683" actId="1076"/>
          <ac:spMkLst>
            <pc:docMk/>
            <pc:sldMk cId="952095658" sldId="407"/>
            <ac:spMk id="32" creationId="{98160F3D-15D0-4FFE-8A73-C3C9179D7569}"/>
          </ac:spMkLst>
        </pc:spChg>
        <pc:spChg chg="add mod">
          <ac:chgData name="김 외솔" userId="7ced8ee837eeaaa7" providerId="LiveId" clId="{AAEB6E9B-A2E5-4B9B-8235-7A1B94E88204}" dt="2020-01-30T15:21:32.406" v="4676" actId="14100"/>
          <ac:spMkLst>
            <pc:docMk/>
            <pc:sldMk cId="952095658" sldId="407"/>
            <ac:spMk id="33" creationId="{2D7F9EB4-A75D-4B50-A2E4-CAE2480BA9AC}"/>
          </ac:spMkLst>
        </pc:spChg>
        <pc:spChg chg="del mod">
          <ac:chgData name="김 외솔" userId="7ced8ee837eeaaa7" providerId="LiveId" clId="{AAEB6E9B-A2E5-4B9B-8235-7A1B94E88204}" dt="2020-01-30T14:50:06.305" v="3159" actId="478"/>
          <ac:spMkLst>
            <pc:docMk/>
            <pc:sldMk cId="952095658" sldId="407"/>
            <ac:spMk id="34" creationId="{52BD94B4-BF8C-4754-8342-5A6EC399C2E4}"/>
          </ac:spMkLst>
        </pc:spChg>
        <pc:spChg chg="del mod">
          <ac:chgData name="김 외솔" userId="7ced8ee837eeaaa7" providerId="LiveId" clId="{AAEB6E9B-A2E5-4B9B-8235-7A1B94E88204}" dt="2020-01-30T14:50:06.305" v="3159" actId="478"/>
          <ac:spMkLst>
            <pc:docMk/>
            <pc:sldMk cId="952095658" sldId="407"/>
            <ac:spMk id="35" creationId="{E5EB2993-5186-46A5-B510-EBD3AFC8B887}"/>
          </ac:spMkLst>
        </pc:spChg>
        <pc:spChg chg="del mod">
          <ac:chgData name="김 외솔" userId="7ced8ee837eeaaa7" providerId="LiveId" clId="{AAEB6E9B-A2E5-4B9B-8235-7A1B94E88204}" dt="2020-01-30T14:50:06.305" v="3159" actId="478"/>
          <ac:spMkLst>
            <pc:docMk/>
            <pc:sldMk cId="952095658" sldId="407"/>
            <ac:spMk id="36" creationId="{DC0125D4-B996-4F2C-BF93-A12F6797A2E4}"/>
          </ac:spMkLst>
        </pc:spChg>
        <pc:spChg chg="del">
          <ac:chgData name="김 외솔" userId="7ced8ee837eeaaa7" providerId="LiveId" clId="{AAEB6E9B-A2E5-4B9B-8235-7A1B94E88204}" dt="2020-01-30T14:49:43.245" v="3157" actId="478"/>
          <ac:spMkLst>
            <pc:docMk/>
            <pc:sldMk cId="952095658" sldId="407"/>
            <ac:spMk id="37" creationId="{6BEC9006-EE72-4E83-9738-78896123718F}"/>
          </ac:spMkLst>
        </pc:spChg>
        <pc:spChg chg="add del mod">
          <ac:chgData name="김 외솔" userId="7ced8ee837eeaaa7" providerId="LiveId" clId="{AAEB6E9B-A2E5-4B9B-8235-7A1B94E88204}" dt="2020-01-30T15:21:32.406" v="4676" actId="14100"/>
          <ac:spMkLst>
            <pc:docMk/>
            <pc:sldMk cId="952095658" sldId="407"/>
            <ac:spMk id="38" creationId="{C6136156-3C84-47FB-9AFD-EB5C4E1AEC9F}"/>
          </ac:spMkLst>
        </pc:spChg>
        <pc:spChg chg="add mod">
          <ac:chgData name="김 외솔" userId="7ced8ee837eeaaa7" providerId="LiveId" clId="{AAEB6E9B-A2E5-4B9B-8235-7A1B94E88204}" dt="2020-01-30T15:21:25.231" v="4674" actId="14100"/>
          <ac:spMkLst>
            <pc:docMk/>
            <pc:sldMk cId="952095658" sldId="407"/>
            <ac:spMk id="39" creationId="{528DE35C-F021-4E84-B677-5391967F5AE5}"/>
          </ac:spMkLst>
        </pc:spChg>
        <pc:spChg chg="add mod">
          <ac:chgData name="김 외솔" userId="7ced8ee837eeaaa7" providerId="LiveId" clId="{AAEB6E9B-A2E5-4B9B-8235-7A1B94E88204}" dt="2020-01-30T15:21:25.231" v="4674" actId="14100"/>
          <ac:spMkLst>
            <pc:docMk/>
            <pc:sldMk cId="952095658" sldId="407"/>
            <ac:spMk id="40" creationId="{9213DC38-63CE-4818-BCB0-1C161A106E0E}"/>
          </ac:spMkLst>
        </pc:spChg>
        <pc:spChg chg="add mod">
          <ac:chgData name="김 외솔" userId="7ced8ee837eeaaa7" providerId="LiveId" clId="{AAEB6E9B-A2E5-4B9B-8235-7A1B94E88204}" dt="2020-01-30T15:24:15.284" v="4735" actId="1076"/>
          <ac:spMkLst>
            <pc:docMk/>
            <pc:sldMk cId="952095658" sldId="407"/>
            <ac:spMk id="41" creationId="{631B328C-8BFA-452E-822C-03E63F1AEFA7}"/>
          </ac:spMkLst>
        </pc:spChg>
        <pc:spChg chg="add del">
          <ac:chgData name="김 외솔" userId="7ced8ee837eeaaa7" providerId="LiveId" clId="{AAEB6E9B-A2E5-4B9B-8235-7A1B94E88204}" dt="2020-01-30T15:08:14.277" v="4053"/>
          <ac:spMkLst>
            <pc:docMk/>
            <pc:sldMk cId="952095658" sldId="407"/>
            <ac:spMk id="42" creationId="{C41B246B-FC72-44F8-8FC5-73DDA813D78B}"/>
          </ac:spMkLst>
        </pc:spChg>
        <pc:spChg chg="add del mod">
          <ac:chgData name="김 외솔" userId="7ced8ee837eeaaa7" providerId="LiveId" clId="{AAEB6E9B-A2E5-4B9B-8235-7A1B94E88204}" dt="2020-01-30T15:24:07.218" v="4733" actId="478"/>
          <ac:spMkLst>
            <pc:docMk/>
            <pc:sldMk cId="952095658" sldId="407"/>
            <ac:spMk id="43" creationId="{F4E0B12E-90AD-446E-B70E-41EC109ABC87}"/>
          </ac:spMkLst>
        </pc:spChg>
        <pc:cxnChg chg="add mod">
          <ac:chgData name="김 외솔" userId="7ced8ee837eeaaa7" providerId="LiveId" clId="{AAEB6E9B-A2E5-4B9B-8235-7A1B94E88204}" dt="2020-01-30T14:51:57.349" v="3287" actId="11529"/>
          <ac:cxnSpMkLst>
            <pc:docMk/>
            <pc:sldMk cId="952095658" sldId="407"/>
            <ac:cxnSpMk id="3" creationId="{571A119B-5B8B-4288-86F2-4D0092DF12AC}"/>
          </ac:cxnSpMkLst>
        </pc:cxnChg>
        <pc:cxnChg chg="del">
          <ac:chgData name="김 외솔" userId="7ced8ee837eeaaa7" providerId="LiveId" clId="{AAEB6E9B-A2E5-4B9B-8235-7A1B94E88204}" dt="2020-01-30T14:49:41.091" v="3156" actId="478"/>
          <ac:cxnSpMkLst>
            <pc:docMk/>
            <pc:sldMk cId="952095658" sldId="407"/>
            <ac:cxnSpMk id="6" creationId="{34AE5518-AFA2-4C3E-8138-7FED7E557042}"/>
          </ac:cxnSpMkLst>
        </pc:cxnChg>
        <pc:cxnChg chg="add del mod">
          <ac:chgData name="김 외솔" userId="7ced8ee837eeaaa7" providerId="LiveId" clId="{AAEB6E9B-A2E5-4B9B-8235-7A1B94E88204}" dt="2020-01-30T14:56:19.559" v="3380" actId="478"/>
          <ac:cxnSpMkLst>
            <pc:docMk/>
            <pc:sldMk cId="952095658" sldId="407"/>
            <ac:cxnSpMk id="9" creationId="{0356E591-9DDE-44A9-9BF6-2943D822E251}"/>
          </ac:cxnSpMkLst>
        </pc:cxnChg>
        <pc:cxnChg chg="del">
          <ac:chgData name="김 외솔" userId="7ced8ee837eeaaa7" providerId="LiveId" clId="{AAEB6E9B-A2E5-4B9B-8235-7A1B94E88204}" dt="2020-01-30T14:49:41.091" v="3156" actId="478"/>
          <ac:cxnSpMkLst>
            <pc:docMk/>
            <pc:sldMk cId="952095658" sldId="407"/>
            <ac:cxnSpMk id="11" creationId="{109CCDB9-9CF3-4B62-9D15-769D0BA35A44}"/>
          </ac:cxnSpMkLst>
        </pc:cxnChg>
        <pc:cxnChg chg="add del mod">
          <ac:chgData name="김 외솔" userId="7ced8ee837eeaaa7" providerId="LiveId" clId="{AAEB6E9B-A2E5-4B9B-8235-7A1B94E88204}" dt="2020-01-30T14:56:50.789" v="3384" actId="478"/>
          <ac:cxnSpMkLst>
            <pc:docMk/>
            <pc:sldMk cId="952095658" sldId="407"/>
            <ac:cxnSpMk id="12" creationId="{115F9FAF-3B7C-45C4-B160-3315B631160E}"/>
          </ac:cxnSpMkLst>
        </pc:cxnChg>
      </pc:sldChg>
      <pc:sldChg chg="delSp modSp add del">
        <pc:chgData name="김 외솔" userId="7ced8ee837eeaaa7" providerId="LiveId" clId="{AAEB6E9B-A2E5-4B9B-8235-7A1B94E88204}" dt="2020-01-30T15:08:57.251" v="4213" actId="2696"/>
        <pc:sldMkLst>
          <pc:docMk/>
          <pc:sldMk cId="2022787990" sldId="408"/>
        </pc:sldMkLst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15" creationId="{4247EC01-9BB8-4184-A2E5-0C2EB7E20A42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16" creationId="{6B866BFC-7166-4780-AFD1-15399C4A1C10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18" creationId="{0B691003-B292-4638-A6F3-FE7D81C136D9}"/>
          </ac:spMkLst>
        </pc:spChg>
        <pc:spChg chg="del mod">
          <ac:chgData name="김 외솔" userId="7ced8ee837eeaaa7" providerId="LiveId" clId="{AAEB6E9B-A2E5-4B9B-8235-7A1B94E88204}" dt="2020-01-30T15:08:51.877" v="4212" actId="478"/>
          <ac:spMkLst>
            <pc:docMk/>
            <pc:sldMk cId="2022787990" sldId="408"/>
            <ac:spMk id="21" creationId="{547D99C5-74A1-477E-9481-EE783EF38329}"/>
          </ac:spMkLst>
        </pc:spChg>
        <pc:spChg chg="del mod">
          <ac:chgData name="김 외솔" userId="7ced8ee837eeaaa7" providerId="LiveId" clId="{AAEB6E9B-A2E5-4B9B-8235-7A1B94E88204}" dt="2020-01-30T15:08:51.877" v="4212" actId="478"/>
          <ac:spMkLst>
            <pc:docMk/>
            <pc:sldMk cId="2022787990" sldId="408"/>
            <ac:spMk id="24" creationId="{279E6E34-57FF-4043-BDD4-B93230EA34FE}"/>
          </ac:spMkLst>
        </pc:spChg>
        <pc:spChg chg="del mod">
          <ac:chgData name="김 외솔" userId="7ced8ee837eeaaa7" providerId="LiveId" clId="{AAEB6E9B-A2E5-4B9B-8235-7A1B94E88204}" dt="2020-01-30T15:08:51.877" v="4212" actId="478"/>
          <ac:spMkLst>
            <pc:docMk/>
            <pc:sldMk cId="2022787990" sldId="408"/>
            <ac:spMk id="25" creationId="{85B7B090-3A1C-47C7-AAA2-BD2DF79D4714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26" creationId="{310F79E0-3512-4424-8A1B-D07D03EDCC62}"/>
          </ac:spMkLst>
        </pc:spChg>
        <pc:spChg chg="del">
          <ac:chgData name="김 외솔" userId="7ced8ee837eeaaa7" providerId="LiveId" clId="{AAEB6E9B-A2E5-4B9B-8235-7A1B94E88204}" dt="2020-01-30T15:08:28.213" v="4055" actId="478"/>
          <ac:spMkLst>
            <pc:docMk/>
            <pc:sldMk cId="2022787990" sldId="408"/>
            <ac:spMk id="41" creationId="{631B328C-8BFA-452E-822C-03E63F1AEFA7}"/>
          </ac:spMkLst>
        </pc:spChg>
        <pc:cxnChg chg="del">
          <ac:chgData name="김 외솔" userId="7ced8ee837eeaaa7" providerId="LiveId" clId="{AAEB6E9B-A2E5-4B9B-8235-7A1B94E88204}" dt="2020-01-30T15:08:28.213" v="4055" actId="478"/>
          <ac:cxnSpMkLst>
            <pc:docMk/>
            <pc:sldMk cId="2022787990" sldId="408"/>
            <ac:cxnSpMk id="3" creationId="{571A119B-5B8B-4288-86F2-4D0092DF12AC}"/>
          </ac:cxnSpMkLst>
        </pc:cxnChg>
      </pc:sldChg>
      <pc:sldChg chg="addSp delSp modSp add">
        <pc:chgData name="김 외솔" userId="7ced8ee837eeaaa7" providerId="LiveId" clId="{AAEB6E9B-A2E5-4B9B-8235-7A1B94E88204}" dt="2020-01-30T15:23:11.164" v="4698" actId="1076"/>
        <pc:sldMkLst>
          <pc:docMk/>
          <pc:sldMk cId="2106770550" sldId="408"/>
        </pc:sldMkLst>
        <pc:spChg chg="mod">
          <ac:chgData name="김 외솔" userId="7ced8ee837eeaaa7" providerId="LiveId" clId="{AAEB6E9B-A2E5-4B9B-8235-7A1B94E88204}" dt="2020-01-30T15:11:27.049" v="4354" actId="1076"/>
          <ac:spMkLst>
            <pc:docMk/>
            <pc:sldMk cId="2106770550" sldId="408"/>
            <ac:spMk id="15" creationId="{4247EC01-9BB8-4184-A2E5-0C2EB7E20A42}"/>
          </ac:spMkLst>
        </pc:spChg>
        <pc:spChg chg="del mod">
          <ac:chgData name="김 외솔" userId="7ced8ee837eeaaa7" providerId="LiveId" clId="{AAEB6E9B-A2E5-4B9B-8235-7A1B94E88204}" dt="2020-01-30T15:09:13.902" v="4232" actId="478"/>
          <ac:spMkLst>
            <pc:docMk/>
            <pc:sldMk cId="2106770550" sldId="408"/>
            <ac:spMk id="16" creationId="{6B866BFC-7166-4780-AFD1-15399C4A1C10}"/>
          </ac:spMkLst>
        </pc:spChg>
        <pc:spChg chg="add mod">
          <ac:chgData name="김 외솔" userId="7ced8ee837eeaaa7" providerId="LiveId" clId="{AAEB6E9B-A2E5-4B9B-8235-7A1B94E88204}" dt="2020-01-30T15:11:27.049" v="4354" actId="1076"/>
          <ac:spMkLst>
            <pc:docMk/>
            <pc:sldMk cId="2106770550" sldId="408"/>
            <ac:spMk id="17" creationId="{3F625D44-20FA-488E-9B24-9DCDEB137539}"/>
          </ac:spMkLst>
        </pc:spChg>
        <pc:spChg chg="mod">
          <ac:chgData name="김 외솔" userId="7ced8ee837eeaaa7" providerId="LiveId" clId="{AAEB6E9B-A2E5-4B9B-8235-7A1B94E88204}" dt="2020-01-30T15:11:27.049" v="4354" actId="1076"/>
          <ac:spMkLst>
            <pc:docMk/>
            <pc:sldMk cId="2106770550" sldId="408"/>
            <ac:spMk id="18" creationId="{0B691003-B292-4638-A6F3-FE7D81C136D9}"/>
          </ac:spMkLst>
        </pc:spChg>
        <pc:spChg chg="add mod">
          <ac:chgData name="김 외솔" userId="7ced8ee837eeaaa7" providerId="LiveId" clId="{AAEB6E9B-A2E5-4B9B-8235-7A1B94E88204}" dt="2020-01-30T15:22:36.658" v="4690" actId="1076"/>
          <ac:spMkLst>
            <pc:docMk/>
            <pc:sldMk cId="2106770550" sldId="408"/>
            <ac:spMk id="19" creationId="{1018B360-1A15-47DB-967D-06C0C5DFAE04}"/>
          </ac:spMkLst>
        </pc:spChg>
        <pc:spChg chg="add mod">
          <ac:chgData name="김 외솔" userId="7ced8ee837eeaaa7" providerId="LiveId" clId="{AAEB6E9B-A2E5-4B9B-8235-7A1B94E88204}" dt="2020-01-30T15:23:11.164" v="4698" actId="1076"/>
          <ac:spMkLst>
            <pc:docMk/>
            <pc:sldMk cId="2106770550" sldId="408"/>
            <ac:spMk id="20" creationId="{2DCA6063-6FF2-4B71-99B1-ADD6CDD8855B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21" creationId="{547D99C5-74A1-477E-9481-EE783EF38329}"/>
          </ac:spMkLst>
        </pc:spChg>
        <pc:spChg chg="add mod">
          <ac:chgData name="김 외솔" userId="7ced8ee837eeaaa7" providerId="LiveId" clId="{AAEB6E9B-A2E5-4B9B-8235-7A1B94E88204}" dt="2020-01-30T15:22:36.658" v="4690" actId="1076"/>
          <ac:spMkLst>
            <pc:docMk/>
            <pc:sldMk cId="2106770550" sldId="408"/>
            <ac:spMk id="22" creationId="{4C964B4E-CCC2-4CFD-AF4D-81C6C6D43FAF}"/>
          </ac:spMkLst>
        </pc:spChg>
        <pc:spChg chg="add mod">
          <ac:chgData name="김 외솔" userId="7ced8ee837eeaaa7" providerId="LiveId" clId="{AAEB6E9B-A2E5-4B9B-8235-7A1B94E88204}" dt="2020-01-30T15:22:36.658" v="4690" actId="1076"/>
          <ac:spMkLst>
            <pc:docMk/>
            <pc:sldMk cId="2106770550" sldId="408"/>
            <ac:spMk id="23" creationId="{7E348AB6-CC34-45CB-B5C1-145C260331E5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24" creationId="{279E6E34-57FF-4043-BDD4-B93230EA34FE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25" creationId="{85B7B090-3A1C-47C7-AAA2-BD2DF79D4714}"/>
          </ac:spMkLst>
        </pc:spChg>
        <pc:spChg chg="del">
          <ac:chgData name="김 외솔" userId="7ced8ee837eeaaa7" providerId="LiveId" clId="{AAEB6E9B-A2E5-4B9B-8235-7A1B94E88204}" dt="2020-01-30T15:09:47.595" v="4241" actId="478"/>
          <ac:spMkLst>
            <pc:docMk/>
            <pc:sldMk cId="2106770550" sldId="408"/>
            <ac:spMk id="32" creationId="{98160F3D-15D0-4FFE-8A73-C3C9179D7569}"/>
          </ac:spMkLst>
        </pc:spChg>
        <pc:spChg chg="del">
          <ac:chgData name="김 외솔" userId="7ced8ee837eeaaa7" providerId="LiveId" clId="{AAEB6E9B-A2E5-4B9B-8235-7A1B94E88204}" dt="2020-01-30T15:09:45.309" v="4240" actId="478"/>
          <ac:spMkLst>
            <pc:docMk/>
            <pc:sldMk cId="2106770550" sldId="408"/>
            <ac:spMk id="33" creationId="{2D7F9EB4-A75D-4B50-A2E4-CAE2480BA9AC}"/>
          </ac:spMkLst>
        </pc:spChg>
        <pc:spChg chg="del">
          <ac:chgData name="김 외솔" userId="7ced8ee837eeaaa7" providerId="LiveId" clId="{AAEB6E9B-A2E5-4B9B-8235-7A1B94E88204}" dt="2020-01-30T15:09:45.309" v="4240" actId="478"/>
          <ac:spMkLst>
            <pc:docMk/>
            <pc:sldMk cId="2106770550" sldId="408"/>
            <ac:spMk id="38" creationId="{C6136156-3C84-47FB-9AFD-EB5C4E1AEC9F}"/>
          </ac:spMkLst>
        </pc:spChg>
        <pc:spChg chg="del">
          <ac:chgData name="김 외솔" userId="7ced8ee837eeaaa7" providerId="LiveId" clId="{AAEB6E9B-A2E5-4B9B-8235-7A1B94E88204}" dt="2020-01-30T15:09:52.461" v="4242" actId="478"/>
          <ac:spMkLst>
            <pc:docMk/>
            <pc:sldMk cId="2106770550" sldId="408"/>
            <ac:spMk id="39" creationId="{528DE35C-F021-4E84-B677-5391967F5AE5}"/>
          </ac:spMkLst>
        </pc:spChg>
        <pc:spChg chg="del">
          <ac:chgData name="김 외솔" userId="7ced8ee837eeaaa7" providerId="LiveId" clId="{AAEB6E9B-A2E5-4B9B-8235-7A1B94E88204}" dt="2020-01-30T15:09:52.461" v="4242" actId="478"/>
          <ac:spMkLst>
            <pc:docMk/>
            <pc:sldMk cId="2106770550" sldId="408"/>
            <ac:spMk id="40" creationId="{9213DC38-63CE-4818-BCB0-1C161A106E0E}"/>
          </ac:spMkLst>
        </pc:spChg>
        <pc:spChg chg="del">
          <ac:chgData name="김 외솔" userId="7ced8ee837eeaaa7" providerId="LiveId" clId="{AAEB6E9B-A2E5-4B9B-8235-7A1B94E88204}" dt="2020-01-30T15:09:41.431" v="4239" actId="478"/>
          <ac:spMkLst>
            <pc:docMk/>
            <pc:sldMk cId="2106770550" sldId="408"/>
            <ac:spMk id="41" creationId="{631B328C-8BFA-452E-822C-03E63F1AEFA7}"/>
          </ac:spMkLst>
        </pc:spChg>
        <pc:cxnChg chg="del">
          <ac:chgData name="김 외솔" userId="7ced8ee837eeaaa7" providerId="LiveId" clId="{AAEB6E9B-A2E5-4B9B-8235-7A1B94E88204}" dt="2020-01-30T15:09:41.431" v="4239" actId="478"/>
          <ac:cxnSpMkLst>
            <pc:docMk/>
            <pc:sldMk cId="2106770550" sldId="408"/>
            <ac:cxnSpMk id="3" creationId="{571A119B-5B8B-4288-86F2-4D0092DF12AC}"/>
          </ac:cxnSpMkLst>
        </pc:cxnChg>
      </pc:sldChg>
      <pc:sldChg chg="addSp delSp modSp add ord">
        <pc:chgData name="김 외솔" userId="7ced8ee837eeaaa7" providerId="LiveId" clId="{AAEB6E9B-A2E5-4B9B-8235-7A1B94E88204}" dt="2020-01-30T15:30:01.733" v="5277"/>
        <pc:sldMkLst>
          <pc:docMk/>
          <pc:sldMk cId="94760627" sldId="409"/>
        </pc:sldMkLst>
        <pc:spChg chg="add del mod">
          <ac:chgData name="김 외솔" userId="7ced8ee837eeaaa7" providerId="LiveId" clId="{AAEB6E9B-A2E5-4B9B-8235-7A1B94E88204}" dt="2020-01-30T15:29:21.813" v="5125" actId="1076"/>
          <ac:spMkLst>
            <pc:docMk/>
            <pc:sldMk cId="94760627" sldId="409"/>
            <ac:spMk id="3" creationId="{D19D6D36-5795-404A-950B-97938A24D4C0}"/>
          </ac:spMkLst>
        </pc:spChg>
        <pc:spChg chg="add mod">
          <ac:chgData name="김 외솔" userId="7ced8ee837eeaaa7" providerId="LiveId" clId="{AAEB6E9B-A2E5-4B9B-8235-7A1B94E88204}" dt="2020-01-30T15:29:05.191" v="5122"/>
          <ac:spMkLst>
            <pc:docMk/>
            <pc:sldMk cId="94760627" sldId="409"/>
            <ac:spMk id="7" creationId="{70CCF29B-5AD9-4B1C-9C26-AC65423864CC}"/>
          </ac:spMkLst>
        </pc:spChg>
        <pc:spChg chg="mod">
          <ac:chgData name="김 외솔" userId="7ced8ee837eeaaa7" providerId="LiveId" clId="{AAEB6E9B-A2E5-4B9B-8235-7A1B94E88204}" dt="2020-01-30T15:28:58.610" v="5087"/>
          <ac:spMkLst>
            <pc:docMk/>
            <pc:sldMk cId="94760627" sldId="409"/>
            <ac:spMk id="8" creationId="{F857FEE6-CE74-4372-A25E-EBDAEF626DA7}"/>
          </ac:spMkLst>
        </pc:spChg>
        <pc:spChg chg="add mod">
          <ac:chgData name="김 외솔" userId="7ced8ee837eeaaa7" providerId="LiveId" clId="{AAEB6E9B-A2E5-4B9B-8235-7A1B94E88204}" dt="2020-01-30T15:30:01.733" v="5277"/>
          <ac:spMkLst>
            <pc:docMk/>
            <pc:sldMk cId="94760627" sldId="409"/>
            <ac:spMk id="9" creationId="{09DBFDD7-BE30-4E4C-846D-D98375BBCF59}"/>
          </ac:spMkLst>
        </pc:spChg>
        <pc:spChg chg="add del">
          <ac:chgData name="김 외솔" userId="7ced8ee837eeaaa7" providerId="LiveId" clId="{AAEB6E9B-A2E5-4B9B-8235-7A1B94E88204}" dt="2020-01-30T15:28:39.299" v="5056" actId="478"/>
          <ac:spMkLst>
            <pc:docMk/>
            <pc:sldMk cId="94760627" sldId="409"/>
            <ac:spMk id="39" creationId="{F423075F-DE4B-43D2-BB9D-FF034016B7B7}"/>
          </ac:spMkLst>
        </pc:spChg>
        <pc:spChg chg="add del">
          <ac:chgData name="김 외솔" userId="7ced8ee837eeaaa7" providerId="LiveId" clId="{AAEB6E9B-A2E5-4B9B-8235-7A1B94E88204}" dt="2020-01-30T15:28:39.299" v="5056" actId="478"/>
          <ac:spMkLst>
            <pc:docMk/>
            <pc:sldMk cId="94760627" sldId="409"/>
            <ac:spMk id="40" creationId="{09F557F6-F0A5-490C-86D5-70CD6AA4219D}"/>
          </ac:spMkLst>
        </pc:spChg>
        <pc:spChg chg="del mod">
          <ac:chgData name="김 외솔" userId="7ced8ee837eeaaa7" providerId="LiveId" clId="{AAEB6E9B-A2E5-4B9B-8235-7A1B94E88204}" dt="2020-01-30T15:28:39.299" v="5056" actId="478"/>
          <ac:spMkLst>
            <pc:docMk/>
            <pc:sldMk cId="94760627" sldId="409"/>
            <ac:spMk id="41" creationId="{0F87D642-CDDD-411E-B461-95917781AF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A476-F6AF-4AE0-A280-29AFA2450786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2020-01-31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A4A8-DD62-4C16-9547-CF85A0D08043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0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E96-DA3B-46D9-8953-03187693C06C}" type="datetimeFigureOut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C52D-6E31-4DDE-99DD-4FADD46A4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0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ackground\Background-0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647564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628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10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7CC08A16-69E2-4FE9-872B-AFCB3602514D}"/>
              </a:ext>
            </a:extLst>
          </p:cNvPr>
          <p:cNvSpPr/>
          <p:nvPr userDrawn="1"/>
        </p:nvSpPr>
        <p:spPr>
          <a:xfrm flipH="1">
            <a:off x="1" y="332656"/>
            <a:ext cx="9145271" cy="6539807"/>
          </a:xfrm>
          <a:custGeom>
            <a:avLst/>
            <a:gdLst>
              <a:gd name="connsiteX0" fmla="*/ 9145271 w 9145271"/>
              <a:gd name="connsiteY0" fmla="*/ 0 h 6539807"/>
              <a:gd name="connsiteX1" fmla="*/ 2027897 w 9145271"/>
              <a:gd name="connsiteY1" fmla="*/ 0 h 6539807"/>
              <a:gd name="connsiteX2" fmla="*/ 199663 w 9145271"/>
              <a:gd name="connsiteY2" fmla="*/ 558448 h 6539807"/>
              <a:gd name="connsiteX3" fmla="*/ 0 w 9145271"/>
              <a:gd name="connsiteY3" fmla="*/ 707753 h 6539807"/>
              <a:gd name="connsiteX4" fmla="*/ 0 w 9145271"/>
              <a:gd name="connsiteY4" fmla="*/ 6539807 h 6539807"/>
              <a:gd name="connsiteX5" fmla="*/ 9145271 w 9145271"/>
              <a:gd name="connsiteY5" fmla="*/ 6539807 h 65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271" h="6539807">
                <a:moveTo>
                  <a:pt x="9145271" y="0"/>
                </a:moveTo>
                <a:lnTo>
                  <a:pt x="2027897" y="0"/>
                </a:lnTo>
                <a:cubicBezTo>
                  <a:pt x="1350678" y="0"/>
                  <a:pt x="721543" y="205873"/>
                  <a:pt x="199663" y="558448"/>
                </a:cubicBezTo>
                <a:lnTo>
                  <a:pt x="0" y="707753"/>
                </a:lnTo>
                <a:lnTo>
                  <a:pt x="0" y="6539807"/>
                </a:lnTo>
                <a:lnTo>
                  <a:pt x="9145271" y="6539807"/>
                </a:lnTo>
                <a:close/>
              </a:path>
            </a:pathLst>
          </a:custGeom>
          <a:solidFill>
            <a:schemeClr val="bg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CFF4313F-EE4A-42B9-8C8C-F91A22F7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070" y="6489340"/>
            <a:ext cx="2057400" cy="232138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>
                      <a:lumMod val="75000"/>
                      <a:lumOff val="25000"/>
                      <a:alpha val="22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fld id="{3ABC768E-094C-1348-9D29-2163BD33EBD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38"/>
          <p:cNvSpPr>
            <a:spLocks noGrp="1"/>
          </p:cNvSpPr>
          <p:nvPr>
            <p:ph type="body" idx="1"/>
          </p:nvPr>
        </p:nvSpPr>
        <p:spPr>
          <a:xfrm>
            <a:off x="776537" y="1095099"/>
            <a:ext cx="7611888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4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BC768E-094C-1348-9D29-2163BD33EB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 descr="Mint polygonal background Free Vector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0" b="17374"/>
          <a:stretch/>
        </p:blipFill>
        <p:spPr bwMode="auto">
          <a:xfrm>
            <a:off x="0" y="224644"/>
            <a:ext cx="9144000" cy="6408712"/>
          </a:xfrm>
          <a:custGeom>
            <a:avLst/>
            <a:gdLst>
              <a:gd name="connsiteX0" fmla="*/ 4481990 w 9144000"/>
              <a:gd name="connsiteY0" fmla="*/ 2664296 h 6408712"/>
              <a:gd name="connsiteX1" fmla="*/ 2411760 w 9144000"/>
              <a:gd name="connsiteY1" fmla="*/ 3474386 h 6408712"/>
              <a:gd name="connsiteX2" fmla="*/ 4481990 w 9144000"/>
              <a:gd name="connsiteY2" fmla="*/ 4284476 h 6408712"/>
              <a:gd name="connsiteX3" fmla="*/ 6552220 w 9144000"/>
              <a:gd name="connsiteY3" fmla="*/ 3474386 h 6408712"/>
              <a:gd name="connsiteX4" fmla="*/ 4481990 w 9144000"/>
              <a:gd name="connsiteY4" fmla="*/ 2664296 h 6408712"/>
              <a:gd name="connsiteX5" fmla="*/ 0 w 9144000"/>
              <a:gd name="connsiteY5" fmla="*/ 0 h 6408712"/>
              <a:gd name="connsiteX6" fmla="*/ 9144000 w 9144000"/>
              <a:gd name="connsiteY6" fmla="*/ 0 h 6408712"/>
              <a:gd name="connsiteX7" fmla="*/ 9144000 w 9144000"/>
              <a:gd name="connsiteY7" fmla="*/ 6408712 h 6408712"/>
              <a:gd name="connsiteX8" fmla="*/ 0 w 9144000"/>
              <a:gd name="connsiteY8" fmla="*/ 6408712 h 64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6408712">
                <a:moveTo>
                  <a:pt x="4481990" y="2664296"/>
                </a:moveTo>
                <a:cubicBezTo>
                  <a:pt x="3338634" y="2664296"/>
                  <a:pt x="2411760" y="3026986"/>
                  <a:pt x="2411760" y="3474386"/>
                </a:cubicBezTo>
                <a:cubicBezTo>
                  <a:pt x="2411760" y="3921786"/>
                  <a:pt x="3338634" y="4284476"/>
                  <a:pt x="4481990" y="4284476"/>
                </a:cubicBezTo>
                <a:cubicBezTo>
                  <a:pt x="5625346" y="4284476"/>
                  <a:pt x="6552220" y="3921786"/>
                  <a:pt x="6552220" y="3474386"/>
                </a:cubicBezTo>
                <a:cubicBezTo>
                  <a:pt x="6552220" y="3026986"/>
                  <a:pt x="5625346" y="2664296"/>
                  <a:pt x="4481990" y="2664296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408712"/>
                </a:lnTo>
                <a:lnTo>
                  <a:pt x="0" y="64087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7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0" y="5864400"/>
            <a:ext cx="2099887" cy="46080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3141663"/>
            <a:ext cx="5616624" cy="430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2800" b="1" kern="12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19560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864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1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23" r:id="rId2"/>
    <p:sldLayoutId id="2147483753" r:id="rId3"/>
    <p:sldLayoutId id="2147483754" r:id="rId4"/>
    <p:sldLayoutId id="2147483724" r:id="rId5"/>
    <p:sldLayoutId id="2147483751" r:id="rId6"/>
  </p:sldLayoutIdLst>
  <p:hf hdr="0" ftr="0" dt="0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물, 테이블, 앉아있는, 파란색이(가) 표시된 사진&#10;&#10;자동 생성된 설명">
            <a:extLst>
              <a:ext uri="{FF2B5EF4-FFF2-40B4-BE49-F238E27FC236}">
                <a16:creationId xmlns:a16="http://schemas.microsoft.com/office/drawing/2014/main" xmlns="" id="{2962E4A9-971B-407A-A744-6111E1AE70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4539" cy="6858000"/>
          </a:xfrm>
          <a:prstGeom prst="rect">
            <a:avLst/>
          </a:prstGeom>
        </p:spPr>
      </p:pic>
      <p:sp>
        <p:nvSpPr>
          <p:cNvPr id="10" name="제목 5">
            <a:extLst>
              <a:ext uri="{FF2B5EF4-FFF2-40B4-BE49-F238E27FC236}">
                <a16:creationId xmlns:a16="http://schemas.microsoft.com/office/drawing/2014/main" xmlns="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2327381" y="2420888"/>
            <a:ext cx="4793984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해외여행지</a:t>
            </a:r>
            <a:r>
              <a:rPr lang="ko-KR" altLang="en-US" sz="540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ko-KR" altLang="en-US" sz="480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추천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E1BA80-4B94-4B11-AD22-AE514B412097}"/>
              </a:ext>
            </a:extLst>
          </p:cNvPr>
          <p:cNvSpPr txBox="1"/>
          <p:nvPr/>
        </p:nvSpPr>
        <p:spPr>
          <a:xfrm>
            <a:off x="1864788" y="3644707"/>
            <a:ext cx="6173834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많이 가지 않는 여행지를 중심으로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91B7C8-3FAD-486A-8579-D0EF3AB1F3F7}"/>
              </a:ext>
            </a:extLst>
          </p:cNvPr>
          <p:cNvSpPr txBox="1"/>
          <p:nvPr/>
        </p:nvSpPr>
        <p:spPr>
          <a:xfrm>
            <a:off x="179512" y="188640"/>
            <a:ext cx="3276364" cy="49500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4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서비스산업 데이터를 활용한 </a:t>
            </a:r>
            <a:r>
              <a:rPr lang="ko-KR" altLang="en-US" sz="14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머신러닝</a:t>
            </a:r>
            <a:r>
              <a:rPr lang="ko-KR" altLang="en-US" sz="14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 </a:t>
            </a:r>
            <a:endParaRPr lang="en-US" altLang="ko-KR" sz="14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4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Final </a:t>
            </a:r>
            <a:r>
              <a:rPr lang="en-US" altLang="ko-KR" sz="1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Project</a:t>
            </a:r>
            <a:endParaRPr lang="ko-KR" altLang="en-US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92DB72-6D66-428C-B3E4-5D7E7B062215}"/>
              </a:ext>
            </a:extLst>
          </p:cNvPr>
          <p:cNvSpPr txBox="1"/>
          <p:nvPr/>
        </p:nvSpPr>
        <p:spPr>
          <a:xfrm>
            <a:off x="7121365" y="5131600"/>
            <a:ext cx="2053174" cy="148758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</a:t>
            </a:r>
            <a:endParaRPr lang="en-US" altLang="ko-KR" sz="16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구도희</a:t>
            </a:r>
            <a:endParaRPr lang="en-US" altLang="ko-KR" sz="16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김외솔</a:t>
            </a:r>
            <a:endParaRPr lang="en-US" altLang="ko-KR" sz="16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신승현</a:t>
            </a:r>
            <a:endParaRPr lang="en-US" altLang="ko-KR" sz="16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이영섭</a:t>
            </a:r>
            <a:endParaRPr lang="en-US" altLang="ko-KR" sz="16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8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91AE1D-E7CF-4608-B3CF-3C2A1EAE4F44}"/>
              </a:ext>
            </a:extLst>
          </p:cNvPr>
          <p:cNvSpPr/>
          <p:nvPr/>
        </p:nvSpPr>
        <p:spPr>
          <a:xfrm>
            <a:off x="2879812" y="0"/>
            <a:ext cx="6264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xmlns="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399154" y="3236378"/>
            <a:ext cx="2188629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CONTENTS</a:t>
            </a:r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AD57D0-5D01-420C-B568-BC58B008CEB0}"/>
              </a:ext>
            </a:extLst>
          </p:cNvPr>
          <p:cNvSpPr txBox="1"/>
          <p:nvPr/>
        </p:nvSpPr>
        <p:spPr>
          <a:xfrm>
            <a:off x="3918026" y="1467676"/>
            <a:ext cx="316835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 이유 </a:t>
            </a: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49ABAF-2E7E-408F-9D7E-60B84C26280C}"/>
              </a:ext>
            </a:extLst>
          </p:cNvPr>
          <p:cNvSpPr txBox="1"/>
          <p:nvPr/>
        </p:nvSpPr>
        <p:spPr>
          <a:xfrm>
            <a:off x="3918026" y="2538750"/>
            <a:ext cx="316835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en-US" altLang="ko-KR" sz="2400" b="1" spc="-6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B950899-ECF4-4AAD-BAE8-E7613A3BAE25}"/>
              </a:ext>
            </a:extLst>
          </p:cNvPr>
          <p:cNvSpPr txBox="1"/>
          <p:nvPr/>
        </p:nvSpPr>
        <p:spPr>
          <a:xfrm>
            <a:off x="3918026" y="3609824"/>
            <a:ext cx="316835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기대 효과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1257469-E4A5-41E0-8336-CA6E826FB2D4}"/>
              </a:ext>
            </a:extLst>
          </p:cNvPr>
          <p:cNvSpPr txBox="1"/>
          <p:nvPr/>
        </p:nvSpPr>
        <p:spPr>
          <a:xfrm>
            <a:off x="3918026" y="4680898"/>
            <a:ext cx="3168352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향후 발전 방향</a:t>
            </a:r>
          </a:p>
        </p:txBody>
      </p:sp>
    </p:spTree>
    <p:extLst>
      <p:ext uri="{BB962C8B-B14F-4D97-AF65-F5344CB8AC3E}">
        <p14:creationId xmlns:p14="http://schemas.microsoft.com/office/powerpoint/2010/main" val="12808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341049" y="675546"/>
            <a:ext cx="3546875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 I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 이유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+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9D6D36-5795-404A-950B-97938A24D4C0}"/>
              </a:ext>
            </a:extLst>
          </p:cNvPr>
          <p:cNvSpPr txBox="1"/>
          <p:nvPr/>
        </p:nvSpPr>
        <p:spPr>
          <a:xfrm>
            <a:off x="575556" y="1736812"/>
            <a:ext cx="7920880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많이 여행가는 해외국가 중에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외국인은 많이 가지만 한국인은 잘 가지 않는 여행지 존재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423075F-DE4B-43D2-BB9D-FF034016B7B7}"/>
              </a:ext>
            </a:extLst>
          </p:cNvPr>
          <p:cNvSpPr txBox="1"/>
          <p:nvPr/>
        </p:nvSpPr>
        <p:spPr>
          <a:xfrm>
            <a:off x="575556" y="2636912"/>
            <a:ext cx="7920880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유독 한국인에게만 인기가 덜 한 여행지 중에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외국인에게 이미 많은 사랑을 받고 있는 여행지 추천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9F557F6-F0A5-490C-86D5-70CD6AA4219D}"/>
              </a:ext>
            </a:extLst>
          </p:cNvPr>
          <p:cNvSpPr txBox="1"/>
          <p:nvPr/>
        </p:nvSpPr>
        <p:spPr>
          <a:xfrm>
            <a:off x="575556" y="3537012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외국인에게 검증된 장소이기에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한국인에게도 충분히 매력적일 것으로 예상 </a:t>
            </a:r>
          </a:p>
        </p:txBody>
      </p:sp>
    </p:spTree>
    <p:extLst>
      <p:ext uri="{BB962C8B-B14F-4D97-AF65-F5344CB8AC3E}">
        <p14:creationId xmlns:p14="http://schemas.microsoft.com/office/powerpoint/2010/main" val="32956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341049" y="675546"/>
            <a:ext cx="3258843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01ED372-7A1D-4F99-BCFD-D677FEC81102}"/>
              </a:ext>
            </a:extLst>
          </p:cNvPr>
          <p:cNvSpPr/>
          <p:nvPr/>
        </p:nvSpPr>
        <p:spPr>
          <a:xfrm>
            <a:off x="1687059" y="2127689"/>
            <a:ext cx="1390775" cy="126530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제목 5">
            <a:extLst>
              <a:ext uri="{FF2B5EF4-FFF2-40B4-BE49-F238E27FC236}">
                <a16:creationId xmlns:a16="http://schemas.microsoft.com/office/drawing/2014/main" xmlns="" id="{81BEC03B-C2E0-497F-94CF-33615682B342}"/>
              </a:ext>
            </a:extLst>
          </p:cNvPr>
          <p:cNvSpPr txBox="1">
            <a:spLocks/>
          </p:cNvSpPr>
          <p:nvPr/>
        </p:nvSpPr>
        <p:spPr>
          <a:xfrm>
            <a:off x="1475656" y="1844824"/>
            <a:ext cx="1908212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한국인이 많이 가는 여행지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901471-94E5-4AFB-8FF2-90B5D2D525AF}"/>
              </a:ext>
            </a:extLst>
          </p:cNvPr>
          <p:cNvSpPr txBox="1"/>
          <p:nvPr/>
        </p:nvSpPr>
        <p:spPr>
          <a:xfrm>
            <a:off x="2213738" y="2202271"/>
            <a:ext cx="43204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List1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051C48F9-6287-4794-9A40-03C1EA76A062}"/>
              </a:ext>
            </a:extLst>
          </p:cNvPr>
          <p:cNvSpPr/>
          <p:nvPr/>
        </p:nvSpPr>
        <p:spPr>
          <a:xfrm>
            <a:off x="1687059" y="4559045"/>
            <a:ext cx="1390775" cy="126530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xmlns="" id="{E71950A2-0460-4AF9-8DC9-BBDE40D22556}"/>
              </a:ext>
            </a:extLst>
          </p:cNvPr>
          <p:cNvSpPr txBox="1">
            <a:spLocks/>
          </p:cNvSpPr>
          <p:nvPr/>
        </p:nvSpPr>
        <p:spPr>
          <a:xfrm>
            <a:off x="1475656" y="4276180"/>
            <a:ext cx="1908212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외국인이 많이 가는 여행지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3B10879-F88D-4B23-B37B-6F02C3AB9AE3}"/>
              </a:ext>
            </a:extLst>
          </p:cNvPr>
          <p:cNvSpPr txBox="1"/>
          <p:nvPr/>
        </p:nvSpPr>
        <p:spPr>
          <a:xfrm>
            <a:off x="2213738" y="4633627"/>
            <a:ext cx="43204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List2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4AE5518-AFA2-4C3E-8138-7FED7E557042}"/>
              </a:ext>
            </a:extLst>
          </p:cNvPr>
          <p:cNvCxnSpPr/>
          <p:nvPr/>
        </p:nvCxnSpPr>
        <p:spPr>
          <a:xfrm>
            <a:off x="3383868" y="2708920"/>
            <a:ext cx="133214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109CCDB9-9CF3-4B62-9D15-769D0BA35A44}"/>
              </a:ext>
            </a:extLst>
          </p:cNvPr>
          <p:cNvCxnSpPr/>
          <p:nvPr/>
        </p:nvCxnSpPr>
        <p:spPr>
          <a:xfrm flipV="1">
            <a:off x="3383868" y="4287929"/>
            <a:ext cx="1332148" cy="79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2BD94B4-BF8C-4754-8342-5A6EC399C2E4}"/>
              </a:ext>
            </a:extLst>
          </p:cNvPr>
          <p:cNvSpPr/>
          <p:nvPr/>
        </p:nvSpPr>
        <p:spPr>
          <a:xfrm>
            <a:off x="6079547" y="3402288"/>
            <a:ext cx="1390775" cy="126530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제목 5">
            <a:extLst>
              <a:ext uri="{FF2B5EF4-FFF2-40B4-BE49-F238E27FC236}">
                <a16:creationId xmlns:a16="http://schemas.microsoft.com/office/drawing/2014/main" xmlns="" id="{E5EB2993-5186-46A5-B510-EBD3AFC8B887}"/>
              </a:ext>
            </a:extLst>
          </p:cNvPr>
          <p:cNvSpPr txBox="1">
            <a:spLocks/>
          </p:cNvSpPr>
          <p:nvPr/>
        </p:nvSpPr>
        <p:spPr>
          <a:xfrm>
            <a:off x="5760132" y="2960948"/>
            <a:ext cx="2124236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외국인은 많이 가나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</a:p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한국인은 많이 가지 않는 여행지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C0125D4-B996-4F2C-BF93-A12F6797A2E4}"/>
              </a:ext>
            </a:extLst>
          </p:cNvPr>
          <p:cNvSpPr txBox="1"/>
          <p:nvPr/>
        </p:nvSpPr>
        <p:spPr>
          <a:xfrm>
            <a:off x="6606226" y="3476870"/>
            <a:ext cx="43204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List3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제목 5">
            <a:extLst>
              <a:ext uri="{FF2B5EF4-FFF2-40B4-BE49-F238E27FC236}">
                <a16:creationId xmlns:a16="http://schemas.microsoft.com/office/drawing/2014/main" xmlns="" id="{6BEC9006-EE72-4E83-9738-78896123718F}"/>
              </a:ext>
            </a:extLst>
          </p:cNvPr>
          <p:cNvSpPr txBox="1">
            <a:spLocks/>
          </p:cNvSpPr>
          <p:nvPr/>
        </p:nvSpPr>
        <p:spPr>
          <a:xfrm>
            <a:off x="3653898" y="3802135"/>
            <a:ext cx="2124236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리스트 생성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제목 5">
            <a:extLst>
              <a:ext uri="{FF2B5EF4-FFF2-40B4-BE49-F238E27FC236}">
                <a16:creationId xmlns:a16="http://schemas.microsoft.com/office/drawing/2014/main" xmlns="" id="{F830C82C-D2F5-4C72-9477-910D10770A7A}"/>
              </a:ext>
            </a:extLst>
          </p:cNvPr>
          <p:cNvSpPr txBox="1">
            <a:spLocks/>
          </p:cNvSpPr>
          <p:nvPr/>
        </p:nvSpPr>
        <p:spPr>
          <a:xfrm>
            <a:off x="1475656" y="3464744"/>
            <a:ext cx="1908212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리스트 수집 방법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xmlns="" id="{22391BE8-7998-4E39-A4DF-8AD3616A3407}"/>
              </a:ext>
            </a:extLst>
          </p:cNvPr>
          <p:cNvSpPr txBox="1">
            <a:spLocks/>
          </p:cNvSpPr>
          <p:nvPr/>
        </p:nvSpPr>
        <p:spPr>
          <a:xfrm>
            <a:off x="1428340" y="5922551"/>
            <a:ext cx="1908212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리스트 수집 방법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DD5F63-4AF7-48AE-838F-1AA8156BB3C4}"/>
              </a:ext>
            </a:extLst>
          </p:cNvPr>
          <p:cNvSpPr txBox="1"/>
          <p:nvPr/>
        </p:nvSpPr>
        <p:spPr>
          <a:xfrm>
            <a:off x="755576" y="1332889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2~3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개의 나라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(ex.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이탈리아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스페인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포르투갈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여행지 선정</a:t>
            </a:r>
          </a:p>
        </p:txBody>
      </p:sp>
    </p:spTree>
    <p:extLst>
      <p:ext uri="{BB962C8B-B14F-4D97-AF65-F5344CB8AC3E}">
        <p14:creationId xmlns:p14="http://schemas.microsoft.com/office/powerpoint/2010/main" val="429045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341049" y="675546"/>
            <a:ext cx="3258843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4247EC01-9BB8-4184-A2E5-0C2EB7E20A42}"/>
              </a:ext>
            </a:extLst>
          </p:cNvPr>
          <p:cNvSpPr/>
          <p:nvPr/>
        </p:nvSpPr>
        <p:spPr>
          <a:xfrm>
            <a:off x="1687059" y="2072597"/>
            <a:ext cx="1390775" cy="126530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제목 5">
            <a:extLst>
              <a:ext uri="{FF2B5EF4-FFF2-40B4-BE49-F238E27FC236}">
                <a16:creationId xmlns:a16="http://schemas.microsoft.com/office/drawing/2014/main" xmlns="" id="{6B866BFC-7166-4780-AFD1-15399C4A1C10}"/>
              </a:ext>
            </a:extLst>
          </p:cNvPr>
          <p:cNvSpPr txBox="1">
            <a:spLocks/>
          </p:cNvSpPr>
          <p:nvPr/>
        </p:nvSpPr>
        <p:spPr>
          <a:xfrm>
            <a:off x="1367644" y="1620113"/>
            <a:ext cx="2124236" cy="25225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외국인은 많이 가나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</a:p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한국인은 많이 가지 않는 여행지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691003-B292-4638-A6F3-FE7D81C136D9}"/>
              </a:ext>
            </a:extLst>
          </p:cNvPr>
          <p:cNvSpPr txBox="1"/>
          <p:nvPr/>
        </p:nvSpPr>
        <p:spPr>
          <a:xfrm>
            <a:off x="2213738" y="2147179"/>
            <a:ext cx="43204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List3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571A119B-5B8B-4288-86F2-4D0092DF12AC}"/>
              </a:ext>
            </a:extLst>
          </p:cNvPr>
          <p:cNvCxnSpPr/>
          <p:nvPr/>
        </p:nvCxnSpPr>
        <p:spPr>
          <a:xfrm>
            <a:off x="3671900" y="2744924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547D99C5-74A1-477E-9481-EE783EF38329}"/>
              </a:ext>
            </a:extLst>
          </p:cNvPr>
          <p:cNvSpPr/>
          <p:nvPr/>
        </p:nvSpPr>
        <p:spPr>
          <a:xfrm>
            <a:off x="6295570" y="2072596"/>
            <a:ext cx="1390775" cy="126530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79E6E34-57FF-4043-BDD4-B93230EA34FE}"/>
              </a:ext>
            </a:extLst>
          </p:cNvPr>
          <p:cNvSpPr txBox="1"/>
          <p:nvPr/>
        </p:nvSpPr>
        <p:spPr>
          <a:xfrm>
            <a:off x="6822249" y="2147178"/>
            <a:ext cx="43204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List4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5" name="제목 5">
            <a:extLst>
              <a:ext uri="{FF2B5EF4-FFF2-40B4-BE49-F238E27FC236}">
                <a16:creationId xmlns:a16="http://schemas.microsoft.com/office/drawing/2014/main" xmlns="" id="{85B7B090-3A1C-47C7-AAA2-BD2DF79D4714}"/>
              </a:ext>
            </a:extLst>
          </p:cNvPr>
          <p:cNvSpPr txBox="1">
            <a:spLocks/>
          </p:cNvSpPr>
          <p:nvPr/>
        </p:nvSpPr>
        <p:spPr>
          <a:xfrm>
            <a:off x="6084168" y="1780039"/>
            <a:ext cx="1908212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여행지</a:t>
            </a:r>
            <a:endParaRPr lang="en-US" altLang="ko-KR" sz="12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제목 5">
            <a:extLst>
              <a:ext uri="{FF2B5EF4-FFF2-40B4-BE49-F238E27FC236}">
                <a16:creationId xmlns:a16="http://schemas.microsoft.com/office/drawing/2014/main" xmlns="" id="{310F79E0-3512-4424-8A1B-D07D03EDCC62}"/>
              </a:ext>
            </a:extLst>
          </p:cNvPr>
          <p:cNvSpPr txBox="1">
            <a:spLocks/>
          </p:cNvSpPr>
          <p:nvPr/>
        </p:nvSpPr>
        <p:spPr>
          <a:xfrm>
            <a:off x="3491880" y="2924944"/>
            <a:ext cx="2124236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98160F3D-15D0-4FFE-8A73-C3C9179D7569}"/>
              </a:ext>
            </a:extLst>
          </p:cNvPr>
          <p:cNvSpPr txBox="1">
            <a:spLocks/>
          </p:cNvSpPr>
          <p:nvPr/>
        </p:nvSpPr>
        <p:spPr>
          <a:xfrm>
            <a:off x="179512" y="4016392"/>
            <a:ext cx="2124236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@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방법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xmlns="" id="{2D7F9EB4-A75D-4B50-A2E4-CAE2480BA9AC}"/>
              </a:ext>
            </a:extLst>
          </p:cNvPr>
          <p:cNvSpPr txBox="1">
            <a:spLocks/>
          </p:cNvSpPr>
          <p:nvPr/>
        </p:nvSpPr>
        <p:spPr>
          <a:xfrm>
            <a:off x="778972" y="4581128"/>
            <a:ext cx="2298861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사진 유사도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제목 5">
            <a:extLst>
              <a:ext uri="{FF2B5EF4-FFF2-40B4-BE49-F238E27FC236}">
                <a16:creationId xmlns:a16="http://schemas.microsoft.com/office/drawing/2014/main" xmlns="" id="{C6136156-3C84-47FB-9AFD-EB5C4E1AEC9F}"/>
              </a:ext>
            </a:extLst>
          </p:cNvPr>
          <p:cNvSpPr txBox="1">
            <a:spLocks/>
          </p:cNvSpPr>
          <p:nvPr/>
        </p:nvSpPr>
        <p:spPr>
          <a:xfrm>
            <a:off x="778972" y="4971880"/>
            <a:ext cx="2298861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키워드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 목적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분류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제목 5">
            <a:extLst>
              <a:ext uri="{FF2B5EF4-FFF2-40B4-BE49-F238E27FC236}">
                <a16:creationId xmlns:a16="http://schemas.microsoft.com/office/drawing/2014/main" xmlns="" id="{528DE35C-F021-4E84-B677-5391967F5AE5}"/>
              </a:ext>
            </a:extLst>
          </p:cNvPr>
          <p:cNvSpPr txBox="1">
            <a:spLocks/>
          </p:cNvSpPr>
          <p:nvPr/>
        </p:nvSpPr>
        <p:spPr>
          <a:xfrm>
            <a:off x="1002637" y="5327291"/>
            <a:ext cx="8141363" cy="2308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2-1.    List1 (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한국인 리스트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List2 (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외국인 리스트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 빈출 단어 비교 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유사도 분석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</a:t>
            </a:r>
            <a:endParaRPr lang="en-US" altLang="ko-KR" sz="15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0" name="제목 5">
            <a:extLst>
              <a:ext uri="{FF2B5EF4-FFF2-40B4-BE49-F238E27FC236}">
                <a16:creationId xmlns:a16="http://schemas.microsoft.com/office/drawing/2014/main" xmlns="" id="{9213DC38-63CE-4818-BCB0-1C161A106E0E}"/>
              </a:ext>
            </a:extLst>
          </p:cNvPr>
          <p:cNvSpPr txBox="1">
            <a:spLocks/>
          </p:cNvSpPr>
          <p:nvPr/>
        </p:nvSpPr>
        <p:spPr>
          <a:xfrm>
            <a:off x="994997" y="5610501"/>
            <a:ext cx="7255062" cy="2308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2-2.   </a:t>
            </a:r>
            <a:r>
              <a:rPr lang="en-US" altLang="ko-KR" sz="1500" dirty="0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List1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한국인 리스트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 빈출 단어를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AI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카테고리 분류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(ex.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휴양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액티비티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  <p:sp>
        <p:nvSpPr>
          <p:cNvPr id="41" name="제목 5">
            <a:extLst>
              <a:ext uri="{FF2B5EF4-FFF2-40B4-BE49-F238E27FC236}">
                <a16:creationId xmlns:a16="http://schemas.microsoft.com/office/drawing/2014/main" xmlns="" id="{631B328C-8BFA-452E-822C-03E63F1AEFA7}"/>
              </a:ext>
            </a:extLst>
          </p:cNvPr>
          <p:cNvSpPr txBox="1">
            <a:spLocks/>
          </p:cNvSpPr>
          <p:nvPr/>
        </p:nvSpPr>
        <p:spPr>
          <a:xfrm>
            <a:off x="4253350" y="2310538"/>
            <a:ext cx="866703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5~10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개의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키워드 입력 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09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341049" y="675546"/>
            <a:ext cx="3258843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4247EC01-9BB8-4184-A2E5-0C2EB7E20A42}"/>
              </a:ext>
            </a:extLst>
          </p:cNvPr>
          <p:cNvSpPr/>
          <p:nvPr/>
        </p:nvSpPr>
        <p:spPr>
          <a:xfrm>
            <a:off x="3876612" y="2058269"/>
            <a:ext cx="1390775" cy="126530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691003-B292-4638-A6F3-FE7D81C136D9}"/>
              </a:ext>
            </a:extLst>
          </p:cNvPr>
          <p:cNvSpPr txBox="1"/>
          <p:nvPr/>
        </p:nvSpPr>
        <p:spPr>
          <a:xfrm>
            <a:off x="4403291" y="2132851"/>
            <a:ext cx="43204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List4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제목 5">
            <a:extLst>
              <a:ext uri="{FF2B5EF4-FFF2-40B4-BE49-F238E27FC236}">
                <a16:creationId xmlns:a16="http://schemas.microsoft.com/office/drawing/2014/main" xmlns="" id="{3F625D44-20FA-488E-9B24-9DCDEB137539}"/>
              </a:ext>
            </a:extLst>
          </p:cNvPr>
          <p:cNvSpPr txBox="1">
            <a:spLocks/>
          </p:cNvSpPr>
          <p:nvPr/>
        </p:nvSpPr>
        <p:spPr>
          <a:xfrm>
            <a:off x="3665209" y="1770767"/>
            <a:ext cx="1908212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여행지</a:t>
            </a:r>
            <a:endParaRPr lang="en-US" altLang="ko-KR" sz="1200" b="1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제목 5">
            <a:extLst>
              <a:ext uri="{FF2B5EF4-FFF2-40B4-BE49-F238E27FC236}">
                <a16:creationId xmlns:a16="http://schemas.microsoft.com/office/drawing/2014/main" xmlns="" id="{1018B360-1A15-47DB-967D-06C0C5DFAE04}"/>
              </a:ext>
            </a:extLst>
          </p:cNvPr>
          <p:cNvSpPr txBox="1">
            <a:spLocks/>
          </p:cNvSpPr>
          <p:nvPr/>
        </p:nvSpPr>
        <p:spPr>
          <a:xfrm>
            <a:off x="1253976" y="4051751"/>
            <a:ext cx="4691832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  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이유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+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여행지에 대한 정보 제시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제목 5">
            <a:extLst>
              <a:ext uri="{FF2B5EF4-FFF2-40B4-BE49-F238E27FC236}">
                <a16:creationId xmlns:a16="http://schemas.microsoft.com/office/drawing/2014/main" xmlns="" id="{2DCA6063-6FF2-4B71-99B1-ADD6CDD8855B}"/>
              </a:ext>
            </a:extLst>
          </p:cNvPr>
          <p:cNvSpPr txBox="1">
            <a:spLocks/>
          </p:cNvSpPr>
          <p:nvPr/>
        </p:nvSpPr>
        <p:spPr>
          <a:xfrm>
            <a:off x="1244832" y="4525626"/>
            <a:ext cx="2057884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  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정보 제시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제목 5">
            <a:extLst>
              <a:ext uri="{FF2B5EF4-FFF2-40B4-BE49-F238E27FC236}">
                <a16:creationId xmlns:a16="http://schemas.microsoft.com/office/drawing/2014/main" xmlns="" id="{4C964B4E-CCC2-4CFD-AF4D-81C6C6D43FAF}"/>
              </a:ext>
            </a:extLst>
          </p:cNvPr>
          <p:cNvSpPr txBox="1">
            <a:spLocks/>
          </p:cNvSpPr>
          <p:nvPr/>
        </p:nvSpPr>
        <p:spPr>
          <a:xfrm>
            <a:off x="1577777" y="5016005"/>
            <a:ext cx="5044632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2-1.   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대표 관광 상품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먹거리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특산물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액티비티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제목 5">
            <a:extLst>
              <a:ext uri="{FF2B5EF4-FFF2-40B4-BE49-F238E27FC236}">
                <a16:creationId xmlns:a16="http://schemas.microsoft.com/office/drawing/2014/main" xmlns="" id="{7E348AB6-CC34-45CB-B5C1-145C260331E5}"/>
              </a:ext>
            </a:extLst>
          </p:cNvPr>
          <p:cNvSpPr txBox="1">
            <a:spLocks/>
          </p:cNvSpPr>
          <p:nvPr/>
        </p:nvSpPr>
        <p:spPr>
          <a:xfrm>
            <a:off x="1578012" y="5442766"/>
            <a:ext cx="659438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2-2.   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사용자가 키워드를 입력하면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그에 맞는 다른 여행지 추천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7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>
            <a:extLst>
              <a:ext uri="{FF2B5EF4-FFF2-40B4-BE49-F238E27FC236}">
                <a16:creationId xmlns:a16="http://schemas.microsoft.com/office/drawing/2014/main" xmlns="" id="{F857FEE6-CE74-4372-A25E-EBDAEF626DA7}"/>
              </a:ext>
            </a:extLst>
          </p:cNvPr>
          <p:cNvSpPr txBox="1">
            <a:spLocks/>
          </p:cNvSpPr>
          <p:nvPr/>
        </p:nvSpPr>
        <p:spPr>
          <a:xfrm>
            <a:off x="341049" y="675546"/>
            <a:ext cx="3546875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 I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기대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9D6D36-5795-404A-950B-97938A24D4C0}"/>
              </a:ext>
            </a:extLst>
          </p:cNvPr>
          <p:cNvSpPr txBox="1"/>
          <p:nvPr/>
        </p:nvSpPr>
        <p:spPr>
          <a:xfrm>
            <a:off x="611560" y="1302515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한국인에게 다양한 여행지 소개가 가능해짐</a:t>
            </a:r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xmlns="" id="{70CCF29B-5AD9-4B1C-9C26-AC65423864CC}"/>
              </a:ext>
            </a:extLst>
          </p:cNvPr>
          <p:cNvSpPr txBox="1">
            <a:spLocks/>
          </p:cNvSpPr>
          <p:nvPr/>
        </p:nvSpPr>
        <p:spPr>
          <a:xfrm>
            <a:off x="341049" y="3429000"/>
            <a:ext cx="3546875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 I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향후 발전 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DBFDD7-BE30-4E4C-846D-D98375BBCF59}"/>
              </a:ext>
            </a:extLst>
          </p:cNvPr>
          <p:cNvSpPr txBox="1"/>
          <p:nvPr/>
        </p:nvSpPr>
        <p:spPr>
          <a:xfrm>
            <a:off x="611560" y="4077072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페이지 또는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챗봇으로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9476062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배경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18551</TotalTime>
  <Words>296</Words>
  <Application>Microsoft Office PowerPoint</Application>
  <PresentationFormat>화면 슬라이드 쇼(4:3)</PresentationFormat>
  <Paragraphs>58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Microsoft GothicNeo</vt:lpstr>
      <vt:lpstr>굴림</vt:lpstr>
      <vt:lpstr>나눔스퀘어 Light</vt:lpstr>
      <vt:lpstr>맑은 고딕</vt:lpstr>
      <vt:lpstr>Arial</vt:lpstr>
      <vt:lpstr>Wingdings</vt:lpstr>
      <vt:lpstr>White배경</vt:lpstr>
      <vt:lpstr>Gray배경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jessie jisoo lee;하루5분연구소</dc:creator>
  <cp:lastModifiedBy>student</cp:lastModifiedBy>
  <cp:revision>2355</cp:revision>
  <dcterms:created xsi:type="dcterms:W3CDTF">2012-07-19T05:14:20Z</dcterms:created>
  <dcterms:modified xsi:type="dcterms:W3CDTF">2020-01-31T01:05:45Z</dcterms:modified>
</cp:coreProperties>
</file>