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4"/>
  </p:notesMasterIdLst>
  <p:handoutMasterIdLst>
    <p:handoutMasterId r:id="rId15"/>
  </p:handoutMasterIdLst>
  <p:sldIdLst>
    <p:sldId id="416" r:id="rId3"/>
    <p:sldId id="377" r:id="rId4"/>
    <p:sldId id="376" r:id="rId5"/>
    <p:sldId id="415" r:id="rId6"/>
    <p:sldId id="406" r:id="rId7"/>
    <p:sldId id="411" r:id="rId8"/>
    <p:sldId id="412" r:id="rId9"/>
    <p:sldId id="413" r:id="rId10"/>
    <p:sldId id="414" r:id="rId11"/>
    <p:sldId id="408" r:id="rId12"/>
    <p:sldId id="409" r:id="rId13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547A"/>
    <a:srgbClr val="1E508D"/>
    <a:srgbClr val="00A8AC"/>
    <a:srgbClr val="00898B"/>
    <a:srgbClr val="7FC3B6"/>
    <a:srgbClr val="C00000"/>
    <a:srgbClr val="EEB500"/>
    <a:srgbClr val="2E1206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B6E9B-A2E5-4B9B-8235-7A1B94E88204}" v="993" dt="2020-01-30T15:30:0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6210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1992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외솔" userId="7ced8ee837eeaaa7" providerId="LiveId" clId="{AAEB6E9B-A2E5-4B9B-8235-7A1B94E88204}"/>
    <pc:docChg chg="undo custSel addSld delSld modSld sldOrd">
      <pc:chgData name="김 외솔" userId="7ced8ee837eeaaa7" providerId="LiveId" clId="{AAEB6E9B-A2E5-4B9B-8235-7A1B94E88204}" dt="2020-01-30T15:32:14.409" v="5278" actId="47"/>
      <pc:docMkLst>
        <pc:docMk/>
      </pc:docMkLst>
      <pc:sldChg chg="addSp delSp modSp">
        <pc:chgData name="김 외솔" userId="7ced8ee837eeaaa7" providerId="LiveId" clId="{AAEB6E9B-A2E5-4B9B-8235-7A1B94E88204}" dt="2020-01-30T15:13:31.443" v="4400" actId="1076"/>
        <pc:sldMkLst>
          <pc:docMk/>
          <pc:sldMk cId="1139889111" sldId="362"/>
        </pc:sldMkLst>
        <pc:spChg chg="add mod">
          <ac:chgData name="김 외솔" userId="7ced8ee837eeaaa7" providerId="LiveId" clId="{AAEB6E9B-A2E5-4B9B-8235-7A1B94E88204}" dt="2020-01-30T15:13:31.443" v="4400" actId="1076"/>
          <ac:spMkLst>
            <pc:docMk/>
            <pc:sldMk cId="1139889111" sldId="362"/>
            <ac:spMk id="2" creationId="{0CE1BA80-4B94-4B11-AD22-AE514B412097}"/>
          </ac:spMkLst>
        </pc:spChg>
        <pc:spChg chg="add mod">
          <ac:chgData name="김 외솔" userId="7ced8ee837eeaaa7" providerId="LiveId" clId="{AAEB6E9B-A2E5-4B9B-8235-7A1B94E88204}" dt="2020-01-30T14:03:52.448" v="505" actId="1076"/>
          <ac:spMkLst>
            <pc:docMk/>
            <pc:sldMk cId="1139889111" sldId="362"/>
            <ac:spMk id="3" creationId="{5191B7C8-3FAD-486A-8579-D0EF3AB1F3F7}"/>
          </ac:spMkLst>
        </pc:spChg>
        <pc:spChg chg="add mod">
          <ac:chgData name="김 외솔" userId="7ced8ee837eeaaa7" providerId="LiveId" clId="{AAEB6E9B-A2E5-4B9B-8235-7A1B94E88204}" dt="2020-01-30T14:03:40.134" v="504" actId="1076"/>
          <ac:spMkLst>
            <pc:docMk/>
            <pc:sldMk cId="1139889111" sldId="362"/>
            <ac:spMk id="4" creationId="{4292DB72-6D66-428C-B3E4-5D7E7B062215}"/>
          </ac:spMkLst>
        </pc:spChg>
        <pc:spChg chg="add del mod">
          <ac:chgData name="김 외솔" userId="7ced8ee837eeaaa7" providerId="LiveId" clId="{AAEB6E9B-A2E5-4B9B-8235-7A1B94E88204}" dt="2020-01-30T13:50:06.325" v="198" actId="478"/>
          <ac:spMkLst>
            <pc:docMk/>
            <pc:sldMk cId="1139889111" sldId="362"/>
            <ac:spMk id="5" creationId="{AD43C5A8-D850-4DA6-A176-DB798F377960}"/>
          </ac:spMkLst>
        </pc:spChg>
        <pc:spChg chg="mod">
          <ac:chgData name="김 외솔" userId="7ced8ee837eeaaa7" providerId="LiveId" clId="{AAEB6E9B-A2E5-4B9B-8235-7A1B94E88204}" dt="2020-01-30T15:13:31.443" v="4400" actId="1076"/>
          <ac:spMkLst>
            <pc:docMk/>
            <pc:sldMk cId="1139889111" sldId="362"/>
            <ac:spMk id="10" creationId="{043EA149-1BB4-4211-9C75-D9F800EED8F2}"/>
          </ac:spMkLst>
        </pc:spChg>
        <pc:picChg chg="add del mod">
          <ac:chgData name="김 외솔" userId="7ced8ee837eeaaa7" providerId="LiveId" clId="{AAEB6E9B-A2E5-4B9B-8235-7A1B94E88204}" dt="2020-01-30T13:56:10.378" v="346" actId="478"/>
          <ac:picMkLst>
            <pc:docMk/>
            <pc:sldMk cId="1139889111" sldId="362"/>
            <ac:picMk id="7" creationId="{18E477BD-31B9-4AC9-B83B-9B4C69F7BD11}"/>
          </ac:picMkLst>
        </pc:picChg>
        <pc:picChg chg="add mod ord">
          <ac:chgData name="김 외솔" userId="7ced8ee837eeaaa7" providerId="LiveId" clId="{AAEB6E9B-A2E5-4B9B-8235-7A1B94E88204}" dt="2020-01-30T14:00:12.546" v="393" actId="14100"/>
          <ac:picMkLst>
            <pc:docMk/>
            <pc:sldMk cId="1139889111" sldId="362"/>
            <ac:picMk id="8" creationId="{2962E4A9-971B-407A-A744-6111E1AE7069}"/>
          </ac:picMkLst>
        </pc:picChg>
      </pc:sldChg>
      <pc:sldChg chg="addSp delSp modSp">
        <pc:chgData name="김 외솔" userId="7ced8ee837eeaaa7" providerId="LiveId" clId="{AAEB6E9B-A2E5-4B9B-8235-7A1B94E88204}" dt="2020-01-30T14:48:22.023" v="3079" actId="1076"/>
        <pc:sldMkLst>
          <pc:docMk/>
          <pc:sldMk cId="3295641083" sldId="376"/>
        </pc:sldMkLst>
        <pc:spChg chg="del">
          <ac:chgData name="김 외솔" userId="7ced8ee837eeaaa7" providerId="LiveId" clId="{AAEB6E9B-A2E5-4B9B-8235-7A1B94E88204}" dt="2020-01-30T14:35:17.818" v="2079" actId="478"/>
          <ac:spMkLst>
            <pc:docMk/>
            <pc:sldMk cId="3295641083" sldId="376"/>
            <ac:spMk id="2" creationId="{B32C9C22-DFAF-419F-8435-D0A6C3994CCA}"/>
          </ac:spMkLst>
        </pc:spChg>
        <pc:spChg chg="add mod">
          <ac:chgData name="김 외솔" userId="7ced8ee837eeaaa7" providerId="LiveId" clId="{AAEB6E9B-A2E5-4B9B-8235-7A1B94E88204}" dt="2020-01-30T14:43:22.649" v="2741" actId="20577"/>
          <ac:spMkLst>
            <pc:docMk/>
            <pc:sldMk cId="3295641083" sldId="376"/>
            <ac:spMk id="3" creationId="{D19D6D36-5795-404A-950B-97938A24D4C0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4" creationId="{E6901471-94E5-4AFB-8FF2-90B5D2D525AF}"/>
          </ac:spMkLst>
        </pc:spChg>
        <pc:spChg chg="del mod">
          <ac:chgData name="김 외솔" userId="7ced8ee837eeaaa7" providerId="LiveId" clId="{AAEB6E9B-A2E5-4B9B-8235-7A1B94E88204}" dt="2020-01-30T14:13:20.598" v="1088" actId="478"/>
          <ac:spMkLst>
            <pc:docMk/>
            <pc:sldMk cId="3295641083" sldId="376"/>
            <ac:spMk id="7" creationId="{E109A8DA-91EE-42B3-89AC-D2B1BC88A3A1}"/>
          </ac:spMkLst>
        </pc:spChg>
        <pc:spChg chg="mod">
          <ac:chgData name="김 외솔" userId="7ced8ee837eeaaa7" providerId="LiveId" clId="{AAEB6E9B-A2E5-4B9B-8235-7A1B94E88204}" dt="2020-01-30T14:47:04.135" v="2878" actId="14100"/>
          <ac:spMkLst>
            <pc:docMk/>
            <pc:sldMk cId="3295641083" sldId="376"/>
            <ac:spMk id="8" creationId="{F857FEE6-CE74-4372-A25E-EBDAEF626DA7}"/>
          </ac:spMkLst>
        </pc:spChg>
        <pc:spChg chg="add del">
          <ac:chgData name="김 외솔" userId="7ced8ee837eeaaa7" providerId="LiveId" clId="{AAEB6E9B-A2E5-4B9B-8235-7A1B94E88204}" dt="2020-01-30T14:13:44.832" v="1096"/>
          <ac:spMkLst>
            <pc:docMk/>
            <pc:sldMk cId="3295641083" sldId="376"/>
            <ac:spMk id="15" creationId="{42289B49-449A-4A2C-8A38-E1DBCCC3194F}"/>
          </ac:spMkLst>
        </pc:spChg>
        <pc:spChg chg="del mod topLvl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17" creationId="{A01ED372-7A1D-4F99-BCFD-D677FEC81102}"/>
          </ac:spMkLst>
        </pc:spChg>
        <pc:spChg chg="add del">
          <ac:chgData name="김 외솔" userId="7ced8ee837eeaaa7" providerId="LiveId" clId="{AAEB6E9B-A2E5-4B9B-8235-7A1B94E88204}" dt="2020-01-30T14:13:47.225" v="1098"/>
          <ac:spMkLst>
            <pc:docMk/>
            <pc:sldMk cId="3295641083" sldId="376"/>
            <ac:spMk id="19" creationId="{9C9299DF-AC79-4DC7-AA5B-32F5F5FFF36C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2" creationId="{BEE6C088-A9A0-4958-B20B-FCC72E982602}"/>
          </ac:spMkLst>
        </pc:spChg>
        <pc:spChg chg="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23" creationId="{81BEC03B-C2E0-497F-94CF-33615682B342}"/>
          </ac:spMkLst>
        </pc:spChg>
        <pc:spChg chg="del">
          <ac:chgData name="김 외솔" userId="7ced8ee837eeaaa7" providerId="LiveId" clId="{AAEB6E9B-A2E5-4B9B-8235-7A1B94E88204}" dt="2020-01-30T14:26:58.479" v="1754" actId="478"/>
          <ac:spMkLst>
            <pc:docMk/>
            <pc:sldMk cId="3295641083" sldId="376"/>
            <ac:spMk id="24" creationId="{98C49D53-3C4B-4314-BDAC-AA7B0C1B8E16}"/>
          </ac:spMkLst>
        </pc:spChg>
        <pc:spChg chg="del">
          <ac:chgData name="김 외솔" userId="7ced8ee837eeaaa7" providerId="LiveId" clId="{AAEB6E9B-A2E5-4B9B-8235-7A1B94E88204}" dt="2020-01-30T14:26:49.531" v="1752" actId="478"/>
          <ac:spMkLst>
            <pc:docMk/>
            <pc:sldMk cId="3295641083" sldId="376"/>
            <ac:spMk id="25" creationId="{7D628478-07B8-493D-918B-6998686DDAED}"/>
          </ac:spMkLst>
        </pc:spChg>
        <pc:spChg chg="del">
          <ac:chgData name="김 외솔" userId="7ced8ee837eeaaa7" providerId="LiveId" clId="{AAEB6E9B-A2E5-4B9B-8235-7A1B94E88204}" dt="2020-01-30T14:27:03.424" v="1756" actId="478"/>
          <ac:spMkLst>
            <pc:docMk/>
            <pc:sldMk cId="3295641083" sldId="376"/>
            <ac:spMk id="26" creationId="{F978B010-9E8F-46C4-AC1F-8C4C6BDDE219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7" creationId="{F8F2D98D-FADB-4136-BDAD-40C10BE0C85F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8" creationId="{8A4B1B6C-2CC0-4B77-9223-F8F65838E35E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29" creationId="{051C48F9-6287-4794-9A40-03C1EA76A062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0" creationId="{E71950A2-0460-4AF9-8DC9-BBDE40D22556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1" creationId="{E3B10879-F88D-4B23-B37B-6F02C3AB9AE3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4" creationId="{52BD94B4-BF8C-4754-8342-5A6EC399C2E4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5" creationId="{E5EB2993-5186-46A5-B510-EBD3AFC8B887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6" creationId="{DC0125D4-B996-4F2C-BF93-A12F6797A2E4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7" creationId="{6BEC9006-EE72-4E83-9738-78896123718F}"/>
          </ac:spMkLst>
        </pc:spChg>
        <pc:spChg chg="add del">
          <ac:chgData name="김 외솔" userId="7ced8ee837eeaaa7" providerId="LiveId" clId="{AAEB6E9B-A2E5-4B9B-8235-7A1B94E88204}" dt="2020-01-30T14:36:04.325" v="2081"/>
          <ac:spMkLst>
            <pc:docMk/>
            <pc:sldMk cId="3295641083" sldId="376"/>
            <ac:spMk id="38" creationId="{860FD54E-3341-4A35-93AD-1715E5F9C92C}"/>
          </ac:spMkLst>
        </pc:spChg>
        <pc:spChg chg="add mod">
          <ac:chgData name="김 외솔" userId="7ced8ee837eeaaa7" providerId="LiveId" clId="{AAEB6E9B-A2E5-4B9B-8235-7A1B94E88204}" dt="2020-01-30T14:43:25.849" v="2743" actId="20577"/>
          <ac:spMkLst>
            <pc:docMk/>
            <pc:sldMk cId="3295641083" sldId="376"/>
            <ac:spMk id="39" creationId="{F423075F-DE4B-43D2-BB9D-FF034016B7B7}"/>
          </ac:spMkLst>
        </pc:spChg>
        <pc:spChg chg="add mod">
          <ac:chgData name="김 외솔" userId="7ced8ee837eeaaa7" providerId="LiveId" clId="{AAEB6E9B-A2E5-4B9B-8235-7A1B94E88204}" dt="2020-01-30T14:43:28.950" v="2745" actId="20577"/>
          <ac:spMkLst>
            <pc:docMk/>
            <pc:sldMk cId="3295641083" sldId="376"/>
            <ac:spMk id="40" creationId="{09F557F6-F0A5-490C-86D5-70CD6AA4219D}"/>
          </ac:spMkLst>
        </pc:spChg>
        <pc:spChg chg="add mod">
          <ac:chgData name="김 외솔" userId="7ced8ee837eeaaa7" providerId="LiveId" clId="{AAEB6E9B-A2E5-4B9B-8235-7A1B94E88204}" dt="2020-01-30T14:48:22.023" v="3079" actId="1076"/>
          <ac:spMkLst>
            <pc:docMk/>
            <pc:sldMk cId="3295641083" sldId="376"/>
            <ac:spMk id="41" creationId="{0F87D642-CDDD-411E-B461-95917781AF9A}"/>
          </ac:spMkLst>
        </pc:spChg>
        <pc:grpChg chg="del mod">
          <ac:chgData name="김 외솔" userId="7ced8ee837eeaaa7" providerId="LiveId" clId="{AAEB6E9B-A2E5-4B9B-8235-7A1B94E88204}" dt="2020-01-30T14:25:33.626" v="1673" actId="478"/>
          <ac:grpSpMkLst>
            <pc:docMk/>
            <pc:sldMk cId="3295641083" sldId="376"/>
            <ac:grpSpMk id="20" creationId="{F1FD8B3C-5C13-4FDA-BAEA-17B5D3F03F0C}"/>
          </ac:grpSpMkLst>
        </pc:grpChg>
        <pc:grpChg chg="del">
          <ac:chgData name="김 외솔" userId="7ced8ee837eeaaa7" providerId="LiveId" clId="{AAEB6E9B-A2E5-4B9B-8235-7A1B94E88204}" dt="2020-01-30T14:27:01.642" v="1755" actId="478"/>
          <ac:grpSpMkLst>
            <pc:docMk/>
            <pc:sldMk cId="3295641083" sldId="376"/>
            <ac:grpSpMk id="21" creationId="{6FF307C2-6721-420E-82DE-411DA58C1FD4}"/>
          </ac:grpSpMkLst>
        </pc:grpChg>
        <pc:picChg chg="del mod topLvl">
          <ac:chgData name="김 외솔" userId="7ced8ee837eeaaa7" providerId="LiveId" clId="{AAEB6E9B-A2E5-4B9B-8235-7A1B94E88204}" dt="2020-01-30T14:25:33.626" v="1673" actId="478"/>
          <ac:picMkLst>
            <pc:docMk/>
            <pc:sldMk cId="3295641083" sldId="376"/>
            <ac:picMk id="10" creationId="{31E00310-3557-4546-8D87-992082CEC413}"/>
          </ac:picMkLst>
        </pc:picChg>
        <pc:cxnChg chg="add del mod">
          <ac:chgData name="김 외솔" userId="7ced8ee837eeaaa7" providerId="LiveId" clId="{AAEB6E9B-A2E5-4B9B-8235-7A1B94E88204}" dt="2020-01-30T14:37:24.143" v="2083" actId="478"/>
          <ac:cxnSpMkLst>
            <pc:docMk/>
            <pc:sldMk cId="3295641083" sldId="376"/>
            <ac:cxnSpMk id="6" creationId="{34AE5518-AFA2-4C3E-8138-7FED7E557042}"/>
          </ac:cxnSpMkLst>
        </pc:cxnChg>
        <pc:cxnChg chg="add del mod">
          <ac:chgData name="김 외솔" userId="7ced8ee837eeaaa7" providerId="LiveId" clId="{AAEB6E9B-A2E5-4B9B-8235-7A1B94E88204}" dt="2020-01-30T14:37:24.143" v="2083" actId="478"/>
          <ac:cxnSpMkLst>
            <pc:docMk/>
            <pc:sldMk cId="3295641083" sldId="376"/>
            <ac:cxnSpMk id="11" creationId="{109CCDB9-9CF3-4B62-9D15-769D0BA35A44}"/>
          </ac:cxnSpMkLst>
        </pc:cxnChg>
        <pc:cxnChg chg="add del">
          <ac:chgData name="김 외솔" userId="7ced8ee837eeaaa7" providerId="LiveId" clId="{AAEB6E9B-A2E5-4B9B-8235-7A1B94E88204}" dt="2020-01-30T14:31:22.346" v="1940" actId="478"/>
          <ac:cxnSpMkLst>
            <pc:docMk/>
            <pc:sldMk cId="3295641083" sldId="376"/>
            <ac:cxnSpMk id="32" creationId="{874CD902-5F89-43B2-85FA-5CE6A632898C}"/>
          </ac:cxnSpMkLst>
        </pc:cxnChg>
        <pc:cxnChg chg="add del">
          <ac:chgData name="김 외솔" userId="7ced8ee837eeaaa7" providerId="LiveId" clId="{AAEB6E9B-A2E5-4B9B-8235-7A1B94E88204}" dt="2020-01-30T14:31:41.756" v="1943"/>
          <ac:cxnSpMkLst>
            <pc:docMk/>
            <pc:sldMk cId="3295641083" sldId="376"/>
            <ac:cxnSpMk id="33" creationId="{C01C6C17-A25A-4612-9FD2-4C70DC9413A9}"/>
          </ac:cxnSpMkLst>
        </pc:cxnChg>
      </pc:sldChg>
      <pc:sldChg chg="addSp delSp modSp">
        <pc:chgData name="김 외솔" userId="7ced8ee837eeaaa7" providerId="LiveId" clId="{AAEB6E9B-A2E5-4B9B-8235-7A1B94E88204}" dt="2020-01-30T15:00:27.345" v="3535"/>
        <pc:sldMkLst>
          <pc:docMk/>
          <pc:sldMk cId="1280837524" sldId="377"/>
        </pc:sldMkLst>
        <pc:spChg chg="add mod">
          <ac:chgData name="김 외솔" userId="7ced8ee837eeaaa7" providerId="LiveId" clId="{AAEB6E9B-A2E5-4B9B-8235-7A1B94E88204}" dt="2020-01-30T15:00:23.392" v="3508"/>
          <ac:spMkLst>
            <pc:docMk/>
            <pc:sldMk cId="1280837524" sldId="377"/>
            <ac:spMk id="2" creationId="{E5AD57D0-5D01-420C-B568-BC58B008CEB0}"/>
          </ac:spMkLst>
        </pc:spChg>
        <pc:spChg chg="del">
          <ac:chgData name="김 외솔" userId="7ced8ee837eeaaa7" providerId="LiveId" clId="{AAEB6E9B-A2E5-4B9B-8235-7A1B94E88204}" dt="2020-01-30T14:04:30.824" v="510" actId="478"/>
          <ac:spMkLst>
            <pc:docMk/>
            <pc:sldMk cId="1280837524" sldId="377"/>
            <ac:spMk id="3" creationId="{9F5A943B-DCE2-4B27-881A-A7207E92563E}"/>
          </ac:spMkLst>
        </pc:spChg>
        <pc:spChg chg="add del mod">
          <ac:chgData name="김 외솔" userId="7ced8ee837eeaaa7" providerId="LiveId" clId="{AAEB6E9B-A2E5-4B9B-8235-7A1B94E88204}" dt="2020-01-30T14:09:05.741" v="930" actId="255"/>
          <ac:spMkLst>
            <pc:docMk/>
            <pc:sldMk cId="1280837524" sldId="377"/>
            <ac:spMk id="4" creationId="{EA91AE1D-E7CF-4608-B3CF-3C2A1EAE4F44}"/>
          </ac:spMkLst>
        </pc:spChg>
        <pc:spChg chg="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8" creationId="{043EA149-1BB4-4211-9C75-D9F800EED8F2}"/>
          </ac:spMkLst>
        </pc:spChg>
        <pc:spChg chg="mod">
          <ac:chgData name="김 외솔" userId="7ced8ee837eeaaa7" providerId="LiveId" clId="{AAEB6E9B-A2E5-4B9B-8235-7A1B94E88204}" dt="2020-01-30T14:07:08.194" v="672" actId="1076"/>
          <ac:spMkLst>
            <pc:docMk/>
            <pc:sldMk cId="1280837524" sldId="377"/>
            <ac:spMk id="10" creationId="{6255488E-4941-4B28-90EE-E6E45E6841FB}"/>
          </ac:spMkLst>
        </pc:spChg>
        <pc:spChg chg="del">
          <ac:chgData name="김 외솔" userId="7ced8ee837eeaaa7" providerId="LiveId" clId="{AAEB6E9B-A2E5-4B9B-8235-7A1B94E88204}" dt="2020-01-30T14:05:36.182" v="620" actId="478"/>
          <ac:spMkLst>
            <pc:docMk/>
            <pc:sldMk cId="1280837524" sldId="377"/>
            <ac:spMk id="11" creationId="{5D188BEE-30A4-48D1-A677-BD0240D69A7A}"/>
          </ac:spMkLst>
        </pc:spChg>
        <pc:spChg chg="mod">
          <ac:chgData name="김 외솔" userId="7ced8ee837eeaaa7" providerId="LiveId" clId="{AAEB6E9B-A2E5-4B9B-8235-7A1B94E88204}" dt="2020-01-30T14:06:26.835" v="667" actId="1035"/>
          <ac:spMkLst>
            <pc:docMk/>
            <pc:sldMk cId="1280837524" sldId="377"/>
            <ac:spMk id="13" creationId="{93D44405-28F2-43D7-B609-780285085A1B}"/>
          </ac:spMkLst>
        </pc:spChg>
        <pc:spChg chg="del">
          <ac:chgData name="김 외솔" userId="7ced8ee837eeaaa7" providerId="LiveId" clId="{AAEB6E9B-A2E5-4B9B-8235-7A1B94E88204}" dt="2020-01-30T14:05:38.663" v="621" actId="478"/>
          <ac:spMkLst>
            <pc:docMk/>
            <pc:sldMk cId="1280837524" sldId="377"/>
            <ac:spMk id="14" creationId="{EEAC9DAA-B2F7-439B-BE94-2E69EE51B000}"/>
          </ac:spMkLst>
        </pc:spChg>
        <pc:spChg chg="mod">
          <ac:chgData name="김 외솔" userId="7ced8ee837eeaaa7" providerId="LiveId" clId="{AAEB6E9B-A2E5-4B9B-8235-7A1B94E88204}" dt="2020-01-30T14:06:22.007" v="661" actId="1035"/>
          <ac:spMkLst>
            <pc:docMk/>
            <pc:sldMk cId="1280837524" sldId="377"/>
            <ac:spMk id="16" creationId="{B4BC6641-FE7F-4C00-9534-4AFCB3C110CD}"/>
          </ac:spMkLst>
        </pc:spChg>
        <pc:spChg chg="del">
          <ac:chgData name="김 외솔" userId="7ced8ee837eeaaa7" providerId="LiveId" clId="{AAEB6E9B-A2E5-4B9B-8235-7A1B94E88204}" dt="2020-01-30T14:05:41.965" v="623" actId="478"/>
          <ac:spMkLst>
            <pc:docMk/>
            <pc:sldMk cId="1280837524" sldId="377"/>
            <ac:spMk id="17" creationId="{611CF1DF-953C-45EC-AE44-0A9CFF582BC7}"/>
          </ac:spMkLst>
        </pc:spChg>
        <pc:spChg chg="mod">
          <ac:chgData name="김 외솔" userId="7ced8ee837eeaaa7" providerId="LiveId" clId="{AAEB6E9B-A2E5-4B9B-8235-7A1B94E88204}" dt="2020-01-30T14:06:09.897" v="626" actId="1076"/>
          <ac:spMkLst>
            <pc:docMk/>
            <pc:sldMk cId="1280837524" sldId="377"/>
            <ac:spMk id="19" creationId="{B231E5A1-12EF-49A2-A272-1DEC95854CDF}"/>
          </ac:spMkLst>
        </pc:spChg>
        <pc:spChg chg="del">
          <ac:chgData name="김 외솔" userId="7ced8ee837eeaaa7" providerId="LiveId" clId="{AAEB6E9B-A2E5-4B9B-8235-7A1B94E88204}" dt="2020-01-30T14:05:40.253" v="622" actId="478"/>
          <ac:spMkLst>
            <pc:docMk/>
            <pc:sldMk cId="1280837524" sldId="377"/>
            <ac:spMk id="20" creationId="{F63B69CF-1000-4EB4-8AFD-45B19B615E0E}"/>
          </ac:spMkLst>
        </pc:spChg>
        <pc:spChg chg="add mod">
          <ac:chgData name="김 외솔" userId="7ced8ee837eeaaa7" providerId="LiveId" clId="{AAEB6E9B-A2E5-4B9B-8235-7A1B94E88204}" dt="2020-01-30T15:00:27.345" v="3535"/>
          <ac:spMkLst>
            <pc:docMk/>
            <pc:sldMk cId="1280837524" sldId="377"/>
            <ac:spMk id="21" creationId="{7249ABAF-2E7E-408F-9D7E-60B84C26280C}"/>
          </ac:spMkLst>
        </pc:spChg>
        <pc:spChg chg="add 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22" creationId="{5B950899-ECF4-4AAD-BAE8-E7613A3BAE25}"/>
          </ac:spMkLst>
        </pc:spChg>
        <pc:spChg chg="add 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23" creationId="{21257469-E4A5-41E0-8336-CA6E826FB2D4}"/>
          </ac:spMkLst>
        </pc:spChg>
        <pc:spChg chg="add mod">
          <ac:chgData name="김 외솔" userId="7ced8ee837eeaaa7" providerId="LiveId" clId="{AAEB6E9B-A2E5-4B9B-8235-7A1B94E88204}" dt="2020-01-30T14:10:00.828" v="993" actId="571"/>
          <ac:spMkLst>
            <pc:docMk/>
            <pc:sldMk cId="1280837524" sldId="377"/>
            <ac:spMk id="24" creationId="{1BD2F6C1-EF00-4B1E-972B-6D119D23B3A4}"/>
          </ac:spMkLst>
        </pc:spChg>
        <pc:grpChg chg="add del mod">
          <ac:chgData name="김 외솔" userId="7ced8ee837eeaaa7" providerId="LiveId" clId="{AAEB6E9B-A2E5-4B9B-8235-7A1B94E88204}" dt="2020-01-30T14:07:28.191" v="677" actId="478"/>
          <ac:grpSpMkLst>
            <pc:docMk/>
            <pc:sldMk cId="1280837524" sldId="377"/>
            <ac:grpSpMk id="5" creationId="{36391BB1-15A6-464D-9331-895000905001}"/>
          </ac:grpSpMkLst>
        </pc:grpChg>
        <pc:grpChg chg="del">
          <ac:chgData name="김 외솔" userId="7ced8ee837eeaaa7" providerId="LiveId" clId="{AAEB6E9B-A2E5-4B9B-8235-7A1B94E88204}" dt="2020-01-30T14:05:36.182" v="620" actId="478"/>
          <ac:grpSpMkLst>
            <pc:docMk/>
            <pc:sldMk cId="1280837524" sldId="377"/>
            <ac:grpSpMk id="7" creationId="{076F8124-224C-4FCF-8411-72C3D29C9F83}"/>
          </ac:grpSpMkLst>
        </pc:grpChg>
        <pc:grpChg chg="del">
          <ac:chgData name="김 외솔" userId="7ced8ee837eeaaa7" providerId="LiveId" clId="{AAEB6E9B-A2E5-4B9B-8235-7A1B94E88204}" dt="2020-01-30T14:05:38.663" v="621" actId="478"/>
          <ac:grpSpMkLst>
            <pc:docMk/>
            <pc:sldMk cId="1280837524" sldId="377"/>
            <ac:grpSpMk id="12" creationId="{9B45CF83-2A76-4C97-8875-01C17397D8C5}"/>
          </ac:grpSpMkLst>
        </pc:grpChg>
        <pc:grpChg chg="del">
          <ac:chgData name="김 외솔" userId="7ced8ee837eeaaa7" providerId="LiveId" clId="{AAEB6E9B-A2E5-4B9B-8235-7A1B94E88204}" dt="2020-01-30T14:05:41.965" v="623" actId="478"/>
          <ac:grpSpMkLst>
            <pc:docMk/>
            <pc:sldMk cId="1280837524" sldId="377"/>
            <ac:grpSpMk id="15" creationId="{69B75E5F-EDBC-4497-B5CE-4133DDE0900A}"/>
          </ac:grpSpMkLst>
        </pc:grpChg>
        <pc:grpChg chg="del">
          <ac:chgData name="김 외솔" userId="7ced8ee837eeaaa7" providerId="LiveId" clId="{AAEB6E9B-A2E5-4B9B-8235-7A1B94E88204}" dt="2020-01-30T14:05:40.253" v="622" actId="478"/>
          <ac:grpSpMkLst>
            <pc:docMk/>
            <pc:sldMk cId="1280837524" sldId="377"/>
            <ac:grpSpMk id="18" creationId="{477E3D2B-1161-4965-B1AE-41456DAD2199}"/>
          </ac:grpSpMkLst>
        </pc:grpChg>
        <pc:picChg chg="del mod">
          <ac:chgData name="김 외솔" userId="7ced8ee837eeaaa7" providerId="LiveId" clId="{AAEB6E9B-A2E5-4B9B-8235-7A1B94E88204}" dt="2020-01-30T14:04:13.125" v="507" actId="478"/>
          <ac:picMkLst>
            <pc:docMk/>
            <pc:sldMk cId="1280837524" sldId="377"/>
            <ac:picMk id="2058" creationId="{DECD2939-FC7E-4106-9420-FAF6332A7AF2}"/>
          </ac:picMkLst>
        </pc:picChg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1816156131" sldId="383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3155268175" sldId="388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1287415594" sldId="390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2091278913" sldId="404"/>
        </pc:sldMkLst>
      </pc:sldChg>
      <pc:sldChg chg="add del">
        <pc:chgData name="김 외솔" userId="7ced8ee837eeaaa7" providerId="LiveId" clId="{AAEB6E9B-A2E5-4B9B-8235-7A1B94E88204}" dt="2020-01-30T15:32:14.409" v="5278" actId="47"/>
        <pc:sldMkLst>
          <pc:docMk/>
          <pc:sldMk cId="4163146543" sldId="405"/>
        </pc:sldMkLst>
      </pc:sldChg>
      <pc:sldChg chg="addSp delSp modSp add">
        <pc:chgData name="김 외솔" userId="7ced8ee837eeaaa7" providerId="LiveId" clId="{AAEB6E9B-A2E5-4B9B-8235-7A1B94E88204}" dt="2020-01-30T15:26:04.606" v="4883" actId="1035"/>
        <pc:sldMkLst>
          <pc:docMk/>
          <pc:sldMk cId="4290451932" sldId="406"/>
        </pc:sldMkLst>
        <pc:spChg chg="del">
          <ac:chgData name="김 외솔" userId="7ced8ee837eeaaa7" providerId="LiveId" clId="{AAEB6E9B-A2E5-4B9B-8235-7A1B94E88204}" dt="2020-01-30T14:48:32.483" v="3080" actId="478"/>
          <ac:spMkLst>
            <pc:docMk/>
            <pc:sldMk cId="4290451932" sldId="406"/>
            <ac:spMk id="3" creationId="{D19D6D36-5795-404A-950B-97938A24D4C0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4" creationId="{E6901471-94E5-4AFB-8FF2-90B5D2D525AF}"/>
          </ac:spMkLst>
        </pc:spChg>
        <pc:spChg chg="mod">
          <ac:chgData name="김 외솔" userId="7ced8ee837eeaaa7" providerId="LiveId" clId="{AAEB6E9B-A2E5-4B9B-8235-7A1B94E88204}" dt="2020-01-30T14:46:54.123" v="2860"/>
          <ac:spMkLst>
            <pc:docMk/>
            <pc:sldMk cId="4290451932" sldId="406"/>
            <ac:spMk id="8" creationId="{F857FEE6-CE74-4372-A25E-EBDAEF626DA7}"/>
          </ac:spMkLst>
        </pc:spChg>
        <pc:spChg chg="add 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6" creationId="{F830C82C-D2F5-4C72-9477-910D10770A7A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7" creationId="{A01ED372-7A1D-4F99-BCFD-D677FEC81102}"/>
          </ac:spMkLst>
        </pc:spChg>
        <pc:spChg chg="add 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8" creationId="{22391BE8-7998-4E39-A4DF-8AD3616A3407}"/>
          </ac:spMkLst>
        </pc:spChg>
        <pc:spChg chg="add mod">
          <ac:chgData name="김 외솔" userId="7ced8ee837eeaaa7" providerId="LiveId" clId="{AAEB6E9B-A2E5-4B9B-8235-7A1B94E88204}" dt="2020-01-30T15:25:48.765" v="4880" actId="20577"/>
          <ac:spMkLst>
            <pc:docMk/>
            <pc:sldMk cId="4290451932" sldId="406"/>
            <ac:spMk id="19" creationId="{FADD5F63-4AF7-48AE-838F-1AA8156BB3C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23" creationId="{81BEC03B-C2E0-497F-94CF-33615682B342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29" creationId="{051C48F9-6287-4794-9A40-03C1EA76A062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0" creationId="{E71950A2-0460-4AF9-8DC9-BBDE40D22556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1" creationId="{E3B10879-F88D-4B23-B37B-6F02C3AB9AE3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4" creationId="{52BD94B4-BF8C-4754-8342-5A6EC399C2E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5" creationId="{E5EB2993-5186-46A5-B510-EBD3AFC8B887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6" creationId="{DC0125D4-B996-4F2C-BF93-A12F6797A2E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7" creationId="{6BEC9006-EE72-4E83-9738-78896123718F}"/>
          </ac:spMkLst>
        </pc:spChg>
        <pc:cxnChg chg="mod">
          <ac:chgData name="김 외솔" userId="7ced8ee837eeaaa7" providerId="LiveId" clId="{AAEB6E9B-A2E5-4B9B-8235-7A1B94E88204}" dt="2020-01-30T15:26:04.606" v="4883" actId="1035"/>
          <ac:cxnSpMkLst>
            <pc:docMk/>
            <pc:sldMk cId="4290451932" sldId="406"/>
            <ac:cxnSpMk id="6" creationId="{34AE5518-AFA2-4C3E-8138-7FED7E557042}"/>
          </ac:cxnSpMkLst>
        </pc:cxnChg>
        <pc:cxnChg chg="mod">
          <ac:chgData name="김 외솔" userId="7ced8ee837eeaaa7" providerId="LiveId" clId="{AAEB6E9B-A2E5-4B9B-8235-7A1B94E88204}" dt="2020-01-30T15:26:04.606" v="4883" actId="1035"/>
          <ac:cxnSpMkLst>
            <pc:docMk/>
            <pc:sldMk cId="4290451932" sldId="406"/>
            <ac:cxnSpMk id="11" creationId="{109CCDB9-9CF3-4B62-9D15-769D0BA35A44}"/>
          </ac:cxnSpMkLst>
        </pc:cxnChg>
      </pc:sldChg>
      <pc:sldChg chg="addSp delSp modSp add">
        <pc:chgData name="김 외솔" userId="7ced8ee837eeaaa7" providerId="LiveId" clId="{AAEB6E9B-A2E5-4B9B-8235-7A1B94E88204}" dt="2020-01-30T15:24:15.284" v="4735" actId="1076"/>
        <pc:sldMkLst>
          <pc:docMk/>
          <pc:sldMk cId="952095658" sldId="407"/>
        </pc:sldMkLst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4" creationId="{E6901471-94E5-4AFB-8FF2-90B5D2D525AF}"/>
          </ac:spMkLst>
        </pc:spChg>
        <pc:spChg chg="add del mod">
          <ac:chgData name="김 외솔" userId="7ced8ee837eeaaa7" providerId="LiveId" clId="{AAEB6E9B-A2E5-4B9B-8235-7A1B94E88204}" dt="2020-01-30T14:55:10.551" v="3378" actId="478"/>
          <ac:spMkLst>
            <pc:docMk/>
            <pc:sldMk cId="952095658" sldId="407"/>
            <ac:spMk id="5" creationId="{882A490B-BA7C-410D-9A26-51A4E4E6168A}"/>
          </ac:spMkLst>
        </pc:spChg>
        <pc:spChg chg="add">
          <ac:chgData name="김 외솔" userId="7ced8ee837eeaaa7" providerId="LiveId" clId="{AAEB6E9B-A2E5-4B9B-8235-7A1B94E88204}" dt="2020-01-30T14:50:10.748" v="3160"/>
          <ac:spMkLst>
            <pc:docMk/>
            <pc:sldMk cId="952095658" sldId="407"/>
            <ac:spMk id="15" creationId="{4247EC01-9BB8-4184-A2E5-0C2EB7E20A42}"/>
          </ac:spMkLst>
        </pc:spChg>
        <pc:spChg chg="add mod">
          <ac:chgData name="김 외솔" userId="7ced8ee837eeaaa7" providerId="LiveId" clId="{AAEB6E9B-A2E5-4B9B-8235-7A1B94E88204}" dt="2020-01-30T14:51:24.573" v="3286" actId="14100"/>
          <ac:spMkLst>
            <pc:docMk/>
            <pc:sldMk cId="952095658" sldId="407"/>
            <ac:spMk id="16" creationId="{6B866BFC-7166-4780-AFD1-15399C4A1C10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17" creationId="{A01ED372-7A1D-4F99-BCFD-D677FEC81102}"/>
          </ac:spMkLst>
        </pc:spChg>
        <pc:spChg chg="add mod">
          <ac:chgData name="김 외솔" userId="7ced8ee837eeaaa7" providerId="LiveId" clId="{AAEB6E9B-A2E5-4B9B-8235-7A1B94E88204}" dt="2020-01-30T14:50:48.437" v="3275" actId="20577"/>
          <ac:spMkLst>
            <pc:docMk/>
            <pc:sldMk cId="952095658" sldId="407"/>
            <ac:spMk id="18" creationId="{0B691003-B292-4638-A6F3-FE7D81C136D9}"/>
          </ac:spMkLst>
        </pc:spChg>
        <pc:spChg chg="add del">
          <ac:chgData name="김 외솔" userId="7ced8ee837eeaaa7" providerId="LiveId" clId="{AAEB6E9B-A2E5-4B9B-8235-7A1B94E88204}" dt="2020-01-30T14:50:51.083" v="3276" actId="478"/>
          <ac:spMkLst>
            <pc:docMk/>
            <pc:sldMk cId="952095658" sldId="407"/>
            <ac:spMk id="19" creationId="{015C9292-4F3D-41D1-B7E2-C14E95C72659}"/>
          </ac:spMkLst>
        </pc:spChg>
        <pc:spChg chg="add mod">
          <ac:chgData name="김 외솔" userId="7ced8ee837eeaaa7" providerId="LiveId" clId="{AAEB6E9B-A2E5-4B9B-8235-7A1B94E88204}" dt="2020-01-30T14:52:44.995" v="3293" actId="1076"/>
          <ac:spMkLst>
            <pc:docMk/>
            <pc:sldMk cId="952095658" sldId="407"/>
            <ac:spMk id="21" creationId="{547D99C5-74A1-477E-9481-EE783EF38329}"/>
          </ac:spMkLst>
        </pc:spChg>
        <pc:spChg chg="add del mod">
          <ac:chgData name="김 외솔" userId="7ced8ee837eeaaa7" providerId="LiveId" clId="{AAEB6E9B-A2E5-4B9B-8235-7A1B94E88204}" dt="2020-01-30T14:52:19.433" v="3290" actId="478"/>
          <ac:spMkLst>
            <pc:docMk/>
            <pc:sldMk cId="952095658" sldId="407"/>
            <ac:spMk id="22" creationId="{54CFA98B-9394-4D82-B8AF-304C0CCD065F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23" creationId="{81BEC03B-C2E0-497F-94CF-33615682B342}"/>
          </ac:spMkLst>
        </pc:spChg>
        <pc:spChg chg="add mod">
          <ac:chgData name="김 외솔" userId="7ced8ee837eeaaa7" providerId="LiveId" clId="{AAEB6E9B-A2E5-4B9B-8235-7A1B94E88204}" dt="2020-01-30T14:53:15.735" v="3328" actId="20577"/>
          <ac:spMkLst>
            <pc:docMk/>
            <pc:sldMk cId="952095658" sldId="407"/>
            <ac:spMk id="24" creationId="{279E6E34-57FF-4043-BDD4-B93230EA34FE}"/>
          </ac:spMkLst>
        </pc:spChg>
        <pc:spChg chg="add mod">
          <ac:chgData name="김 외솔" userId="7ced8ee837eeaaa7" providerId="LiveId" clId="{AAEB6E9B-A2E5-4B9B-8235-7A1B94E88204}" dt="2020-01-30T14:53:11.949" v="3326" actId="403"/>
          <ac:spMkLst>
            <pc:docMk/>
            <pc:sldMk cId="952095658" sldId="407"/>
            <ac:spMk id="25" creationId="{85B7B090-3A1C-47C7-AAA2-BD2DF79D4714}"/>
          </ac:spMkLst>
        </pc:spChg>
        <pc:spChg chg="add mod">
          <ac:chgData name="김 외솔" userId="7ced8ee837eeaaa7" providerId="LiveId" clId="{AAEB6E9B-A2E5-4B9B-8235-7A1B94E88204}" dt="2020-01-30T14:57:15.380" v="3388" actId="20577"/>
          <ac:spMkLst>
            <pc:docMk/>
            <pc:sldMk cId="952095658" sldId="407"/>
            <ac:spMk id="26" creationId="{310F79E0-3512-4424-8A1B-D07D03EDCC62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29" creationId="{051C48F9-6287-4794-9A40-03C1EA76A062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30" creationId="{E71950A2-0460-4AF9-8DC9-BBDE40D22556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31" creationId="{E3B10879-F88D-4B23-B37B-6F02C3AB9AE3}"/>
          </ac:spMkLst>
        </pc:spChg>
        <pc:spChg chg="add mod">
          <ac:chgData name="김 외솔" userId="7ced8ee837eeaaa7" providerId="LiveId" clId="{AAEB6E9B-A2E5-4B9B-8235-7A1B94E88204}" dt="2020-01-30T15:21:44.446" v="4683" actId="1076"/>
          <ac:spMkLst>
            <pc:docMk/>
            <pc:sldMk cId="952095658" sldId="407"/>
            <ac:spMk id="32" creationId="{98160F3D-15D0-4FFE-8A73-C3C9179D7569}"/>
          </ac:spMkLst>
        </pc:spChg>
        <pc:spChg chg="add mod">
          <ac:chgData name="김 외솔" userId="7ced8ee837eeaaa7" providerId="LiveId" clId="{AAEB6E9B-A2E5-4B9B-8235-7A1B94E88204}" dt="2020-01-30T15:21:32.406" v="4676" actId="14100"/>
          <ac:spMkLst>
            <pc:docMk/>
            <pc:sldMk cId="952095658" sldId="407"/>
            <ac:spMk id="33" creationId="{2D7F9EB4-A75D-4B50-A2E4-CAE2480BA9AC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4" creationId="{52BD94B4-BF8C-4754-8342-5A6EC399C2E4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5" creationId="{E5EB2993-5186-46A5-B510-EBD3AFC8B887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6" creationId="{DC0125D4-B996-4F2C-BF93-A12F6797A2E4}"/>
          </ac:spMkLst>
        </pc:spChg>
        <pc:spChg chg="del">
          <ac:chgData name="김 외솔" userId="7ced8ee837eeaaa7" providerId="LiveId" clId="{AAEB6E9B-A2E5-4B9B-8235-7A1B94E88204}" dt="2020-01-30T14:49:43.245" v="3157" actId="478"/>
          <ac:spMkLst>
            <pc:docMk/>
            <pc:sldMk cId="952095658" sldId="407"/>
            <ac:spMk id="37" creationId="{6BEC9006-EE72-4E83-9738-78896123718F}"/>
          </ac:spMkLst>
        </pc:spChg>
        <pc:spChg chg="add del mod">
          <ac:chgData name="김 외솔" userId="7ced8ee837eeaaa7" providerId="LiveId" clId="{AAEB6E9B-A2E5-4B9B-8235-7A1B94E88204}" dt="2020-01-30T15:21:32.406" v="4676" actId="14100"/>
          <ac:spMkLst>
            <pc:docMk/>
            <pc:sldMk cId="952095658" sldId="407"/>
            <ac:spMk id="38" creationId="{C6136156-3C84-47FB-9AFD-EB5C4E1AEC9F}"/>
          </ac:spMkLst>
        </pc:spChg>
        <pc:spChg chg="add mod">
          <ac:chgData name="김 외솔" userId="7ced8ee837eeaaa7" providerId="LiveId" clId="{AAEB6E9B-A2E5-4B9B-8235-7A1B94E88204}" dt="2020-01-30T15:21:25.231" v="4674" actId="14100"/>
          <ac:spMkLst>
            <pc:docMk/>
            <pc:sldMk cId="952095658" sldId="407"/>
            <ac:spMk id="39" creationId="{528DE35C-F021-4E84-B677-5391967F5AE5}"/>
          </ac:spMkLst>
        </pc:spChg>
        <pc:spChg chg="add mod">
          <ac:chgData name="김 외솔" userId="7ced8ee837eeaaa7" providerId="LiveId" clId="{AAEB6E9B-A2E5-4B9B-8235-7A1B94E88204}" dt="2020-01-30T15:21:25.231" v="4674" actId="14100"/>
          <ac:spMkLst>
            <pc:docMk/>
            <pc:sldMk cId="952095658" sldId="407"/>
            <ac:spMk id="40" creationId="{9213DC38-63CE-4818-BCB0-1C161A106E0E}"/>
          </ac:spMkLst>
        </pc:spChg>
        <pc:spChg chg="add mod">
          <ac:chgData name="김 외솔" userId="7ced8ee837eeaaa7" providerId="LiveId" clId="{AAEB6E9B-A2E5-4B9B-8235-7A1B94E88204}" dt="2020-01-30T15:24:15.284" v="4735" actId="1076"/>
          <ac:spMkLst>
            <pc:docMk/>
            <pc:sldMk cId="952095658" sldId="407"/>
            <ac:spMk id="41" creationId="{631B328C-8BFA-452E-822C-03E63F1AEFA7}"/>
          </ac:spMkLst>
        </pc:spChg>
        <pc:spChg chg="add del">
          <ac:chgData name="김 외솔" userId="7ced8ee837eeaaa7" providerId="LiveId" clId="{AAEB6E9B-A2E5-4B9B-8235-7A1B94E88204}" dt="2020-01-30T15:08:14.277" v="4053"/>
          <ac:spMkLst>
            <pc:docMk/>
            <pc:sldMk cId="952095658" sldId="407"/>
            <ac:spMk id="42" creationId="{C41B246B-FC72-44F8-8FC5-73DDA813D78B}"/>
          </ac:spMkLst>
        </pc:spChg>
        <pc:spChg chg="add del mod">
          <ac:chgData name="김 외솔" userId="7ced8ee837eeaaa7" providerId="LiveId" clId="{AAEB6E9B-A2E5-4B9B-8235-7A1B94E88204}" dt="2020-01-30T15:24:07.218" v="4733" actId="478"/>
          <ac:spMkLst>
            <pc:docMk/>
            <pc:sldMk cId="952095658" sldId="407"/>
            <ac:spMk id="43" creationId="{F4E0B12E-90AD-446E-B70E-41EC109ABC87}"/>
          </ac:spMkLst>
        </pc:spChg>
        <pc:cxnChg chg="add mod">
          <ac:chgData name="김 외솔" userId="7ced8ee837eeaaa7" providerId="LiveId" clId="{AAEB6E9B-A2E5-4B9B-8235-7A1B94E88204}" dt="2020-01-30T14:51:57.349" v="3287" actId="11529"/>
          <ac:cxnSpMkLst>
            <pc:docMk/>
            <pc:sldMk cId="952095658" sldId="407"/>
            <ac:cxnSpMk id="3" creationId="{571A119B-5B8B-4288-86F2-4D0092DF12AC}"/>
          </ac:cxnSpMkLst>
        </pc:cxnChg>
        <pc:cxnChg chg="del">
          <ac:chgData name="김 외솔" userId="7ced8ee837eeaaa7" providerId="LiveId" clId="{AAEB6E9B-A2E5-4B9B-8235-7A1B94E88204}" dt="2020-01-30T14:49:41.091" v="3156" actId="478"/>
          <ac:cxnSpMkLst>
            <pc:docMk/>
            <pc:sldMk cId="952095658" sldId="407"/>
            <ac:cxnSpMk id="6" creationId="{34AE5518-AFA2-4C3E-8138-7FED7E557042}"/>
          </ac:cxnSpMkLst>
        </pc:cxnChg>
        <pc:cxnChg chg="add del mod">
          <ac:chgData name="김 외솔" userId="7ced8ee837eeaaa7" providerId="LiveId" clId="{AAEB6E9B-A2E5-4B9B-8235-7A1B94E88204}" dt="2020-01-30T14:56:19.559" v="3380" actId="478"/>
          <ac:cxnSpMkLst>
            <pc:docMk/>
            <pc:sldMk cId="952095658" sldId="407"/>
            <ac:cxnSpMk id="9" creationId="{0356E591-9DDE-44A9-9BF6-2943D822E251}"/>
          </ac:cxnSpMkLst>
        </pc:cxnChg>
        <pc:cxnChg chg="del">
          <ac:chgData name="김 외솔" userId="7ced8ee837eeaaa7" providerId="LiveId" clId="{AAEB6E9B-A2E5-4B9B-8235-7A1B94E88204}" dt="2020-01-30T14:49:41.091" v="3156" actId="478"/>
          <ac:cxnSpMkLst>
            <pc:docMk/>
            <pc:sldMk cId="952095658" sldId="407"/>
            <ac:cxnSpMk id="11" creationId="{109CCDB9-9CF3-4B62-9D15-769D0BA35A44}"/>
          </ac:cxnSpMkLst>
        </pc:cxnChg>
        <pc:cxnChg chg="add del mod">
          <ac:chgData name="김 외솔" userId="7ced8ee837eeaaa7" providerId="LiveId" clId="{AAEB6E9B-A2E5-4B9B-8235-7A1B94E88204}" dt="2020-01-30T14:56:50.789" v="3384" actId="478"/>
          <ac:cxnSpMkLst>
            <pc:docMk/>
            <pc:sldMk cId="952095658" sldId="407"/>
            <ac:cxnSpMk id="12" creationId="{115F9FAF-3B7C-45C4-B160-3315B631160E}"/>
          </ac:cxnSpMkLst>
        </pc:cxnChg>
      </pc:sldChg>
      <pc:sldChg chg="delSp modSp add del">
        <pc:chgData name="김 외솔" userId="7ced8ee837eeaaa7" providerId="LiveId" clId="{AAEB6E9B-A2E5-4B9B-8235-7A1B94E88204}" dt="2020-01-30T15:08:57.251" v="4213" actId="2696"/>
        <pc:sldMkLst>
          <pc:docMk/>
          <pc:sldMk cId="2022787990" sldId="408"/>
        </pc:sldMkLst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5" creationId="{4247EC01-9BB8-4184-A2E5-0C2EB7E20A42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6" creationId="{6B866BFC-7166-4780-AFD1-15399C4A1C10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8" creationId="{0B691003-B292-4638-A6F3-FE7D81C136D9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1" creationId="{547D99C5-74A1-477E-9481-EE783EF38329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4" creationId="{279E6E34-57FF-4043-BDD4-B93230EA34FE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5" creationId="{85B7B090-3A1C-47C7-AAA2-BD2DF79D4714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26" creationId="{310F79E0-3512-4424-8A1B-D07D03EDCC62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41" creationId="{631B328C-8BFA-452E-822C-03E63F1AEFA7}"/>
          </ac:spMkLst>
        </pc:spChg>
        <pc:cxnChg chg="del">
          <ac:chgData name="김 외솔" userId="7ced8ee837eeaaa7" providerId="LiveId" clId="{AAEB6E9B-A2E5-4B9B-8235-7A1B94E88204}" dt="2020-01-30T15:08:28.213" v="4055" actId="478"/>
          <ac:cxnSpMkLst>
            <pc:docMk/>
            <pc:sldMk cId="2022787990" sldId="408"/>
            <ac:cxnSpMk id="3" creationId="{571A119B-5B8B-4288-86F2-4D0092DF12AC}"/>
          </ac:cxnSpMkLst>
        </pc:cxnChg>
      </pc:sldChg>
      <pc:sldChg chg="addSp delSp modSp add">
        <pc:chgData name="김 외솔" userId="7ced8ee837eeaaa7" providerId="LiveId" clId="{AAEB6E9B-A2E5-4B9B-8235-7A1B94E88204}" dt="2020-01-30T15:23:11.164" v="4698" actId="1076"/>
        <pc:sldMkLst>
          <pc:docMk/>
          <pc:sldMk cId="2106770550" sldId="408"/>
        </pc:sldMkLst>
        <pc:spChg chg="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5" creationId="{4247EC01-9BB8-4184-A2E5-0C2EB7E20A42}"/>
          </ac:spMkLst>
        </pc:spChg>
        <pc:spChg chg="del mod">
          <ac:chgData name="김 외솔" userId="7ced8ee837eeaaa7" providerId="LiveId" clId="{AAEB6E9B-A2E5-4B9B-8235-7A1B94E88204}" dt="2020-01-30T15:09:13.902" v="4232" actId="478"/>
          <ac:spMkLst>
            <pc:docMk/>
            <pc:sldMk cId="2106770550" sldId="408"/>
            <ac:spMk id="16" creationId="{6B866BFC-7166-4780-AFD1-15399C4A1C10}"/>
          </ac:spMkLst>
        </pc:spChg>
        <pc:spChg chg="add 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7" creationId="{3F625D44-20FA-488E-9B24-9DCDEB137539}"/>
          </ac:spMkLst>
        </pc:spChg>
        <pc:spChg chg="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8" creationId="{0B691003-B292-4638-A6F3-FE7D81C136D9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19" creationId="{1018B360-1A15-47DB-967D-06C0C5DFAE04}"/>
          </ac:spMkLst>
        </pc:spChg>
        <pc:spChg chg="add mod">
          <ac:chgData name="김 외솔" userId="7ced8ee837eeaaa7" providerId="LiveId" clId="{AAEB6E9B-A2E5-4B9B-8235-7A1B94E88204}" dt="2020-01-30T15:23:11.164" v="4698" actId="1076"/>
          <ac:spMkLst>
            <pc:docMk/>
            <pc:sldMk cId="2106770550" sldId="408"/>
            <ac:spMk id="20" creationId="{2DCA6063-6FF2-4B71-99B1-ADD6CDD8855B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1" creationId="{547D99C5-74A1-477E-9481-EE783EF38329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22" creationId="{4C964B4E-CCC2-4CFD-AF4D-81C6C6D43FAF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23" creationId="{7E348AB6-CC34-45CB-B5C1-145C260331E5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4" creationId="{279E6E34-57FF-4043-BDD4-B93230EA34FE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5" creationId="{85B7B090-3A1C-47C7-AAA2-BD2DF79D4714}"/>
          </ac:spMkLst>
        </pc:spChg>
        <pc:spChg chg="del">
          <ac:chgData name="김 외솔" userId="7ced8ee837eeaaa7" providerId="LiveId" clId="{AAEB6E9B-A2E5-4B9B-8235-7A1B94E88204}" dt="2020-01-30T15:09:47.595" v="4241" actId="478"/>
          <ac:spMkLst>
            <pc:docMk/>
            <pc:sldMk cId="2106770550" sldId="408"/>
            <ac:spMk id="32" creationId="{98160F3D-15D0-4FFE-8A73-C3C9179D7569}"/>
          </ac:spMkLst>
        </pc:spChg>
        <pc:spChg chg="del">
          <ac:chgData name="김 외솔" userId="7ced8ee837eeaaa7" providerId="LiveId" clId="{AAEB6E9B-A2E5-4B9B-8235-7A1B94E88204}" dt="2020-01-30T15:09:45.309" v="4240" actId="478"/>
          <ac:spMkLst>
            <pc:docMk/>
            <pc:sldMk cId="2106770550" sldId="408"/>
            <ac:spMk id="33" creationId="{2D7F9EB4-A75D-4B50-A2E4-CAE2480BA9AC}"/>
          </ac:spMkLst>
        </pc:spChg>
        <pc:spChg chg="del">
          <ac:chgData name="김 외솔" userId="7ced8ee837eeaaa7" providerId="LiveId" clId="{AAEB6E9B-A2E5-4B9B-8235-7A1B94E88204}" dt="2020-01-30T15:09:45.309" v="4240" actId="478"/>
          <ac:spMkLst>
            <pc:docMk/>
            <pc:sldMk cId="2106770550" sldId="408"/>
            <ac:spMk id="38" creationId="{C6136156-3C84-47FB-9AFD-EB5C4E1AEC9F}"/>
          </ac:spMkLst>
        </pc:spChg>
        <pc:spChg chg="del">
          <ac:chgData name="김 외솔" userId="7ced8ee837eeaaa7" providerId="LiveId" clId="{AAEB6E9B-A2E5-4B9B-8235-7A1B94E88204}" dt="2020-01-30T15:09:52.461" v="4242" actId="478"/>
          <ac:spMkLst>
            <pc:docMk/>
            <pc:sldMk cId="2106770550" sldId="408"/>
            <ac:spMk id="39" creationId="{528DE35C-F021-4E84-B677-5391967F5AE5}"/>
          </ac:spMkLst>
        </pc:spChg>
        <pc:spChg chg="del">
          <ac:chgData name="김 외솔" userId="7ced8ee837eeaaa7" providerId="LiveId" clId="{AAEB6E9B-A2E5-4B9B-8235-7A1B94E88204}" dt="2020-01-30T15:09:52.461" v="4242" actId="478"/>
          <ac:spMkLst>
            <pc:docMk/>
            <pc:sldMk cId="2106770550" sldId="408"/>
            <ac:spMk id="40" creationId="{9213DC38-63CE-4818-BCB0-1C161A106E0E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41" creationId="{631B328C-8BFA-452E-822C-03E63F1AEFA7}"/>
          </ac:spMkLst>
        </pc:spChg>
        <pc:cxnChg chg="del">
          <ac:chgData name="김 외솔" userId="7ced8ee837eeaaa7" providerId="LiveId" clId="{AAEB6E9B-A2E5-4B9B-8235-7A1B94E88204}" dt="2020-01-30T15:09:41.431" v="4239" actId="478"/>
          <ac:cxnSpMkLst>
            <pc:docMk/>
            <pc:sldMk cId="2106770550" sldId="408"/>
            <ac:cxnSpMk id="3" creationId="{571A119B-5B8B-4288-86F2-4D0092DF12AC}"/>
          </ac:cxnSpMkLst>
        </pc:cxnChg>
      </pc:sldChg>
      <pc:sldChg chg="addSp delSp modSp add ord">
        <pc:chgData name="김 외솔" userId="7ced8ee837eeaaa7" providerId="LiveId" clId="{AAEB6E9B-A2E5-4B9B-8235-7A1B94E88204}" dt="2020-01-30T15:30:01.733" v="5277"/>
        <pc:sldMkLst>
          <pc:docMk/>
          <pc:sldMk cId="94760627" sldId="409"/>
        </pc:sldMkLst>
        <pc:spChg chg="add del mod">
          <ac:chgData name="김 외솔" userId="7ced8ee837eeaaa7" providerId="LiveId" clId="{AAEB6E9B-A2E5-4B9B-8235-7A1B94E88204}" dt="2020-01-30T15:29:21.813" v="5125" actId="1076"/>
          <ac:spMkLst>
            <pc:docMk/>
            <pc:sldMk cId="94760627" sldId="409"/>
            <ac:spMk id="3" creationId="{D19D6D36-5795-404A-950B-97938A24D4C0}"/>
          </ac:spMkLst>
        </pc:spChg>
        <pc:spChg chg="add mod">
          <ac:chgData name="김 외솔" userId="7ced8ee837eeaaa7" providerId="LiveId" clId="{AAEB6E9B-A2E5-4B9B-8235-7A1B94E88204}" dt="2020-01-30T15:29:05.191" v="5122"/>
          <ac:spMkLst>
            <pc:docMk/>
            <pc:sldMk cId="94760627" sldId="409"/>
            <ac:spMk id="7" creationId="{70CCF29B-5AD9-4B1C-9C26-AC65423864CC}"/>
          </ac:spMkLst>
        </pc:spChg>
        <pc:spChg chg="mod">
          <ac:chgData name="김 외솔" userId="7ced8ee837eeaaa7" providerId="LiveId" clId="{AAEB6E9B-A2E5-4B9B-8235-7A1B94E88204}" dt="2020-01-30T15:28:58.610" v="5087"/>
          <ac:spMkLst>
            <pc:docMk/>
            <pc:sldMk cId="94760627" sldId="409"/>
            <ac:spMk id="8" creationId="{F857FEE6-CE74-4372-A25E-EBDAEF626DA7}"/>
          </ac:spMkLst>
        </pc:spChg>
        <pc:spChg chg="add mod">
          <ac:chgData name="김 외솔" userId="7ced8ee837eeaaa7" providerId="LiveId" clId="{AAEB6E9B-A2E5-4B9B-8235-7A1B94E88204}" dt="2020-01-30T15:30:01.733" v="5277"/>
          <ac:spMkLst>
            <pc:docMk/>
            <pc:sldMk cId="94760627" sldId="409"/>
            <ac:spMk id="9" creationId="{09DBFDD7-BE30-4E4C-846D-D98375BBCF59}"/>
          </ac:spMkLst>
        </pc:spChg>
        <pc:spChg chg="add del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39" creationId="{F423075F-DE4B-43D2-BB9D-FF034016B7B7}"/>
          </ac:spMkLst>
        </pc:spChg>
        <pc:spChg chg="add del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40" creationId="{09F557F6-F0A5-490C-86D5-70CD6AA4219D}"/>
          </ac:spMkLst>
        </pc:spChg>
        <pc:spChg chg="del mod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41" creationId="{0F87D642-CDDD-411E-B461-95917781AF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2020-03-28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5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8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8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1486" y="0"/>
            <a:ext cx="9145486" cy="836712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64" y="96308"/>
            <a:ext cx="665042" cy="6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9" y="908720"/>
              <a:ext cx="5072035" cy="1048182"/>
              <a:chOff x="3760269" y="908720"/>
              <a:chExt cx="5072035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507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한국인만 모르는 남유럽 여행지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91B7C8-3FAD-486A-8579-D0EF3AB1F3F7}"/>
              </a:ext>
            </a:extLst>
          </p:cNvPr>
          <p:cNvSpPr txBox="1"/>
          <p:nvPr/>
        </p:nvSpPr>
        <p:spPr>
          <a:xfrm>
            <a:off x="157009" y="224644"/>
            <a:ext cx="2457273" cy="37446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05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05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05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05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05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05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2DB72-6D66-428C-B3E4-5D7E7B062215}"/>
              </a:ext>
            </a:extLst>
          </p:cNvPr>
          <p:cNvSpPr txBox="1"/>
          <p:nvPr/>
        </p:nvSpPr>
        <p:spPr>
          <a:xfrm>
            <a:off x="7488324" y="5155487"/>
            <a:ext cx="1539881" cy="143629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이영섭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6564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5556" y="1556792"/>
            <a:ext cx="6948772" cy="4585915"/>
            <a:chOff x="575556" y="1844824"/>
            <a:chExt cx="6948772" cy="4585915"/>
          </a:xfrm>
        </p:grpSpPr>
        <p:sp>
          <p:nvSpPr>
            <p:cNvPr id="10" name="직사각형 9"/>
            <p:cNvSpPr/>
            <p:nvPr/>
          </p:nvSpPr>
          <p:spPr>
            <a:xfrm>
              <a:off x="575556" y="1844824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11960" y="1854495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575556" y="4725144"/>
              <a:ext cx="3312368" cy="1705595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친퀘테레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 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레저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 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 산책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스피드 보트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 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ㅇㅇ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식당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4211960" y="4725144"/>
              <a:ext cx="3312368" cy="1705595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도시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 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쇼핑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 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해안가 </a:t>
              </a:r>
              <a:r>
                <a:rPr lang="ko-KR" altLang="en-US" sz="1500" b="1" spc="-6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트래킹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기념품 쇼핑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 </a:t>
              </a:r>
              <a:r>
                <a:rPr lang="en-US" altLang="ko-KR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xx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454674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포지타노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D6D36-5795-404A-950B-97938A24D4C0}"/>
              </a:ext>
            </a:extLst>
          </p:cNvPr>
          <p:cNvSpPr txBox="1"/>
          <p:nvPr/>
        </p:nvSpPr>
        <p:spPr>
          <a:xfrm>
            <a:off x="613316" y="2132856"/>
            <a:ext cx="7920880" cy="98745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외국인에게는 알려져 있지만 한국인은 모르는 지역을 추천해줌으로써 남들과는 차별화되는 특별한 여행지에서의 경험을 선사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 시간 상에 이유로 기존에 방문하던 곳만을 방문하는 경향에서 탈피하여 새로운 유럽 도시에서의 여행을 즐길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BFDD7-BE30-4E4C-846D-D98375BBCF59}"/>
              </a:ext>
            </a:extLst>
          </p:cNvPr>
          <p:cNvSpPr txBox="1"/>
          <p:nvPr/>
        </p:nvSpPr>
        <p:spPr>
          <a:xfrm>
            <a:off x="580728" y="4905164"/>
            <a:ext cx="7920880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추가적으로 여행지 추천 부분에서 사용자가 더 알고 싶은 사항을 검색하면 추가로 해당 도시에 대한 정보를 제공해주는 시스템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71946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 및 향후 발전 방향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80728" y="1543371"/>
            <a:ext cx="172819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80728" y="4329100"/>
            <a:ext cx="172819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향후 발전 방향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7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99154" y="3236378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D57D0-5D01-420C-B568-BC58B008CEB0}"/>
              </a:ext>
            </a:extLst>
          </p:cNvPr>
          <p:cNvSpPr txBox="1"/>
          <p:nvPr/>
        </p:nvSpPr>
        <p:spPr>
          <a:xfrm>
            <a:off x="3918026" y="1467676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 및 목표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9ABAF-2E7E-408F-9D7E-60B84C26280C}"/>
              </a:ext>
            </a:extLst>
          </p:cNvPr>
          <p:cNvSpPr txBox="1"/>
          <p:nvPr/>
        </p:nvSpPr>
        <p:spPr>
          <a:xfrm>
            <a:off x="3918026" y="2538750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400" b="1" spc="-6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50899-ECF4-4AAD-BAE8-E7613A3BAE25}"/>
              </a:ext>
            </a:extLst>
          </p:cNvPr>
          <p:cNvSpPr txBox="1"/>
          <p:nvPr/>
        </p:nvSpPr>
        <p:spPr>
          <a:xfrm>
            <a:off x="3918026" y="3609824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257469-E4A5-41E0-8336-CA6E826FB2D4}"/>
              </a:ext>
            </a:extLst>
          </p:cNvPr>
          <p:cNvSpPr txBox="1"/>
          <p:nvPr/>
        </p:nvSpPr>
        <p:spPr>
          <a:xfrm>
            <a:off x="3918026" y="4680898"/>
            <a:ext cx="3168352" cy="80278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 및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및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D6D36-5795-404A-950B-97938A24D4C0}"/>
              </a:ext>
            </a:extLst>
          </p:cNvPr>
          <p:cNvSpPr txBox="1"/>
          <p:nvPr/>
        </p:nvSpPr>
        <p:spPr>
          <a:xfrm>
            <a:off x="575556" y="173681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유럽 여행 시 한국인은 기존에 잘 알려진 도시만을 방문하는 경향성이 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3075F-DE4B-43D2-BB9D-FF034016B7B7}"/>
              </a:ext>
            </a:extLst>
          </p:cNvPr>
          <p:cNvSpPr txBox="1"/>
          <p:nvPr/>
        </p:nvSpPr>
        <p:spPr>
          <a:xfrm>
            <a:off x="575556" y="263691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기존에 알려진 곳은 이미 너무 많은 관광객으로 인해 여행지로서의 매력이 떨어짐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557F6-F0A5-490C-86D5-70CD6AA4219D}"/>
              </a:ext>
            </a:extLst>
          </p:cNvPr>
          <p:cNvSpPr txBox="1"/>
          <p:nvPr/>
        </p:nvSpPr>
        <p:spPr>
          <a:xfrm>
            <a:off x="575556" y="3537012"/>
            <a:ext cx="7920880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외국인에게는 알려져 있지만 한국인은 모르는 지역을 추천해줌으로써 남들과는 차별화되는 특별한 여행지에서의 경험을 선사</a:t>
            </a:r>
          </a:p>
        </p:txBody>
      </p:sp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9" y="1879232"/>
            <a:ext cx="1116125" cy="111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23015" y="1359510"/>
            <a:ext cx="308093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76" y="1879232"/>
            <a:ext cx="1116125" cy="1116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127472" y="1340768"/>
            <a:ext cx="308093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List2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453692" y="2232748"/>
            <a:ext cx="504056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01564" y="2491316"/>
            <a:ext cx="25922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597708" y="2491316"/>
            <a:ext cx="0" cy="2880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8" y="3436812"/>
            <a:ext cx="1116125" cy="1116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075245" y="2925801"/>
            <a:ext cx="3080932" cy="4767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5493546"/>
            <a:ext cx="1116125" cy="1116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90589" y="5011580"/>
            <a:ext cx="2086246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rgbClr val="FF0000"/>
                </a:solidFill>
                <a:latin typeface="+mn-ea"/>
              </a:rPr>
              <a:t>List4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rgbClr val="FF0000"/>
                </a:solidFill>
                <a:latin typeface="+mn-ea"/>
              </a:rPr>
              <a:t>최종 추천 도시 </a:t>
            </a:r>
            <a:endParaRPr lang="en-US" altLang="ko-KR" sz="1200" b="1" spc="-6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6043500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63482" y="3164199"/>
            <a:ext cx="1252434" cy="9848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930026" y="3482236"/>
            <a:ext cx="833542" cy="2196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620425" y="3601378"/>
            <a:ext cx="83204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97735" y="3116793"/>
            <a:ext cx="607330" cy="4845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5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8496944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1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게시판에서 해당 국가의 도시들이 언급되는 수를 리스트 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636" y="2208240"/>
            <a:ext cx="6336704" cy="43855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6007496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</a:p>
        </p:txBody>
      </p:sp>
    </p:spTree>
    <p:extLst>
      <p:ext uri="{BB962C8B-B14F-4D97-AF65-F5344CB8AC3E}">
        <p14:creationId xmlns:p14="http://schemas.microsoft.com/office/powerpoint/2010/main" val="42904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79208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2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‘lonely planet’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포럼에서 해당 국가의 도시들이 언급되는 수를 리스트 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9632" y="2208240"/>
            <a:ext cx="6336704" cy="43855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97149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</a:p>
        </p:txBody>
      </p:sp>
    </p:spTree>
    <p:extLst>
      <p:ext uri="{BB962C8B-B14F-4D97-AF65-F5344CB8AC3E}">
        <p14:creationId xmlns:p14="http://schemas.microsoft.com/office/powerpoint/2010/main" val="29799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7920880" cy="141064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3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List1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목록인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Ex) List1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언급 비중이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5%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이상인 도시의 이름을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2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삭제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55576" y="4502633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최종 추천 도시 선정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4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도시와 한국인만 모르는 도시 간의 유사도 분석을 통해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최종 추천 도시 목록인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4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2591780" y="2528900"/>
            <a:ext cx="1548172" cy="1620180"/>
          </a:xfrm>
          <a:prstGeom prst="downArrow">
            <a:avLst/>
          </a:prstGeom>
          <a:solidFill>
            <a:srgbClr val="1E508D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463988" y="3108638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71946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</a:p>
        </p:txBody>
      </p:sp>
    </p:spTree>
    <p:extLst>
      <p:ext uri="{BB962C8B-B14F-4D97-AF65-F5344CB8AC3E}">
        <p14:creationId xmlns:p14="http://schemas.microsoft.com/office/powerpoint/2010/main" val="300836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1540" y="1628800"/>
            <a:ext cx="8172908" cy="3103747"/>
            <a:chOff x="431540" y="1988841"/>
            <a:chExt cx="8172908" cy="3103747"/>
          </a:xfrm>
        </p:grpSpPr>
        <p:sp>
          <p:nvSpPr>
            <p:cNvPr id="12" name="직사각형 11"/>
            <p:cNvSpPr/>
            <p:nvPr/>
          </p:nvSpPr>
          <p:spPr>
            <a:xfrm>
              <a:off x="431540" y="1988841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92080" y="1988841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1691680" y="4861756"/>
              <a:ext cx="792088" cy="230832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포지타노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DD5F63-4AF7-48AE-838F-1AA8156BB3C4}"/>
                </a:ext>
              </a:extLst>
            </p:cNvPr>
            <p:cNvSpPr txBox="1"/>
            <p:nvPr/>
          </p:nvSpPr>
          <p:spPr>
            <a:xfrm>
              <a:off x="6579223" y="4861756"/>
              <a:ext cx="738082" cy="230832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친퀘테레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91580" y="5193196"/>
            <a:ext cx="7920880" cy="111569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포지타노는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이탈리아 남부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친퀘테레는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이탈리아 중부 지방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 지역 모두 바다와 절벽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다채로운 집이라는 특징을 가지고 있음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서로 다른 지역의 특징을 기준으로 추천 시스템 구축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67876" y="2483895"/>
            <a:ext cx="1100236" cy="954106"/>
          </a:xfrm>
          <a:prstGeom prst="rightArrow">
            <a:avLst/>
          </a:prstGeom>
          <a:solidFill>
            <a:srgbClr val="1E508D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35942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 분석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1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7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1540" y="1628800"/>
            <a:ext cx="2628292" cy="2016224"/>
            <a:chOff x="431540" y="1628800"/>
            <a:chExt cx="3921968" cy="3273896"/>
          </a:xfrm>
        </p:grpSpPr>
        <p:sp>
          <p:nvSpPr>
            <p:cNvPr id="10" name="직사각형 9"/>
            <p:cNvSpPr/>
            <p:nvPr/>
          </p:nvSpPr>
          <p:spPr>
            <a:xfrm>
              <a:off x="431540" y="1628800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3940" y="1781200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6340" y="1933600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8740" y="2086000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1140" y="2238400"/>
              <a:ext cx="3312368" cy="2664296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3383868" y="2253714"/>
            <a:ext cx="1100236" cy="954106"/>
          </a:xfrm>
          <a:prstGeom prst="rightArrow">
            <a:avLst/>
          </a:prstGeom>
          <a:solidFill>
            <a:srgbClr val="1E508D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755576" y="4502633"/>
            <a:ext cx="7920880" cy="128240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전세계 유명 여행지 사진 데이터를 모아 각 여행지의 특성을 나타내는 하나 혹은 다수의 키워드를 도출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결과를 바탕으로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1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해당하는 도시들의 키워드를 도출하고 키워드를 통한 추천 시스템 구축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716016" y="2384262"/>
            <a:ext cx="2547900" cy="6924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 등 여행지의 특성을 나타내는 키워드 도출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제목 5">
            <a:extLst>
              <a:ext uri="{FF2B5EF4-FFF2-40B4-BE49-F238E27FC236}">
                <a16:creationId xmlns:a16="http://schemas.microsoft.com/office/drawing/2014/main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287416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 분석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2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60369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19442</TotalTime>
  <Words>481</Words>
  <Application>Microsoft Office PowerPoint</Application>
  <PresentationFormat>화면 슬라이드 쇼(4:3)</PresentationFormat>
  <Paragraphs>75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Microsoft GothicNeo</vt:lpstr>
      <vt:lpstr>나눔고딕 ExtraBold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김 외솔</cp:lastModifiedBy>
  <cp:revision>2382</cp:revision>
  <dcterms:created xsi:type="dcterms:W3CDTF">2012-07-19T05:14:20Z</dcterms:created>
  <dcterms:modified xsi:type="dcterms:W3CDTF">2020-03-28T01:24:28Z</dcterms:modified>
</cp:coreProperties>
</file>