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4" r:id="rId2"/>
    <p:sldId id="278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1" r:id="rId11"/>
    <p:sldId id="273" r:id="rId12"/>
    <p:sldId id="274" r:id="rId13"/>
    <p:sldId id="275" r:id="rId14"/>
    <p:sldId id="281" r:id="rId15"/>
    <p:sldId id="285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72" autoAdjust="0"/>
  </p:normalViewPr>
  <p:slideViewPr>
    <p:cSldViewPr snapToGrid="0" showGuides="1">
      <p:cViewPr varScale="1">
        <p:scale>
          <a:sx n="89" d="100"/>
          <a:sy n="89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타이틀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9881" y="1350689"/>
            <a:ext cx="705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대표 프로젝트 수행 결과 작성 양식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어벤져스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이순신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장보고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신기술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산업 데이터를 활용한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머신러닝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</a:t>
              </a:r>
              <a:endPara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 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=""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</a:t>
                      </a:r>
                      <a:r>
                        <a:rPr lang="ko-KR" altLang="en-US" sz="1800" i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 작업이어서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 smtClean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01037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기반 훈련 평가대상 훈련과정에 한하여 대표 프로젝트 </a:t>
                      </a:r>
                      <a:r>
                        <a:rPr lang="ko-KR" alt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 각각 작성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제출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포트폴리오에 작성한 내용은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</a:t>
                      </a:r>
                      <a:r>
                        <a:rPr lang="ko-KR" alt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3188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="" xmlns:a16="http://schemas.microsoft.com/office/drawing/2014/main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단계에서 도출된 주제와 아이디어를 기반으로 실제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세부적인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=""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=""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</a:t>
                      </a:r>
                      <a:r>
                        <a:rPr lang="ko-KR" altLang="en-US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것이므로</a:t>
                      </a:r>
                      <a:r>
                        <a:rPr lang="en-US" altLang="ko-KR" sz="1800" b="1" i="0" spc="-5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가공 과정부터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활용까지 전체적인 프로세스를 확인할 수 있도록 단계별로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951</Words>
  <Application>Microsoft Office PowerPoint</Application>
  <PresentationFormat>와이드스크린</PresentationFormat>
  <Paragraphs>185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 Unicode MS</vt:lpstr>
      <vt:lpstr>等线</vt:lpstr>
      <vt:lpstr>KoPub돋움체 Bold</vt:lpstr>
      <vt:lpstr>나눔고딕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Windows 사용자</cp:lastModifiedBy>
  <cp:revision>116</cp:revision>
  <cp:lastPrinted>2020-01-30T02:26:31Z</cp:lastPrinted>
  <dcterms:created xsi:type="dcterms:W3CDTF">2020-01-16T02:16:59Z</dcterms:created>
  <dcterms:modified xsi:type="dcterms:W3CDTF">2020-03-23T01:45:59Z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