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handoutMasterIdLst>
    <p:handoutMasterId r:id="rId6"/>
  </p:handoutMasterIdLst>
  <p:sldIdLst>
    <p:sldId id="257" r:id="rId2"/>
    <p:sldId id="262" r:id="rId3"/>
    <p:sldId id="261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ko" dirty="0">
              <a:latin typeface="+mj-ea"/>
              <a:ea typeface="+mj-ea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1500" kern="1200" dirty="0">
              <a:latin typeface="+mj-ea"/>
              <a:ea typeface="+mj-ea"/>
            </a:rPr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2020-10-06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2020-10-06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2020-10-06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2020-10-06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2020-10-06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변수 중요도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C2979-92FF-45BE-BECA-E9ED59BB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7475"/>
          </a:xfrm>
        </p:spPr>
        <p:txBody>
          <a:bodyPr/>
          <a:lstStyle/>
          <a:p>
            <a:r>
              <a:rPr lang="ko-KR" altLang="en-US" dirty="0"/>
              <a:t>변수 중요도를 측정하는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28CD-173F-4072-9EFB-4174E8D7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81959"/>
            <a:ext cx="10058400" cy="47334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1. Accuracy Decrease</a:t>
            </a:r>
          </a:p>
          <a:p>
            <a:pPr marL="0" indent="0">
              <a:buNone/>
            </a:pPr>
            <a:r>
              <a:rPr lang="ko-KR" altLang="en-US" dirty="0"/>
              <a:t>변수의 값을 랜덤하게 섞었다면</a:t>
            </a:r>
            <a:r>
              <a:rPr lang="en-US" altLang="ko-KR" dirty="0"/>
              <a:t>, </a:t>
            </a:r>
            <a:r>
              <a:rPr lang="ko-KR" altLang="en-US" b="1" dirty="0"/>
              <a:t>모델의 정확도가 감소하는 정도를 측정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변수를 랜덤하게 섞는다는 것은 해당 변수가 예측에 미치는 모든 영향력을 제거하는 것을 의미한다</a:t>
            </a:r>
            <a:r>
              <a:rPr lang="en-US" altLang="ko-KR" dirty="0"/>
              <a:t>. </a:t>
            </a:r>
            <a:r>
              <a:rPr lang="ko-KR" altLang="en-US" dirty="0"/>
              <a:t>정확도는 </a:t>
            </a:r>
            <a:r>
              <a:rPr lang="en-US" altLang="ko-KR" dirty="0"/>
              <a:t>OOB </a:t>
            </a:r>
            <a:r>
              <a:rPr lang="ko-KR" altLang="en-US" dirty="0"/>
              <a:t>데이터로부터 얻는다</a:t>
            </a:r>
            <a:r>
              <a:rPr lang="en-US" altLang="ko-KR" dirty="0"/>
              <a:t>. (</a:t>
            </a:r>
            <a:r>
              <a:rPr lang="ko-KR" altLang="en-US" dirty="0"/>
              <a:t>결국 교차타당성검사와 같은 효과를 갖는다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Gini Decrease</a:t>
            </a:r>
          </a:p>
          <a:p>
            <a:pPr marL="0" indent="0">
              <a:buNone/>
            </a:pPr>
            <a:r>
              <a:rPr lang="ko-KR" altLang="en-US" dirty="0"/>
              <a:t>특정 변수를 기준으로 분할이 일어난 모든 노드에서 불순도 점수의 평균 감소량을 측정한다</a:t>
            </a:r>
            <a:r>
              <a:rPr lang="en-US" altLang="ko-KR" dirty="0"/>
              <a:t>. </a:t>
            </a:r>
            <a:r>
              <a:rPr lang="ko-KR" altLang="en-US" dirty="0"/>
              <a:t>이 지표는 해당 변수가 노드의 순도를 개선하는 데 얼마나 기여했는지를 나타낸다</a:t>
            </a:r>
            <a:r>
              <a:rPr lang="en-US" altLang="ko-KR" dirty="0"/>
              <a:t>. </a:t>
            </a:r>
            <a:r>
              <a:rPr lang="ko-KR" altLang="en-US" dirty="0"/>
              <a:t>물론 이 지표는 학습 데이터를 기반으로 측정되기 때문에</a:t>
            </a:r>
            <a:r>
              <a:rPr lang="en-US" altLang="ko-KR" dirty="0"/>
              <a:t>, OOB </a:t>
            </a:r>
            <a:r>
              <a:rPr lang="ko-KR" altLang="en-US" dirty="0"/>
              <a:t>데이터를 가지고 계산한 것에 비해 믿을 만하지 않다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5EC24-3BC1-4389-9D92-EA47F306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2020-10-06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ko">
                <a:latin typeface="+mj-ea"/>
                <a:ea typeface="+mj-ea"/>
              </a:rPr>
              <a:t>Title Lorem Ipsum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36142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{AC88A036-29F9-4FA0-A5FA-E6D0FF545F8D}tf78438558_win32</Template>
  <TotalTime>1</TotalTime>
  <Words>133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맑은 고딕</vt:lpstr>
      <vt:lpstr>Calibri</vt:lpstr>
      <vt:lpstr>Garamond</vt:lpstr>
      <vt:lpstr>SavonVTI</vt:lpstr>
      <vt:lpstr>변수 중요도</vt:lpstr>
      <vt:lpstr>변수 중요도를 측정하는 2가지 방법</vt:lpstr>
      <vt:lpstr>Title 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 중요도</dc:title>
  <dc:creator>씨티2</dc:creator>
  <cp:lastModifiedBy>씨티2</cp:lastModifiedBy>
  <cp:revision>2</cp:revision>
  <dcterms:created xsi:type="dcterms:W3CDTF">2020-10-05T07:41:13Z</dcterms:created>
  <dcterms:modified xsi:type="dcterms:W3CDTF">2020-10-06T00:55:28Z</dcterms:modified>
</cp:coreProperties>
</file>