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33" autoAdjust="0"/>
  </p:normalViewPr>
  <p:slideViewPr>
    <p:cSldViewPr>
      <p:cViewPr>
        <p:scale>
          <a:sx n="66" d="100"/>
          <a:sy n="66" d="100"/>
        </p:scale>
        <p:origin x="-124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8700660-F118-4D39-A0DD-BEA5442B18EB}" type="datetimeFigureOut">
              <a:rPr lang="ko-KR" altLang="en-US" smtClean="0"/>
              <a:pPr/>
              <a:t>2020-04-19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6FA9E39-468F-41A7-B8B3-4B56509EE5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80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A9E39-468F-41A7-B8B3-4B56509EE5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A9E39-468F-41A7-B8B3-4B56509EE5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3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62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8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6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2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3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732E-0D77-458A-9D0C-29C2C7740E5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016C-E4C6-429A-942C-313FC65A4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9AC732E-0D77-458A-9D0C-29C2C7740E59}" type="datetimeFigureOut">
              <a:rPr lang="ko-KR" altLang="en-US" smtClean="0"/>
              <a:pPr/>
              <a:t>2020-04-19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D593016C-E4C6-429A-942C-313FC65A4A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accent6"/>
                </a:solidFill>
              </a:rPr>
              <a:t>라면 </a:t>
            </a:r>
            <a:r>
              <a:rPr lang="ko-KR" altLang="en-US" b="1" dirty="0" smtClean="0"/>
              <a:t>시장 데이터 분석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400800" cy="1752600"/>
          </a:xfrm>
        </p:spPr>
        <p:txBody>
          <a:bodyPr/>
          <a:lstStyle/>
          <a:p>
            <a:pPr algn="l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</a:rPr>
              <a:t>코멘토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 직무부트캠프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주차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신승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25910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3" y="1537955"/>
            <a:ext cx="3844800" cy="12816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00" y="1500944"/>
            <a:ext cx="4272000" cy="14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1" y="4437112"/>
            <a:ext cx="4272000" cy="14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00" y="2933715"/>
            <a:ext cx="4272000" cy="14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4272000" cy="1424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00" y="4437112"/>
            <a:ext cx="4272000" cy="1424000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Y17-18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타사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현황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052736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2080" y="1027573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4" cy="524259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타사와 비교 분석 결과</a:t>
            </a:r>
            <a:r>
              <a:rPr lang="en-US" altLang="ko-KR" sz="1800" dirty="0" smtClean="0"/>
              <a:t>&gt;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B, C</a:t>
            </a:r>
            <a:r>
              <a:rPr lang="ko-KR" altLang="en-US" sz="1800" dirty="0" smtClean="0"/>
              <a:t>는 판매액</a:t>
            </a:r>
            <a:r>
              <a:rPr lang="en-US" altLang="ko-KR" sz="1800" dirty="0" smtClean="0"/>
              <a:t>&amp;</a:t>
            </a:r>
            <a:r>
              <a:rPr lang="ko-KR" altLang="en-US" sz="1800" dirty="0" smtClean="0"/>
              <a:t>판매량이 높은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B</a:t>
            </a:r>
            <a:r>
              <a:rPr lang="ko-KR" altLang="en-US" sz="1800" dirty="0" smtClean="0"/>
              <a:t>사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얼큰라면</a:t>
            </a:r>
            <a:r>
              <a:rPr lang="en-US" altLang="ko-KR" sz="1800" dirty="0" smtClean="0"/>
              <a:t>’,</a:t>
            </a:r>
            <a:br>
              <a:rPr lang="en-US" altLang="ko-KR" sz="1800" dirty="0" smtClean="0"/>
            </a:br>
            <a:r>
              <a:rPr lang="en-US" altLang="ko-KR" sz="1800" dirty="0" smtClean="0"/>
              <a:t>C</a:t>
            </a:r>
            <a:r>
              <a:rPr lang="ko-KR" altLang="en-US" sz="1800" dirty="0" smtClean="0"/>
              <a:t>사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비빔면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에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주력할 가능성이 높다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A</a:t>
            </a:r>
            <a:r>
              <a:rPr lang="ko-KR" altLang="en-US" sz="1800" dirty="0" smtClean="0"/>
              <a:t>사의 </a:t>
            </a:r>
            <a:r>
              <a:rPr lang="ko-KR" altLang="en-US" sz="1800" dirty="0" err="1" smtClean="0"/>
              <a:t>브랜드별</a:t>
            </a:r>
            <a:r>
              <a:rPr lang="ko-KR" altLang="en-US" sz="1800" dirty="0" smtClean="0"/>
              <a:t> 판매액</a:t>
            </a:r>
            <a:r>
              <a:rPr lang="en-US" altLang="ko-KR" sz="1800" dirty="0" smtClean="0"/>
              <a:t>&amp;</a:t>
            </a:r>
            <a:r>
              <a:rPr lang="ko-KR" altLang="en-US" sz="1800" dirty="0" smtClean="0"/>
              <a:t>판매량은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B, C</a:t>
            </a:r>
            <a:r>
              <a:rPr lang="ko-KR" altLang="en-US" sz="1800" dirty="0" smtClean="0"/>
              <a:t>사에 비해 고른 편이므로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위의 상품 대신 다른 상품에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주력하는 것이 좋다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2848637" cy="1899091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3103865" cy="2069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5" y="5199002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  <a:r>
              <a:rPr lang="ko-KR" altLang="en-US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기준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*</a:t>
            </a:r>
            <a:r>
              <a:rPr lang="ko-KR" altLang="en-US" sz="1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연도도 비슷한 그래프 추이를 보임</a:t>
            </a:r>
            <a:endParaRPr lang="ko-KR" altLang="en-US" sz="1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마케팅 전략 제안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6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5184576" cy="1728192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24944"/>
            <a:ext cx="5184576" cy="1728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4869160"/>
            <a:ext cx="4968552" cy="1656184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Y17-18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판매량 현황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1052736"/>
            <a:ext cx="30925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자장라면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판매량 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짬뽕라면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육개장라면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판매액이 높은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상품군과는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차이는 없다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판매량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판매량이 높은 할인점에서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많이 팔리는 상품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할인점에 많은 재고를 확보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편의점에도 많은 재고 확보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사의 판매액을 높여 줄 상품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1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3039988" cy="2183381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Y17-18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판매량 현황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67313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</a:t>
            </a:r>
            <a:endParaRPr lang="en-US" altLang="ko-KR" b="1" dirty="0" smtClean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판매액은 낮으나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판매량은 높은 상품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잘 팔리는 상품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할인점의 높은 수익을 내므로</a:t>
            </a:r>
            <a:r>
              <a:rPr lang="en-US" altLang="ko-KR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재고 확보</a:t>
            </a:r>
            <a:endParaRPr lang="en-US" altLang="ko-KR" b="1" dirty="0" smtClean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편의점은 같은 상품의 수를 팔아도 타 채널 대비 높은 판매수익을 올림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편의점에 판매량이 높은 </a:t>
            </a:r>
            <a:r>
              <a:rPr lang="en-US" altLang="ko-KR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b="1" dirty="0" err="1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맛라면</a:t>
            </a:r>
            <a:r>
              <a:rPr lang="en-US" altLang="ko-KR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b="1" dirty="0" smtClean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재고 확보</a:t>
            </a:r>
            <a:endParaRPr lang="ko-KR" altLang="en-US" b="1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9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5" y="1330482"/>
            <a:ext cx="4347101" cy="1449033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Y17-18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타사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량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현황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60" y="1249981"/>
            <a:ext cx="4830112" cy="1610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0" y="2990586"/>
            <a:ext cx="4830112" cy="1610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60" y="2997805"/>
            <a:ext cx="4830112" cy="16100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6837"/>
            <a:ext cx="4830112" cy="16100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60" y="4797152"/>
            <a:ext cx="4830112" cy="16100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92471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2565" y="90187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B: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6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32802" cy="346050"/>
          </a:xfrm>
        </p:spPr>
        <p:txBody>
          <a:bodyPr>
            <a:normAutofit/>
          </a:bodyPr>
          <a:lstStyle/>
          <a:p>
            <a:r>
              <a:rPr lang="en-US" altLang="ko-KR" sz="1200" b="1" dirty="0" smtClean="0"/>
              <a:t>Y17-18 </a:t>
            </a:r>
            <a:r>
              <a:rPr lang="ko-KR" altLang="en-US" sz="1200" b="1" dirty="0" smtClean="0"/>
              <a:t>라면시장 판매액</a:t>
            </a:r>
            <a:r>
              <a:rPr lang="en-US" altLang="ko-KR" sz="1200" b="1" dirty="0" smtClean="0"/>
              <a:t>&amp;</a:t>
            </a:r>
            <a:r>
              <a:rPr lang="ko-KR" altLang="en-US" sz="1200" b="1" dirty="0" smtClean="0"/>
              <a:t>판매량 현황</a:t>
            </a:r>
            <a:r>
              <a:rPr lang="en-US" altLang="ko-KR" sz="1200" b="1" dirty="0"/>
              <a:t> (</a:t>
            </a:r>
            <a:r>
              <a:rPr lang="ko-KR" altLang="en-US" sz="1200" b="1" dirty="0" err="1" smtClean="0"/>
              <a:t>유통채널별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05064"/>
            <a:ext cx="3024336" cy="201622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31" y="3993907"/>
            <a:ext cx="2950237" cy="19668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93907"/>
            <a:ext cx="3024336" cy="20162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6" y="854475"/>
            <a:ext cx="2427228" cy="16181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28" y="854475"/>
            <a:ext cx="2526264" cy="16841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8" y="808464"/>
            <a:ext cx="2664296" cy="17761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2771" y="2852936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규모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</a:p>
          <a:p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</a:t>
            </a:r>
            <a:endParaRPr lang="en-US" altLang="ko-KR" sz="16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할인점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개인대형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개인소형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일반수퍼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체인대형 </a:t>
            </a:r>
            <a:r>
              <a:rPr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조합마트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solidFill>
                  <a:srgbClr val="0070C0"/>
                </a:solidFill>
              </a:rPr>
              <a:t>제조사 </a:t>
            </a:r>
            <a:r>
              <a:rPr lang="en-US" altLang="ko-KR" dirty="0" smtClean="0">
                <a:solidFill>
                  <a:srgbClr val="0070C0"/>
                </a:solidFill>
              </a:rPr>
              <a:t>A </a:t>
            </a:r>
            <a:r>
              <a:rPr lang="ko-KR" altLang="en-US" dirty="0" smtClean="0"/>
              <a:t>마케팅 분석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200" dirty="0" smtClean="0">
                <a:solidFill>
                  <a:srgbClr val="0070C0"/>
                </a:solidFill>
              </a:rPr>
              <a:t>현재 시장 점유율 </a:t>
            </a:r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위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제조사 </a:t>
            </a:r>
            <a:r>
              <a:rPr lang="en-US" altLang="ko-KR" dirty="0" smtClean="0"/>
              <a:t>A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72816"/>
            <a:ext cx="3780421" cy="252028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4" y="1772816"/>
            <a:ext cx="3834580" cy="25563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460" y="4715852"/>
            <a:ext cx="809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판매액은 할인점과 편의점이 근소한 차이로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다투지만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판매량 대비 편의점 판매액은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상당히 </a:t>
            </a:r>
            <a:r>
              <a:rPr lang="ko-KR" altLang="en-US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높다</a:t>
            </a:r>
            <a:r>
              <a:rPr lang="en-US" altLang="ko-KR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개년 보여주는 히스토그램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만들어야 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4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채널별</a:t>
            </a:r>
            <a:r>
              <a:rPr lang="ko-KR" altLang="en-US" dirty="0" smtClean="0"/>
              <a:t> 맞춤 마케팅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편의점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고객 유지하도록 마케팅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새로운 고객 유입할 수 있도록 마케팅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(</a:t>
            </a:r>
            <a:r>
              <a:rPr lang="ko-KR" altLang="en-US" sz="2000" dirty="0" err="1" smtClean="0"/>
              <a:t>브랜드별로</a:t>
            </a:r>
            <a:r>
              <a:rPr lang="ko-KR" altLang="en-US" sz="2000" dirty="0" smtClean="0"/>
              <a:t> 편의점에서 주력해야 할 상품을 알아볼 필요가 있음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204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채널별</a:t>
            </a:r>
            <a:r>
              <a:rPr lang="ko-KR" altLang="en-US" dirty="0" smtClean="0"/>
              <a:t> 맞춤 마케팅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할인점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판매량이 항상 높아 기존 고객층이 탄탄함을 알 수 있다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기존 고객들이 더 많은 판매량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판매액을 부를 마케팅이 필요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브랜드별로</a:t>
            </a:r>
            <a:r>
              <a:rPr lang="ko-KR" altLang="en-US" sz="2000" dirty="0" smtClean="0"/>
              <a:t> 확인 할 필요가 있음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167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" y="764704"/>
            <a:ext cx="3388697" cy="2259131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07" y="764704"/>
            <a:ext cx="3240361" cy="21602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27" y="764704"/>
            <a:ext cx="3240361" cy="2160240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r>
              <a:rPr lang="en-US" altLang="ko-KR" sz="1600" b="1" dirty="0" smtClean="0"/>
              <a:t>Y17-18 </a:t>
            </a:r>
            <a:r>
              <a:rPr lang="ko-KR" altLang="en-US" sz="1600" b="1" dirty="0" smtClean="0"/>
              <a:t>라면시장 판매액 현황</a:t>
            </a:r>
            <a:r>
              <a:rPr lang="en-US" altLang="ko-KR" sz="1600" b="1" dirty="0" smtClean="0"/>
              <a:t> (</a:t>
            </a:r>
            <a:r>
              <a:rPr lang="ko-KR" altLang="en-US" sz="1600" b="1" dirty="0" err="1" smtClean="0"/>
              <a:t>브랜</a:t>
            </a:r>
            <a:r>
              <a:rPr lang="ko-KR" altLang="en-US" sz="1600" b="1" dirty="0" err="1"/>
              <a:t>드</a:t>
            </a:r>
            <a:r>
              <a:rPr lang="ko-KR" altLang="en-US" sz="1600" b="1" dirty="0" err="1" smtClean="0"/>
              <a:t>별</a:t>
            </a:r>
            <a:r>
              <a:rPr lang="en-US" altLang="ko-KR" sz="1600" b="1" dirty="0" smtClean="0"/>
              <a:t>)</a:t>
            </a:r>
            <a:endParaRPr lang="ko-KR" altLang="en-US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6" y="3562065"/>
            <a:ext cx="3031857" cy="202123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62065"/>
            <a:ext cx="2808312" cy="18722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3" y="3550030"/>
            <a:ext cx="3049910" cy="20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7516"/>
            <a:ext cx="3103865" cy="206924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10" y="3355509"/>
            <a:ext cx="3019889" cy="2013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55" y="3255508"/>
            <a:ext cx="3319889" cy="22132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" y="1807125"/>
            <a:ext cx="4550424" cy="15168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63" y="316792"/>
            <a:ext cx="4550424" cy="15168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08" y="1833600"/>
            <a:ext cx="4550424" cy="1516808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346050"/>
          </a:xfrm>
        </p:spPr>
        <p:txBody>
          <a:bodyPr>
            <a:normAutofit/>
          </a:bodyPr>
          <a:lstStyle/>
          <a:p>
            <a:r>
              <a:rPr lang="en-US" altLang="ko-KR" sz="1600" b="1" dirty="0" smtClean="0"/>
              <a:t>Y17-18 </a:t>
            </a:r>
            <a:r>
              <a:rPr lang="ko-KR" altLang="en-US" sz="1600" b="1" dirty="0" smtClean="0"/>
              <a:t>라면시장 판매량 현황</a:t>
            </a:r>
            <a:r>
              <a:rPr lang="en-US" altLang="ko-KR" sz="1600" b="1" dirty="0" smtClean="0"/>
              <a:t> (</a:t>
            </a:r>
            <a:r>
              <a:rPr lang="ko-KR" altLang="en-US" sz="1600" b="1" dirty="0" err="1" smtClean="0"/>
              <a:t>브랜</a:t>
            </a:r>
            <a:r>
              <a:rPr lang="ko-KR" altLang="en-US" sz="1600" b="1" dirty="0" err="1"/>
              <a:t>드</a:t>
            </a:r>
            <a:r>
              <a:rPr lang="ko-KR" altLang="en-US" sz="1600" b="1" dirty="0" err="1" smtClean="0"/>
              <a:t>별</a:t>
            </a:r>
            <a:r>
              <a:rPr lang="en-US" altLang="ko-KR" sz="1600" b="1" dirty="0" smtClean="0"/>
              <a:t>)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764704"/>
            <a:ext cx="5000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타사에 비해 골고루 팔리는 경향이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높이 판매되는 상품 대신 나머지 상품에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주력 판매할 필요가 있음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103"/>
            <a:ext cx="5338936" cy="1779645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" y="4437112"/>
            <a:ext cx="5418144" cy="1806048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457200" y="274638"/>
            <a:ext cx="4114800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Y17-18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현황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1052736"/>
            <a:ext cx="30700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제조사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판매액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추추라면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강라면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자장라면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판매액 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얼큰라면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비빔면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짬뽕라면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육개장라면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판매액이 월등히 높은 상품은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 높은 판매액을 유지하되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타사에서 주력 판매하는 상품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겹치는 브랜드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대신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상품에 더 홍보를 강화하는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홍보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할 필요가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" y="2553072"/>
            <a:ext cx="5652120" cy="18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448</Words>
  <Application>Microsoft Office PowerPoint</Application>
  <PresentationFormat>화면 슬라이드 쇼(4:3)</PresentationFormat>
  <Paragraphs>83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라면 시장 데이터 분석</vt:lpstr>
      <vt:lpstr>Y17-18 라면시장 판매액&amp;판매량 현황 (유통채널별)</vt:lpstr>
      <vt:lpstr>제조사 A 마케팅 분석 현재 시장 점유율 1위</vt:lpstr>
      <vt:lpstr>제조사 A 분석</vt:lpstr>
      <vt:lpstr>각 채널별 맞춤 마케팅</vt:lpstr>
      <vt:lpstr>각 채널별 맞춤 마케팅</vt:lpstr>
      <vt:lpstr>Y17-18 라면시장 판매액 현황 (브랜드별)</vt:lpstr>
      <vt:lpstr>Y17-18 라면시장 판매량 현황 (브랜드별)</vt:lpstr>
      <vt:lpstr>PowerPoint 프레젠테이션</vt:lpstr>
      <vt:lpstr>PowerPoint 프레젠테이션</vt:lpstr>
      <vt:lpstr>&lt;타사와 비교 분석 결과&gt;  B, C는 판매액&amp;판매량이 높은  B사 ‘얼큰라면’, C사 ‘비빔면’에 주력할 가능성이 높다.   A사의 브랜드별 판매액&amp;판매량은 B, C사에 비해 고른 편이므로, 위의 상품 대신 다른 상품에 주력하는 것이 좋다. 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전체 라면 시장 데이터 분석</dc:title>
  <dc:creator>Shin</dc:creator>
  <cp:lastModifiedBy>Shin</cp:lastModifiedBy>
  <cp:revision>17</cp:revision>
  <dcterms:created xsi:type="dcterms:W3CDTF">2020-04-18T11:24:46Z</dcterms:created>
  <dcterms:modified xsi:type="dcterms:W3CDTF">2020-04-19T06:15:28Z</dcterms:modified>
</cp:coreProperties>
</file>