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46" d="100"/>
          <a:sy n="46" d="100"/>
        </p:scale>
        <p:origin x="58" y="97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2020-04-04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4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79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38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7" name="그림 6" descr="EKG 선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EDD2-EE9A-4EFC-99A6-C7C58FAED6A4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FCD479-91DE-40E1-B3C4-086F203FF025}" type="datetime1">
              <a:rPr lang="ko-KR" altLang="en-US" smtClean="0"/>
              <a:pPr/>
              <a:t>2020-04-04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D271B-2DCB-49E4-BFFF-DD160B1D20E4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3F5664-E172-4FB4-8AE7-055B5CD27C3E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5C780-0841-4AFA-9DAC-B8E746C6F102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DA37D-07F2-44A3-8B53-8AF13D443D82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7F2C-094E-443A-82D7-41517B757CF6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빨간색 막대" descr="빨간색 막대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0F7FBF-4D59-4633-8297-AC98AE039738}" type="datetime1">
              <a:rPr lang="ko-KR" altLang="en-US" smtClean="0"/>
              <a:t>2020-04-04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68680" indent="-182563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전국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판매량은 높음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73628"/>
              </p:ext>
            </p:extLst>
          </p:nvPr>
        </p:nvGraphicFramePr>
        <p:xfrm>
          <a:off x="767408" y="1876119"/>
          <a:ext cx="5616624" cy="3232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</a:tblGrid>
              <a:tr h="74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편의점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할인점</a:t>
                      </a:r>
                      <a:endParaRPr lang="ko-KR" altLang="en-US" sz="4400" dirty="0"/>
                    </a:p>
                  </a:txBody>
                  <a:tcPr/>
                </a:tc>
              </a:tr>
              <a:tr h="1122537"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baseline="0" dirty="0" smtClean="0"/>
                        <a:t>판매액</a:t>
                      </a:r>
                      <a:r>
                        <a:rPr lang="ko-KR" altLang="en-US" sz="3600" baseline="0" dirty="0" smtClean="0"/>
                        <a:t> </a:t>
                      </a:r>
                      <a:r>
                        <a:rPr lang="ko-KR" altLang="en-US" sz="3600" b="1" baseline="0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en-US" altLang="ko-KR" sz="36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47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3600" b="1" dirty="0" smtClean="0"/>
                        <a:t>판매량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3600" b="1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935760" y="764704"/>
            <a:ext cx="4608512" cy="262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편의점과 할인점의 판매액과 판매량 차이를 보이는데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왜 차이를 보이는지 조금 더 고민해보시면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채널별</a:t>
            </a:r>
            <a:r>
              <a:rPr lang="ko-KR" altLang="en-US" dirty="0" smtClean="0"/>
              <a:t> 특징을 아실 수 있습니다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다음주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때 알려드릴게요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한번 생각해보세요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35760" y="3320503"/>
            <a:ext cx="4608512" cy="26284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할인점은 박리다매를 하기 때문에 보통 묶음 단위로 편의점보다 저렴하게 팝니다</a:t>
            </a:r>
            <a:r>
              <a:rPr lang="en-US" altLang="ko-KR"/>
              <a:t>. </a:t>
            </a:r>
            <a:r>
              <a:rPr lang="ko-KR" altLang="en-US"/>
              <a:t>따라서 판매량은 편의점 대비 월등히 높지만</a:t>
            </a:r>
            <a:r>
              <a:rPr lang="en-US" altLang="ko-KR"/>
              <a:t>, </a:t>
            </a:r>
            <a:r>
              <a:rPr lang="ko-KR" altLang="en-US"/>
              <a:t>판매액은 편의점이 더 높습니다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3600" b="1" dirty="0" smtClean="0"/>
              <a:t>‘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편의점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 집중 마케팅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고객수</a:t>
            </a:r>
            <a:r>
              <a:rPr lang="ko-KR" altLang="en-US" dirty="0" smtClean="0"/>
              <a:t>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신규 고객 유입 마케팅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74359" y="1412776"/>
            <a:ext cx="3168352" cy="263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고객 수 유지는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데이터를 보고 내린 결론인지 정확하게 표현 필요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지금 </a:t>
            </a:r>
            <a:r>
              <a:rPr lang="ko-KR" altLang="en-US" dirty="0" err="1" smtClean="0"/>
              <a:t>장표로는</a:t>
            </a:r>
            <a:r>
              <a:rPr lang="ko-KR" altLang="en-US" dirty="0" smtClean="0"/>
              <a:t> 그 내용을 입증할 수 없어서 쓸 수 없는 </a:t>
            </a:r>
            <a:r>
              <a:rPr lang="ko-KR" altLang="en-US" dirty="0" err="1" smtClean="0"/>
              <a:t>장표로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90450" y="3904851"/>
            <a:ext cx="3744416" cy="2525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따라서 같은 상품의 수라도 할인점보다 편의점에 집중해서 더 잘 팔리도록 마케팅을 하는 것이 라면 회사 입장에서 유리합니다</a:t>
            </a:r>
            <a:r>
              <a:rPr lang="en-US" altLang="ko-KR" dirty="0"/>
              <a:t>. </a:t>
            </a:r>
            <a:r>
              <a:rPr lang="ko-KR" altLang="en-US" dirty="0"/>
              <a:t>이를 근거로 편의점의 수익을 올리기 위해서는 편의점 기존 고객의 수를 유지해야 </a:t>
            </a:r>
            <a:r>
              <a:rPr lang="ko-KR" altLang="en-US" dirty="0" smtClean="0"/>
              <a:t>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마케팅 제안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3600" b="1" dirty="0" smtClean="0"/>
              <a:t>다양한 상품 진열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94815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>
                <a:solidFill>
                  <a:srgbClr val="00B050"/>
                </a:solidFill>
              </a:rPr>
              <a:t>다양한 </a:t>
            </a:r>
            <a:r>
              <a:rPr lang="ko-KR" altLang="en-US" dirty="0" err="1" smtClean="0">
                <a:solidFill>
                  <a:srgbClr val="00B050"/>
                </a:solidFill>
              </a:rPr>
              <a:t>상품군</a:t>
            </a:r>
            <a:r>
              <a:rPr lang="ko-KR" altLang="en-US" dirty="0" err="1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할인점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가는</a:t>
            </a:r>
            <a:r>
              <a:rPr lang="en-US" altLang="ko-KR" dirty="0"/>
              <a:t> </a:t>
            </a:r>
            <a:r>
              <a:rPr lang="ko-KR" altLang="en-US" dirty="0" smtClean="0"/>
              <a:t>고객들을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편의점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B050"/>
                </a:solidFill>
              </a:rPr>
              <a:t>신규 유입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8508" y="2994814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/>
              <a:t>라면의 여러 종류를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편의점에서 </a:t>
            </a:r>
            <a:r>
              <a:rPr lang="ko-KR" altLang="en-US" dirty="0" smtClean="0">
                <a:solidFill>
                  <a:srgbClr val="00B050"/>
                </a:solidFill>
              </a:rPr>
              <a:t>보다 가깝게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구매할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88088" y="692696"/>
            <a:ext cx="453650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지금 제안하는 내용을 데이터로 증명해야 하는데 지금까지 보여준 데이터로는 </a:t>
            </a:r>
            <a:r>
              <a:rPr lang="ko-KR" altLang="en-US" dirty="0" err="1" smtClean="0"/>
              <a:t>부족해보여</a:t>
            </a:r>
            <a:r>
              <a:rPr lang="ko-KR" altLang="en-US" dirty="0" smtClean="0"/>
              <a:t> 데이터로 증명 필요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08975" y="4653136"/>
            <a:ext cx="4536504" cy="20162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 데이터는 할인점과 편의점의 그래프 추이 차이와</a:t>
            </a:r>
            <a:r>
              <a:rPr lang="en-US" altLang="ko-KR" dirty="0"/>
              <a:t>, </a:t>
            </a:r>
            <a:r>
              <a:rPr lang="ko-KR" altLang="en-US" dirty="0"/>
              <a:t>표에서 판매량은 할인점이 높지만</a:t>
            </a:r>
            <a:r>
              <a:rPr lang="en-US" altLang="ko-KR" dirty="0"/>
              <a:t>, </a:t>
            </a:r>
            <a:r>
              <a:rPr lang="ko-KR" altLang="en-US" dirty="0"/>
              <a:t>편의점이 오히려 판매액이 높다는 </a:t>
            </a:r>
            <a:r>
              <a:rPr lang="ko-KR" altLang="en-US" dirty="0" err="1"/>
              <a:t>거을</a:t>
            </a:r>
            <a:r>
              <a:rPr lang="ko-KR" altLang="en-US" dirty="0"/>
              <a:t> </a:t>
            </a:r>
            <a:r>
              <a:rPr lang="ko-KR" altLang="en-US" dirty="0" smtClean="0"/>
              <a:t>근거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 화살표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증명할 수 있지 않을까 합니다</a:t>
            </a:r>
            <a:r>
              <a:rPr lang="en-US" altLang="ko-KR" dirty="0"/>
              <a:t>. </a:t>
            </a:r>
            <a:r>
              <a:rPr lang="ko-KR" altLang="en-US" dirty="0"/>
              <a:t>이 분석도 근거가 가능할까요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더 시각적으로 데이터 증명을 추가할 필요가 있을까요</a:t>
            </a:r>
            <a:r>
              <a:rPr lang="en-US" altLang="ko-KR" dirty="0" smtClean="0"/>
              <a:t>?!)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8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의료 디자인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4_TF02901024_TF02901024.potx" id="{7B30A308-FCFD-4087-8229-9B01E7320A4F}" vid="{32FD0002-1457-4AD7-BAFB-CFBDD86EFF56}"/>
    </a:ext>
  </a:extLst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의료 디자인 프레젠테이션(와이드스크린)</Template>
  <TotalTime>89</TotalTime>
  <Words>225</Words>
  <Application>Microsoft Office PowerPoint</Application>
  <PresentationFormat>와이드스크린</PresentationFormat>
  <Paragraphs>38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맑은 고딕</vt:lpstr>
      <vt:lpstr>Arial</vt:lpstr>
      <vt:lpstr>Franklin Gothic Medium</vt:lpstr>
      <vt:lpstr>의료 디자인 16 x 9</vt:lpstr>
      <vt:lpstr>PowerPoint 프레젠테이션</vt:lpstr>
      <vt:lpstr>PowerPoint 프레젠테이션</vt:lpstr>
      <vt:lpstr>데이터 분석 – 마케팅 제안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라면 시장  데이터 분석</dc:title>
  <dc:creator>rainara326@gmail.com</dc:creator>
  <cp:lastModifiedBy>rainara326@gmail.com</cp:lastModifiedBy>
  <cp:revision>18</cp:revision>
  <cp:lastPrinted>2017-01-22T03:11:12Z</cp:lastPrinted>
  <dcterms:created xsi:type="dcterms:W3CDTF">2020-04-02T12:46:36Z</dcterms:created>
  <dcterms:modified xsi:type="dcterms:W3CDTF">2020-04-03T15:34:53Z</dcterms:modified>
</cp:coreProperties>
</file>