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6C0A-14BA-49AA-9178-5687DBB3730C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26B3-730C-48F6-9F76-32C55CF6A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1~2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간결성 특징으로 블록이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제어문과 블록을 처리해야 할 경우 </a:t>
            </a:r>
            <a:r>
              <a:rPr lang="en-US" altLang="ko-KR" dirty="0" smtClean="0"/>
              <a:t>{  } </a:t>
            </a:r>
            <a:r>
              <a:rPr lang="ko-KR" altLang="en-US" dirty="0" smtClean="0"/>
              <a:t>사용하지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대신 </a:t>
            </a:r>
            <a:r>
              <a:rPr lang="en-US" altLang="ko-KR" dirty="0" smtClean="0">
                <a:sym typeface="Wingdings" panose="05000000000000000000" pitchFamily="2" charset="2"/>
              </a:rPr>
              <a:t>: (</a:t>
            </a:r>
            <a:r>
              <a:rPr lang="ko-KR" altLang="en-US" dirty="0" smtClean="0">
                <a:sym typeface="Wingdings" panose="05000000000000000000" pitchFamily="2" charset="2"/>
              </a:rPr>
              <a:t>콜론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 들여쓰기를 가지고 블록을 표현한다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그래도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블록이 끝나는 부분이 명확하지 않음으로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를 사용한다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주의를 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특히 </a:t>
            </a:r>
            <a:r>
              <a:rPr lang="ko-KR" altLang="en-US" dirty="0">
                <a:sym typeface="Wingdings" panose="05000000000000000000" pitchFamily="2" charset="2"/>
              </a:rPr>
              <a:t>들</a:t>
            </a:r>
            <a:r>
              <a:rPr lang="ko-KR" altLang="en-US" dirty="0" smtClean="0">
                <a:sym typeface="Wingdings" panose="05000000000000000000" pitchFamily="2" charset="2"/>
              </a:rPr>
              <a:t>여쓰기에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데이터 타입 명시적으로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내부적으로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구분한다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43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표현법이 있어서 주의해야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자체적 표기법</a:t>
            </a:r>
            <a:endParaRPr lang="en-US" altLang="ko-KR" dirty="0" smtClean="0"/>
          </a:p>
          <a:p>
            <a:r>
              <a:rPr lang="ko-KR" altLang="en-US" dirty="0" smtClean="0"/>
              <a:t>함수 표기법</a:t>
            </a:r>
            <a:endParaRPr lang="en-US" altLang="ko-KR" dirty="0" smtClean="0"/>
          </a:p>
          <a:p>
            <a:r>
              <a:rPr lang="ko-KR" altLang="en-US" dirty="0" smtClean="0"/>
              <a:t>객체 표기법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468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r>
              <a:rPr lang="ko-KR" altLang="en-US" dirty="0" smtClean="0"/>
              <a:t>처리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로직</a:t>
            </a:r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리턴 할 것인가 아닌가 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def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키워드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함수이름은 처리내용을 잘 표현하는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동사형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파라메터는</a:t>
            </a:r>
            <a:r>
              <a:rPr lang="ko-KR" altLang="en-US" dirty="0" smtClean="0">
                <a:sym typeface="Wingdings" panose="05000000000000000000" pitchFamily="2" charset="2"/>
              </a:rPr>
              <a:t> 함수이름 옆에 </a:t>
            </a:r>
            <a:r>
              <a:rPr lang="ko-KR" altLang="en-US" dirty="0" err="1" smtClean="0">
                <a:sym typeface="Wingdings" panose="05000000000000000000" pitchFamily="2" charset="2"/>
              </a:rPr>
              <a:t>소괄호안에</a:t>
            </a:r>
            <a:r>
              <a:rPr lang="ko-KR" altLang="en-US" dirty="0" smtClean="0">
                <a:sym typeface="Wingdings" panose="05000000000000000000" pitchFamily="2" charset="2"/>
              </a:rPr>
              <a:t> 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고정 제거</a:t>
            </a:r>
            <a:endParaRPr lang="en-US" altLang="ko-KR" dirty="0" smtClean="0"/>
          </a:p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값의 재사용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라인이 바뀌면 처리 결과가 사라진다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타입없이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리터럴값</a:t>
            </a:r>
            <a:r>
              <a:rPr lang="ko-KR" altLang="en-US" dirty="0" smtClean="0"/>
              <a:t> 할당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주요연산자</a:t>
            </a:r>
            <a:endParaRPr lang="en-US" altLang="ko-KR" dirty="0" smtClean="0"/>
          </a:p>
          <a:p>
            <a:r>
              <a:rPr lang="en-US" altLang="ko-KR" dirty="0" smtClean="0"/>
              <a:t>/ , //, %</a:t>
            </a:r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) , + , -, * , / , %</a:t>
            </a:r>
          </a:p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== ,!= ,&lt;  ,&gt; ,&lt;=, &gt;=</a:t>
            </a:r>
          </a:p>
          <a:p>
            <a:r>
              <a:rPr lang="ko-KR" altLang="en-US" dirty="0" smtClean="0"/>
              <a:t>관계연산자 </a:t>
            </a:r>
            <a:r>
              <a:rPr lang="en-US" altLang="ko-KR" dirty="0" smtClean="0"/>
              <a:t>and, or, not</a:t>
            </a:r>
          </a:p>
          <a:p>
            <a:r>
              <a:rPr lang="ko-KR" altLang="en-US" dirty="0" smtClean="0"/>
              <a:t>할당연산자 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4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하나의 변수에 여러 개의 값을 저장할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인덱스로 여러 개 값 구분</a:t>
            </a:r>
            <a:endParaRPr lang="en-US" altLang="ko-KR" dirty="0" smtClean="0"/>
          </a:p>
          <a:p>
            <a:r>
              <a:rPr lang="ko-KR" altLang="en-US" dirty="0" smtClean="0"/>
              <a:t>기호 </a:t>
            </a:r>
            <a:r>
              <a:rPr lang="en-US" altLang="ko-KR" dirty="0" smtClean="0"/>
              <a:t>: [   ]</a:t>
            </a:r>
          </a:p>
          <a:p>
            <a:r>
              <a:rPr lang="ko-KR" altLang="en-US" dirty="0" err="1" smtClean="0"/>
              <a:t>데이터셋트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값을 가지고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여러 데이터타입가능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삽입 </a:t>
            </a:r>
            <a:r>
              <a:rPr lang="en-US" altLang="ko-KR" dirty="0" smtClean="0"/>
              <a:t>: append()</a:t>
            </a:r>
          </a:p>
          <a:p>
            <a:r>
              <a:rPr lang="ko-KR" altLang="en-US" dirty="0" smtClean="0"/>
              <a:t>조건조회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], for</a:t>
            </a:r>
            <a:r>
              <a:rPr lang="ko-KR" altLang="en-US" dirty="0" smtClean="0"/>
              <a:t>와 함께 조건조회이용</a:t>
            </a:r>
            <a:endParaRPr lang="en-US" altLang="ko-KR" dirty="0" smtClean="0"/>
          </a:p>
          <a:p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조건조회 형태에 값을 할당</a:t>
            </a:r>
            <a:endParaRPr lang="en-US" altLang="ko-KR" dirty="0" smtClean="0"/>
          </a:p>
          <a:p>
            <a:r>
              <a:rPr lang="ko-KR" altLang="en-US" dirty="0" smtClean="0"/>
              <a:t>삭제 </a:t>
            </a:r>
            <a:r>
              <a:rPr lang="en-US" altLang="ko-KR" dirty="0" smtClean="0"/>
              <a:t>: del </a:t>
            </a:r>
            <a:r>
              <a:rPr lang="ko-KR" altLang="en-US" dirty="0" smtClean="0"/>
              <a:t> 변수이름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값 삭제 </a:t>
            </a:r>
            <a:r>
              <a:rPr lang="en-US" altLang="ko-KR" dirty="0" smtClean="0"/>
              <a:t>: remove(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만약에 </a:t>
            </a:r>
            <a:r>
              <a:rPr lang="ko-KR" altLang="en-US" dirty="0" err="1" smtClean="0">
                <a:sym typeface="Wingdings" panose="05000000000000000000" pitchFamily="2" charset="2"/>
              </a:rPr>
              <a:t>동일값이</a:t>
            </a:r>
            <a:r>
              <a:rPr lang="ko-KR" altLang="en-US" dirty="0" smtClean="0">
                <a:sym typeface="Wingdings" panose="05000000000000000000" pitchFamily="2" charset="2"/>
              </a:rPr>
              <a:t> 있으면 처음에 만나는 값만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3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앞의 내용을 기본 구조로 하여서 코딩 예제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코딩예제</a:t>
            </a:r>
            <a:endParaRPr lang="en-US" altLang="ko-KR" dirty="0" smtClean="0"/>
          </a:p>
          <a:p>
            <a:r>
              <a:rPr lang="ko-KR" altLang="en-US" dirty="0" smtClean="0"/>
              <a:t>해결해야 될 내용을 간단히 정리하고</a:t>
            </a:r>
            <a:endParaRPr lang="en-US" altLang="ko-KR" dirty="0" smtClean="0"/>
          </a:p>
          <a:p>
            <a:r>
              <a:rPr lang="ko-KR" altLang="en-US" dirty="0" smtClean="0"/>
              <a:t>정리된 내용을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구조에 맞추어서 </a:t>
            </a:r>
            <a:r>
              <a:rPr lang="ko-KR" altLang="en-US" dirty="0" err="1" smtClean="0"/>
              <a:t>맵핑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코딩 구조에 익숙해 지도록 연습</a:t>
            </a:r>
            <a:endParaRPr lang="en-US" altLang="ko-KR" dirty="0" smtClean="0"/>
          </a:p>
          <a:p>
            <a:r>
              <a:rPr lang="ko-KR" altLang="en-US" dirty="0" smtClean="0"/>
              <a:t>우선은 구조적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문법을 확인하면 되고</a:t>
            </a:r>
            <a:endParaRPr lang="en-US" altLang="ko-KR" dirty="0" smtClean="0"/>
          </a:p>
          <a:p>
            <a:r>
              <a:rPr lang="ko-KR" altLang="en-US" dirty="0" smtClean="0"/>
              <a:t>처리내용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천천히 </a:t>
            </a:r>
            <a:r>
              <a:rPr lang="ko-KR" altLang="en-US" dirty="0" err="1" smtClean="0"/>
              <a:t>리딩을</a:t>
            </a:r>
            <a:r>
              <a:rPr lang="ko-KR" altLang="en-US" dirty="0" smtClean="0"/>
              <a:t> 통해서 익히면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3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290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파이썬 정리</vt:lpstr>
      <vt:lpstr>간결성 특징으로 블록이 없다.</vt:lpstr>
      <vt:lpstr>변수의 데이터 타입 명시적으로 없다.</vt:lpstr>
      <vt:lpstr>다양한 표현법이 있어서 주의해야 한다.</vt:lpstr>
      <vt:lpstr>함수의 구성</vt:lpstr>
      <vt:lpstr>변수</vt:lpstr>
      <vt:lpstr>연산자</vt:lpstr>
      <vt:lpstr>리스트</vt:lpstr>
      <vt:lpstr>앞의 내용을 기본 구조로 하여서 코딩 예제 실습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정리</dc:title>
  <dc:creator>student</dc:creator>
  <cp:lastModifiedBy>student</cp:lastModifiedBy>
  <cp:revision>10</cp:revision>
  <dcterms:created xsi:type="dcterms:W3CDTF">2019-11-20T08:05:20Z</dcterms:created>
  <dcterms:modified xsi:type="dcterms:W3CDTF">2019-11-20T08:22:13Z</dcterms:modified>
</cp:coreProperties>
</file>