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C9C9-83CD-412B-8BCE-623167B62E2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CDE-C248-4CDD-A80B-C537565E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4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C9C9-83CD-412B-8BCE-623167B62E2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CDE-C248-4CDD-A80B-C537565E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5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C9C9-83CD-412B-8BCE-623167B62E2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CDE-C248-4CDD-A80B-C537565E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48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C9C9-83CD-412B-8BCE-623167B62E2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CDE-C248-4CDD-A80B-C537565E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06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C9C9-83CD-412B-8BCE-623167B62E2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CDE-C248-4CDD-A80B-C537565E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0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C9C9-83CD-412B-8BCE-623167B62E2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CDE-C248-4CDD-A80B-C537565E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9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C9C9-83CD-412B-8BCE-623167B62E2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CDE-C248-4CDD-A80B-C537565E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1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C9C9-83CD-412B-8BCE-623167B62E2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CDE-C248-4CDD-A80B-C537565E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4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C9C9-83CD-412B-8BCE-623167B62E2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CDE-C248-4CDD-A80B-C537565E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3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C9C9-83CD-412B-8BCE-623167B62E2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CDE-C248-4CDD-A80B-C537565E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12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C9C9-83CD-412B-8BCE-623167B62E2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CDE-C248-4CDD-A80B-C537565E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0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6C9C9-83CD-412B-8BCE-623167B62E2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0CDE-C248-4CDD-A80B-C537565E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3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7017" y="548641"/>
            <a:ext cx="164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Python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1606731" y="3918857"/>
            <a:ext cx="2586445" cy="705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H/W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6731" y="3095897"/>
            <a:ext cx="2586445" cy="705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System S/W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06731" y="2233749"/>
            <a:ext cx="2586445" cy="705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S/W(Application)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953" y="1606731"/>
            <a:ext cx="6511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095625" y="1976063"/>
            <a:ext cx="129898" cy="25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225523" y="2847703"/>
            <a:ext cx="0" cy="33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25523" y="3670662"/>
            <a:ext cx="0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551093" y="3670662"/>
            <a:ext cx="0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551093" y="2847703"/>
            <a:ext cx="0" cy="33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3448594" y="1976063"/>
            <a:ext cx="102499" cy="25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93176" y="243255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명령어 집합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83826" y="1041083"/>
            <a:ext cx="48642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S/W = </a:t>
            </a:r>
            <a:r>
              <a:rPr lang="ko-KR" altLang="en-US" sz="1400" b="1" dirty="0" smtClean="0"/>
              <a:t>프로그램 </a:t>
            </a:r>
            <a:r>
              <a:rPr lang="en-US" altLang="ko-KR" sz="1400" b="1" dirty="0" smtClean="0"/>
              <a:t>= </a:t>
            </a:r>
            <a:r>
              <a:rPr lang="ko-KR" altLang="en-US" sz="1400" b="1" dirty="0" smtClean="0"/>
              <a:t>명령어</a:t>
            </a:r>
            <a:r>
              <a:rPr lang="en-US" altLang="ko-KR" sz="1400" b="1" dirty="0" smtClean="0"/>
              <a:t>(Instruction)</a:t>
            </a:r>
            <a:r>
              <a:rPr lang="ko-KR" altLang="en-US" sz="1400" b="1" dirty="0" smtClean="0"/>
              <a:t>들 </a:t>
            </a:r>
            <a:r>
              <a:rPr lang="en-US" altLang="ko-KR" sz="1400" b="1" dirty="0" smtClean="0"/>
              <a:t>+ </a:t>
            </a:r>
            <a:r>
              <a:rPr lang="ko-KR" altLang="en-US" sz="1400" b="1" dirty="0" smtClean="0"/>
              <a:t>데이터</a:t>
            </a:r>
            <a:r>
              <a:rPr lang="en-US" altLang="ko-KR" sz="1400" b="1" dirty="0" smtClean="0"/>
              <a:t>(Data)</a:t>
            </a:r>
            <a:endParaRPr lang="ko-KR" altLang="en-US" sz="1400" b="1" dirty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7267575" y="1457325"/>
            <a:ext cx="1685925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8110537" y="1457325"/>
            <a:ext cx="0" cy="438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48550" y="1920240"/>
            <a:ext cx="268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도구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22252" y="2478371"/>
            <a:ext cx="96257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54931" y="4691980"/>
            <a:ext cx="2586445" cy="705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H/W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54931" y="3869020"/>
            <a:ext cx="2586445" cy="705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System S/W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873723" y="4443785"/>
            <a:ext cx="0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8199293" y="4443785"/>
            <a:ext cx="0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254931" y="3138079"/>
            <a:ext cx="822144" cy="622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Application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37081" y="3128979"/>
            <a:ext cx="822144" cy="622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019232" y="3474923"/>
            <a:ext cx="822144" cy="285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httpd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019232" y="3130509"/>
            <a:ext cx="822144" cy="285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웹페이지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24575" y="3017520"/>
            <a:ext cx="2828925" cy="783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155700" y="1225550"/>
            <a:ext cx="7292104" cy="15938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36914" y="5127897"/>
            <a:ext cx="9307286" cy="705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H/W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6914" y="2882900"/>
            <a:ext cx="5446486" cy="2127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System S/W(Window)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24914" y="4304937"/>
            <a:ext cx="3719286" cy="705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Linux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23047" y="2984498"/>
            <a:ext cx="927100" cy="520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1181" y="2984500"/>
            <a:ext cx="927100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72041" y="2984500"/>
            <a:ext cx="927100" cy="520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명령프롬포트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1679" y="4515116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명령해독기</a:t>
            </a:r>
            <a:r>
              <a:rPr lang="en-US" altLang="ko-KR" dirty="0" smtClean="0"/>
              <a:t>(Shell)</a:t>
            </a:r>
            <a:endParaRPr lang="ko-KR" altLang="en-US" dirty="0"/>
          </a:p>
        </p:txBody>
      </p:sp>
      <p:cxnSp>
        <p:nvCxnSpPr>
          <p:cNvPr id="12" name="꺾인 연결선 11"/>
          <p:cNvCxnSpPr>
            <a:stCxn id="9" idx="2"/>
            <a:endCxn id="10" idx="0"/>
          </p:cNvCxnSpPr>
          <p:nvPr/>
        </p:nvCxnSpPr>
        <p:spPr>
          <a:xfrm rot="16200000" flipH="1">
            <a:off x="3867081" y="2673709"/>
            <a:ext cx="1009916" cy="26728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36914" y="1930400"/>
            <a:ext cx="5446486" cy="825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0200" y="2070100"/>
            <a:ext cx="1282700" cy="50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Runtime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실행환경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600200" y="647700"/>
            <a:ext cx="1244600" cy="1155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Application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24914" y="2324100"/>
            <a:ext cx="142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 SDK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418281" y="2508766"/>
            <a:ext cx="0" cy="49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279900" y="4699782"/>
            <a:ext cx="92139" cy="68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7" idx="0"/>
          </p:cNvCxnSpPr>
          <p:nvPr/>
        </p:nvCxnSpPr>
        <p:spPr>
          <a:xfrm>
            <a:off x="2241550" y="157480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159418" y="2051566"/>
            <a:ext cx="802982" cy="50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218426" y="2063751"/>
            <a:ext cx="2372873" cy="50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유틸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04649" y="591521"/>
            <a:ext cx="1609109" cy="716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분석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355602" y="551020"/>
            <a:ext cx="1609109" cy="716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82042" y="1359451"/>
            <a:ext cx="1609109" cy="49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Spyder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82190" y="1371119"/>
            <a:ext cx="1609109" cy="49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Juptyter</a:t>
            </a:r>
            <a:r>
              <a:rPr lang="en-US" altLang="ko-KR" dirty="0" smtClean="0">
                <a:solidFill>
                  <a:schemeClr val="tx1"/>
                </a:solidFill>
              </a:rPr>
              <a:t> notebook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70594" y="1876216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anaconda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863600" y="4438650"/>
            <a:ext cx="7292104" cy="15938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44814" y="5143500"/>
            <a:ext cx="5446486" cy="825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08100" y="5283200"/>
            <a:ext cx="1282700" cy="50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Runtime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실행환경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14090" y="5280332"/>
            <a:ext cx="1422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 SDK</a:t>
            </a:r>
          </a:p>
          <a:p>
            <a:r>
              <a:rPr lang="en-US" altLang="ko-KR" dirty="0" smtClean="0"/>
              <a:t>=3.7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67318" y="5264666"/>
            <a:ext cx="802982" cy="50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26326" y="5276851"/>
            <a:ext cx="2372873" cy="50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유틸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712549" y="3804621"/>
            <a:ext cx="1609109" cy="716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분석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063502" y="3764120"/>
            <a:ext cx="1609109" cy="716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89942" y="4572551"/>
            <a:ext cx="1609109" cy="49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Spyder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90090" y="4584219"/>
            <a:ext cx="1609109" cy="49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Jupyter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notebook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74121" y="6216100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anaconda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246743" y="4438650"/>
            <a:ext cx="3583704" cy="15938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11510" y="5534453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 3.5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42622" y="2978700"/>
            <a:ext cx="11595378" cy="354429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4876" y="4122169"/>
            <a:ext cx="12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(base)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55704" y="4006883"/>
            <a:ext cx="12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(py35)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224476" y="4544812"/>
            <a:ext cx="1609109" cy="4957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prompt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5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57400" y="1917700"/>
            <a:ext cx="2044700" cy="2057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64200" y="1511300"/>
            <a:ext cx="21844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원통 5"/>
          <p:cNvSpPr/>
          <p:nvPr/>
        </p:nvSpPr>
        <p:spPr>
          <a:xfrm>
            <a:off x="9729679" y="2883932"/>
            <a:ext cx="1663700" cy="16129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8100" y="47625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m.m.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03500" y="40640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cpu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021779" y="3544332"/>
            <a:ext cx="539750" cy="406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7108" y="3950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실행파일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75104" y="3292991"/>
            <a:ext cx="912429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*.</a:t>
            </a:r>
            <a:r>
              <a:rPr lang="en-US" altLang="ko-KR" dirty="0" err="1" smtClean="0"/>
              <a:t>ipynb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>
            <a:off x="11431319" y="3662323"/>
            <a:ext cx="0" cy="18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975104" y="3832741"/>
            <a:ext cx="585417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*.</a:t>
            </a:r>
            <a:r>
              <a:rPr lang="en-US" altLang="ko-KR" dirty="0" err="1" smtClean="0"/>
              <a:t>py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 rot="5400000">
            <a:off x="7824679" y="3352800"/>
            <a:ext cx="2146300" cy="4191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R.T.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5" idx="2"/>
            <a:endCxn id="15" idx="2"/>
          </p:cNvCxnSpPr>
          <p:nvPr/>
        </p:nvCxnSpPr>
        <p:spPr>
          <a:xfrm>
            <a:off x="8688279" y="356235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10500607" y="3771900"/>
            <a:ext cx="548393" cy="243662"/>
          </a:xfrm>
          <a:custGeom>
            <a:avLst/>
            <a:gdLst>
              <a:gd name="connsiteX0" fmla="*/ 548393 w 548393"/>
              <a:gd name="connsiteY0" fmla="*/ 228600 h 243662"/>
              <a:gd name="connsiteX1" fmla="*/ 383293 w 548393"/>
              <a:gd name="connsiteY1" fmla="*/ 228600 h 243662"/>
              <a:gd name="connsiteX2" fmla="*/ 357893 w 548393"/>
              <a:gd name="connsiteY2" fmla="*/ 190500 h 243662"/>
              <a:gd name="connsiteX3" fmla="*/ 256293 w 548393"/>
              <a:gd name="connsiteY3" fmla="*/ 127000 h 243662"/>
              <a:gd name="connsiteX4" fmla="*/ 192793 w 548393"/>
              <a:gd name="connsiteY4" fmla="*/ 50800 h 243662"/>
              <a:gd name="connsiteX5" fmla="*/ 116593 w 548393"/>
              <a:gd name="connsiteY5" fmla="*/ 0 h 243662"/>
              <a:gd name="connsiteX6" fmla="*/ 2293 w 548393"/>
              <a:gd name="connsiteY6" fmla="*/ 12700 h 243662"/>
              <a:gd name="connsiteX7" fmla="*/ 40393 w 548393"/>
              <a:gd name="connsiteY7" fmla="*/ 38100 h 24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393" h="243662">
                <a:moveTo>
                  <a:pt x="548393" y="228600"/>
                </a:moveTo>
                <a:cubicBezTo>
                  <a:pt x="487086" y="240861"/>
                  <a:pt x="449928" y="255254"/>
                  <a:pt x="383293" y="228600"/>
                </a:cubicBezTo>
                <a:cubicBezTo>
                  <a:pt x="369121" y="222931"/>
                  <a:pt x="368686" y="201293"/>
                  <a:pt x="357893" y="190500"/>
                </a:cubicBezTo>
                <a:cubicBezTo>
                  <a:pt x="291178" y="123785"/>
                  <a:pt x="326713" y="177300"/>
                  <a:pt x="256293" y="127000"/>
                </a:cubicBezTo>
                <a:cubicBezTo>
                  <a:pt x="132500" y="38576"/>
                  <a:pt x="291809" y="137439"/>
                  <a:pt x="192793" y="50800"/>
                </a:cubicBezTo>
                <a:cubicBezTo>
                  <a:pt x="169819" y="30698"/>
                  <a:pt x="116593" y="0"/>
                  <a:pt x="116593" y="0"/>
                </a:cubicBezTo>
                <a:cubicBezTo>
                  <a:pt x="78493" y="4233"/>
                  <a:pt x="36580" y="-4444"/>
                  <a:pt x="2293" y="12700"/>
                </a:cubicBezTo>
                <a:cubicBezTo>
                  <a:pt x="-11359" y="19526"/>
                  <a:pt x="40393" y="38100"/>
                  <a:pt x="40393" y="381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8991600" y="3668484"/>
            <a:ext cx="952500" cy="179616"/>
          </a:xfrm>
          <a:custGeom>
            <a:avLst/>
            <a:gdLst>
              <a:gd name="connsiteX0" fmla="*/ 952500 w 952500"/>
              <a:gd name="connsiteY0" fmla="*/ 154216 h 179616"/>
              <a:gd name="connsiteX1" fmla="*/ 889000 w 952500"/>
              <a:gd name="connsiteY1" fmla="*/ 141516 h 179616"/>
              <a:gd name="connsiteX2" fmla="*/ 838200 w 952500"/>
              <a:gd name="connsiteY2" fmla="*/ 166916 h 179616"/>
              <a:gd name="connsiteX3" fmla="*/ 736600 w 952500"/>
              <a:gd name="connsiteY3" fmla="*/ 179616 h 179616"/>
              <a:gd name="connsiteX4" fmla="*/ 508000 w 952500"/>
              <a:gd name="connsiteY4" fmla="*/ 166916 h 179616"/>
              <a:gd name="connsiteX5" fmla="*/ 431800 w 952500"/>
              <a:gd name="connsiteY5" fmla="*/ 116116 h 179616"/>
              <a:gd name="connsiteX6" fmla="*/ 355600 w 952500"/>
              <a:gd name="connsiteY6" fmla="*/ 78016 h 179616"/>
              <a:gd name="connsiteX7" fmla="*/ 317500 w 952500"/>
              <a:gd name="connsiteY7" fmla="*/ 39916 h 179616"/>
              <a:gd name="connsiteX8" fmla="*/ 279400 w 952500"/>
              <a:gd name="connsiteY8" fmla="*/ 27216 h 179616"/>
              <a:gd name="connsiteX9" fmla="*/ 0 w 952500"/>
              <a:gd name="connsiteY9" fmla="*/ 1816 h 17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500" h="179616">
                <a:moveTo>
                  <a:pt x="952500" y="154216"/>
                </a:moveTo>
                <a:cubicBezTo>
                  <a:pt x="931333" y="149983"/>
                  <a:pt x="910454" y="139132"/>
                  <a:pt x="889000" y="141516"/>
                </a:cubicBezTo>
                <a:cubicBezTo>
                  <a:pt x="870184" y="143607"/>
                  <a:pt x="856567" y="162324"/>
                  <a:pt x="838200" y="166916"/>
                </a:cubicBezTo>
                <a:cubicBezTo>
                  <a:pt x="805089" y="175194"/>
                  <a:pt x="770467" y="175383"/>
                  <a:pt x="736600" y="179616"/>
                </a:cubicBezTo>
                <a:cubicBezTo>
                  <a:pt x="660400" y="175383"/>
                  <a:pt x="582713" y="182481"/>
                  <a:pt x="508000" y="166916"/>
                </a:cubicBezTo>
                <a:cubicBezTo>
                  <a:pt x="478115" y="160690"/>
                  <a:pt x="460760" y="125769"/>
                  <a:pt x="431800" y="116116"/>
                </a:cubicBezTo>
                <a:cubicBezTo>
                  <a:pt x="393615" y="103388"/>
                  <a:pt x="388426" y="105371"/>
                  <a:pt x="355600" y="78016"/>
                </a:cubicBezTo>
                <a:cubicBezTo>
                  <a:pt x="341802" y="66518"/>
                  <a:pt x="332444" y="49879"/>
                  <a:pt x="317500" y="39916"/>
                </a:cubicBezTo>
                <a:cubicBezTo>
                  <a:pt x="306361" y="32490"/>
                  <a:pt x="292387" y="30463"/>
                  <a:pt x="279400" y="27216"/>
                </a:cubicBezTo>
                <a:cubicBezTo>
                  <a:pt x="130046" y="-10122"/>
                  <a:pt x="177805" y="1816"/>
                  <a:pt x="0" y="18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6650717" y="1848378"/>
            <a:ext cx="2150383" cy="1809222"/>
          </a:xfrm>
          <a:custGeom>
            <a:avLst/>
            <a:gdLst>
              <a:gd name="connsiteX0" fmla="*/ 2150383 w 2150383"/>
              <a:gd name="connsiteY0" fmla="*/ 1809222 h 1809222"/>
              <a:gd name="connsiteX1" fmla="*/ 1985283 w 2150383"/>
              <a:gd name="connsiteY1" fmla="*/ 1720322 h 1809222"/>
              <a:gd name="connsiteX2" fmla="*/ 1934483 w 2150383"/>
              <a:gd name="connsiteY2" fmla="*/ 1644122 h 1809222"/>
              <a:gd name="connsiteX3" fmla="*/ 1921783 w 2150383"/>
              <a:gd name="connsiteY3" fmla="*/ 1593322 h 1809222"/>
              <a:gd name="connsiteX4" fmla="*/ 1845583 w 2150383"/>
              <a:gd name="connsiteY4" fmla="*/ 1466322 h 1809222"/>
              <a:gd name="connsiteX5" fmla="*/ 1807483 w 2150383"/>
              <a:gd name="connsiteY5" fmla="*/ 1352022 h 1809222"/>
              <a:gd name="connsiteX6" fmla="*/ 1782083 w 2150383"/>
              <a:gd name="connsiteY6" fmla="*/ 1301222 h 1809222"/>
              <a:gd name="connsiteX7" fmla="*/ 1769383 w 2150383"/>
              <a:gd name="connsiteY7" fmla="*/ 1263122 h 1809222"/>
              <a:gd name="connsiteX8" fmla="*/ 1705883 w 2150383"/>
              <a:gd name="connsiteY8" fmla="*/ 1148822 h 1809222"/>
              <a:gd name="connsiteX9" fmla="*/ 1642383 w 2150383"/>
              <a:gd name="connsiteY9" fmla="*/ 983722 h 1809222"/>
              <a:gd name="connsiteX10" fmla="*/ 1591583 w 2150383"/>
              <a:gd name="connsiteY10" fmla="*/ 831322 h 1809222"/>
              <a:gd name="connsiteX11" fmla="*/ 1578883 w 2150383"/>
              <a:gd name="connsiteY11" fmla="*/ 793222 h 1809222"/>
              <a:gd name="connsiteX12" fmla="*/ 1528083 w 2150383"/>
              <a:gd name="connsiteY12" fmla="*/ 666222 h 1809222"/>
              <a:gd name="connsiteX13" fmla="*/ 1477283 w 2150383"/>
              <a:gd name="connsiteY13" fmla="*/ 501122 h 1809222"/>
              <a:gd name="connsiteX14" fmla="*/ 1426483 w 2150383"/>
              <a:gd name="connsiteY14" fmla="*/ 399522 h 1809222"/>
              <a:gd name="connsiteX15" fmla="*/ 1312183 w 2150383"/>
              <a:gd name="connsiteY15" fmla="*/ 297922 h 1809222"/>
              <a:gd name="connsiteX16" fmla="*/ 1223283 w 2150383"/>
              <a:gd name="connsiteY16" fmla="*/ 221722 h 1809222"/>
              <a:gd name="connsiteX17" fmla="*/ 1159783 w 2150383"/>
              <a:gd name="connsiteY17" fmla="*/ 209022 h 1809222"/>
              <a:gd name="connsiteX18" fmla="*/ 931183 w 2150383"/>
              <a:gd name="connsiteY18" fmla="*/ 170922 h 1809222"/>
              <a:gd name="connsiteX19" fmla="*/ 664483 w 2150383"/>
              <a:gd name="connsiteY19" fmla="*/ 107422 h 1809222"/>
              <a:gd name="connsiteX20" fmla="*/ 575583 w 2150383"/>
              <a:gd name="connsiteY20" fmla="*/ 82022 h 1809222"/>
              <a:gd name="connsiteX21" fmla="*/ 524783 w 2150383"/>
              <a:gd name="connsiteY21" fmla="*/ 69322 h 1809222"/>
              <a:gd name="connsiteX22" fmla="*/ 4083 w 2150383"/>
              <a:gd name="connsiteY22" fmla="*/ 43922 h 1809222"/>
              <a:gd name="connsiteX23" fmla="*/ 54883 w 2150383"/>
              <a:gd name="connsiteY23" fmla="*/ 18522 h 1809222"/>
              <a:gd name="connsiteX24" fmla="*/ 105683 w 2150383"/>
              <a:gd name="connsiteY24" fmla="*/ 18522 h 1809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50383" h="1809222">
                <a:moveTo>
                  <a:pt x="2150383" y="1809222"/>
                </a:moveTo>
                <a:cubicBezTo>
                  <a:pt x="2064309" y="1774792"/>
                  <a:pt x="2032933" y="1781586"/>
                  <a:pt x="1985283" y="1720322"/>
                </a:cubicBezTo>
                <a:cubicBezTo>
                  <a:pt x="1966541" y="1696225"/>
                  <a:pt x="1934483" y="1644122"/>
                  <a:pt x="1934483" y="1644122"/>
                </a:cubicBezTo>
                <a:cubicBezTo>
                  <a:pt x="1930250" y="1627189"/>
                  <a:pt x="1929589" y="1608934"/>
                  <a:pt x="1921783" y="1593322"/>
                </a:cubicBezTo>
                <a:cubicBezTo>
                  <a:pt x="1872366" y="1494489"/>
                  <a:pt x="1877264" y="1548694"/>
                  <a:pt x="1845583" y="1466322"/>
                </a:cubicBezTo>
                <a:cubicBezTo>
                  <a:pt x="1831166" y="1428838"/>
                  <a:pt x="1825444" y="1387943"/>
                  <a:pt x="1807483" y="1352022"/>
                </a:cubicBezTo>
                <a:cubicBezTo>
                  <a:pt x="1799016" y="1335089"/>
                  <a:pt x="1789541" y="1318623"/>
                  <a:pt x="1782083" y="1301222"/>
                </a:cubicBezTo>
                <a:cubicBezTo>
                  <a:pt x="1776810" y="1288917"/>
                  <a:pt x="1775370" y="1275096"/>
                  <a:pt x="1769383" y="1263122"/>
                </a:cubicBezTo>
                <a:cubicBezTo>
                  <a:pt x="1749891" y="1224139"/>
                  <a:pt x="1727050" y="1186922"/>
                  <a:pt x="1705883" y="1148822"/>
                </a:cubicBezTo>
                <a:cubicBezTo>
                  <a:pt x="1680013" y="1019473"/>
                  <a:pt x="1712912" y="1155007"/>
                  <a:pt x="1642383" y="983722"/>
                </a:cubicBezTo>
                <a:lnTo>
                  <a:pt x="1591583" y="831322"/>
                </a:lnTo>
                <a:cubicBezTo>
                  <a:pt x="1587350" y="818622"/>
                  <a:pt x="1583855" y="805651"/>
                  <a:pt x="1578883" y="793222"/>
                </a:cubicBezTo>
                <a:lnTo>
                  <a:pt x="1528083" y="666222"/>
                </a:lnTo>
                <a:cubicBezTo>
                  <a:pt x="1508510" y="529214"/>
                  <a:pt x="1531480" y="623065"/>
                  <a:pt x="1477283" y="501122"/>
                </a:cubicBezTo>
                <a:cubicBezTo>
                  <a:pt x="1448872" y="437196"/>
                  <a:pt x="1486048" y="478942"/>
                  <a:pt x="1426483" y="399522"/>
                </a:cubicBezTo>
                <a:cubicBezTo>
                  <a:pt x="1404774" y="370577"/>
                  <a:pt x="1328967" y="313028"/>
                  <a:pt x="1312183" y="297922"/>
                </a:cubicBezTo>
                <a:cubicBezTo>
                  <a:pt x="1289435" y="277448"/>
                  <a:pt x="1256550" y="234197"/>
                  <a:pt x="1223283" y="221722"/>
                </a:cubicBezTo>
                <a:cubicBezTo>
                  <a:pt x="1203072" y="214143"/>
                  <a:pt x="1180608" y="214702"/>
                  <a:pt x="1159783" y="209022"/>
                </a:cubicBezTo>
                <a:cubicBezTo>
                  <a:pt x="995364" y="164180"/>
                  <a:pt x="1186154" y="192170"/>
                  <a:pt x="931183" y="170922"/>
                </a:cubicBezTo>
                <a:cubicBezTo>
                  <a:pt x="669987" y="92563"/>
                  <a:pt x="942828" y="169276"/>
                  <a:pt x="664483" y="107422"/>
                </a:cubicBezTo>
                <a:cubicBezTo>
                  <a:pt x="634398" y="100736"/>
                  <a:pt x="605316" y="90131"/>
                  <a:pt x="575583" y="82022"/>
                </a:cubicBezTo>
                <a:cubicBezTo>
                  <a:pt x="558744" y="77429"/>
                  <a:pt x="541716" y="73555"/>
                  <a:pt x="524783" y="69322"/>
                </a:cubicBezTo>
                <a:cubicBezTo>
                  <a:pt x="322453" y="-52076"/>
                  <a:pt x="535969" y="60543"/>
                  <a:pt x="4083" y="43922"/>
                </a:cubicBezTo>
                <a:cubicBezTo>
                  <a:pt x="-14840" y="43331"/>
                  <a:pt x="37156" y="25169"/>
                  <a:pt x="54883" y="18522"/>
                </a:cubicBezTo>
                <a:cubicBezTo>
                  <a:pt x="109790" y="-2068"/>
                  <a:pt x="105683" y="-9968"/>
                  <a:pt x="105683" y="185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6070600" y="1308100"/>
            <a:ext cx="25400" cy="363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64200" y="1848378"/>
            <a:ext cx="218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001000" y="1308100"/>
            <a:ext cx="520700" cy="3632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36193" y="38724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08337" y="94804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&amp;100 </a:t>
            </a:r>
            <a:r>
              <a:rPr lang="en-US" altLang="ko-KR" b="1" dirty="0" smtClean="0">
                <a:sym typeface="Wingdings" panose="05000000000000000000" pitchFamily="2" charset="2"/>
              </a:rPr>
              <a:t>&lt;-&gt; </a:t>
            </a:r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5207863" y="1472181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&amp;100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8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107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9</cp:revision>
  <dcterms:created xsi:type="dcterms:W3CDTF">2020-01-02T02:22:17Z</dcterms:created>
  <dcterms:modified xsi:type="dcterms:W3CDTF">2020-01-08T08:30:10Z</dcterms:modified>
</cp:coreProperties>
</file>