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72" r:id="rId3"/>
    <p:sldId id="291" r:id="rId4"/>
    <p:sldId id="294" r:id="rId5"/>
    <p:sldId id="293" r:id="rId6"/>
    <p:sldId id="295" r:id="rId7"/>
    <p:sldId id="296" r:id="rId8"/>
    <p:sldId id="297" r:id="rId9"/>
    <p:sldId id="298" r:id="rId10"/>
    <p:sldId id="299" r:id="rId11"/>
    <p:sldId id="303" r:id="rId12"/>
    <p:sldId id="290" r:id="rId13"/>
    <p:sldId id="301" r:id="rId14"/>
    <p:sldId id="300" r:id="rId15"/>
    <p:sldId id="30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1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18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F92B4-D8C1-45C1-8AF5-06876C74DE62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ECF1EA-5127-41ED-9188-921E2D86F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425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FDCA3-7A22-423D-AA4F-EF667DEEF9B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95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FDCA3-7A22-423D-AA4F-EF667DEEF9B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35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FDCA3-7A22-423D-AA4F-EF667DEEF9B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022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EE52A4-8C6C-1FA2-3AA6-876EA4830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B37013-8C4E-FCB6-24FE-880070E16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1F199D-F6BA-4853-586B-81717AF63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983A-7CC7-4EEF-A3CE-93A96899D76C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E03E7B-F8B6-95E1-D0A1-DCF25B059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E40517-9212-D85F-A43B-7D12A2E10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7EC4-C6A8-4866-B570-1A66DF5B00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149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3DE14F-C12E-503F-B9C7-4B11E6896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9B7287-C653-8BA2-1BFC-4F09376C1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C80ED9-9FEA-0B3D-F751-B1A081F00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983A-7CC7-4EEF-A3CE-93A96899D76C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E63818-9908-8BB3-7524-F4C5D9593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F8AF89-8654-46A6-AD34-967FD5F7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7EC4-C6A8-4866-B570-1A66DF5B00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753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26E5E2-B4D8-22A9-32A1-56138872C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44D6D8-B0A3-93F9-CF73-BCBF54B41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C593BD-09FD-53F1-9CB5-486DB8EE1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983A-7CC7-4EEF-A3CE-93A96899D76C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7ED3E9-D11C-8B61-B75F-F312ED75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E2841B-A63E-3F6D-36B8-8D9802584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7EC4-C6A8-4866-B570-1A66DF5B00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418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46950-A97F-B3DC-4434-DD8A7F197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CEAEC8-CC67-C484-2342-87364359E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CF5B3A-B2A9-E7EB-1A81-E1A82DDF6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983A-7CC7-4EEF-A3CE-93A96899D76C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73320B-DD08-8B1F-A4E1-9FBC95BCD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7D2D49-006E-A3FB-C530-BB395534E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7EC4-C6A8-4866-B570-1A66DF5B00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889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CF2D6-6D61-065B-FFEE-47BAEB1CC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7F6655-5217-465E-0B57-F0BDE55CD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6AA122-80D3-F108-EF60-1821C2E3B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983A-7CC7-4EEF-A3CE-93A96899D76C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7DC68E-6369-E109-23FB-D75557E78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2FFEA8-6AE3-6464-2816-DE1192C5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7EC4-C6A8-4866-B570-1A66DF5B00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07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E33C9-DB73-1275-F654-4F4D36950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1DD5B6-EA86-AD2B-B44C-DCDA9D74C3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2A343E-712C-4E49-8E0A-E2FC622E4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EAA25E-18DA-0724-81DF-6E0911B42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983A-7CC7-4EEF-A3CE-93A96899D76C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62B2B7-496C-2D67-3F96-1364FA727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5E277E-42E6-775E-E5AC-D016A27C4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7EC4-C6A8-4866-B570-1A66DF5B00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363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AB9C09-5ED1-5A72-FFF2-CCE6E186D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889093-268D-9CA8-8C33-50D86D1F3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916110-6540-DC57-EA5B-13E2A6247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2CB1C8-1326-1EC8-B9B0-B58613706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BF6525-7063-DF27-07B7-68258F031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CD6C92-559D-A4A8-18FF-87064ED00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983A-7CC7-4EEF-A3CE-93A96899D76C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81C1EF-648E-A890-C51F-B98313678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11D1D4-1923-A5D7-9E53-405FBCC70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7EC4-C6A8-4866-B570-1A66DF5B00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05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6E3EAA-A552-C32F-1CB9-E4E692F7A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C881B1-4995-C7E7-F579-A71D6AEB7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983A-7CC7-4EEF-A3CE-93A96899D76C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37E092-57A5-4A62-8C44-10D30A1DB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946196-CE3D-2520-F5D2-871927623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7EC4-C6A8-4866-B570-1A66DF5B00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131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98354AD-1EAA-CFB1-B402-07CFD2935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983A-7CC7-4EEF-A3CE-93A96899D76C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E73BAD-A3DC-6AB7-CDA6-524EB1D9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0C79D5-BF73-ED8F-DF82-F3712A281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7EC4-C6A8-4866-B570-1A66DF5B00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122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C113A-5664-B29C-96BF-A9E62F50B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AC6E97-03FF-7578-5D00-068E68655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A8519B-295C-917D-D5A6-00D05630C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3F13D4-DCF5-4475-A13E-FBEFF9440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983A-7CC7-4EEF-A3CE-93A96899D76C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EC2364-B9FF-9949-1EEE-80BFDDEA0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4EEC56-60EA-A5C3-FEFF-62E84B12E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7EC4-C6A8-4866-B570-1A66DF5B00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425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4B570-DFA9-E50C-E523-A9591A86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7EA139-6A1D-4DBA-0C56-948DC0C1A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C1C8E1-FB1B-282E-4EB0-4722D27B3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08F51E-8415-3966-E7D2-2312BBD87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983A-7CC7-4EEF-A3CE-93A96899D76C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7773E6-ECD0-CF17-20DE-34C11C093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6361BD-3A60-0621-3DAC-022B00548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7EC4-C6A8-4866-B570-1A66DF5B00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751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412479-6ADF-E3C9-4885-8096F7487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5DEED2-5D4F-C6C9-02F2-470598E91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9A5AE1-6FFE-BBE5-2800-B87DB2236C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D983A-7CC7-4EEF-A3CE-93A96899D76C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A559BB-AE00-2A42-75FD-84A0E5487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CA6B02-52B3-7976-9B48-26397FBBF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C7EC4-C6A8-4866-B570-1A66DF5B00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81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B64DA1DA-A739-3126-8CBA-5888FB27C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4500" b="1" dirty="0"/>
              <a:t>Object-Oriented Programming</a:t>
            </a:r>
            <a:br>
              <a:rPr lang="en-US" altLang="ko-KR" sz="4000" b="1" dirty="0"/>
            </a:br>
            <a:br>
              <a:rPr lang="en-US" altLang="ko-KR" sz="4000" b="1" dirty="0"/>
            </a:br>
            <a:r>
              <a:rPr lang="en-US" altLang="ko-KR" sz="2000" b="1" dirty="0"/>
              <a:t>                                                             </a:t>
            </a:r>
            <a:endParaRPr lang="ko-KR" altLang="en-US" sz="2000" b="1" dirty="0"/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9652F4D5-1A3F-979A-499A-0BC346A9B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en-US" altLang="ko-KR" sz="2400" dirty="0"/>
              <a:t>							2022.11.25</a:t>
            </a:r>
            <a:br>
              <a:rPr lang="en-US" altLang="ko-KR" sz="2400" dirty="0"/>
            </a:br>
            <a:r>
              <a:rPr lang="en-US" altLang="ko-KR" sz="2400" dirty="0"/>
              <a:t>				    Prof : Muhammad Bilal</a:t>
            </a:r>
          </a:p>
          <a:p>
            <a:pPr algn="r"/>
            <a:r>
              <a:rPr lang="en-US" altLang="ko-KR" dirty="0"/>
              <a:t>Teaching Assistant : </a:t>
            </a:r>
            <a:r>
              <a:rPr lang="en-US" altLang="ko-KR" dirty="0" err="1"/>
              <a:t>Seungpil</a:t>
            </a:r>
            <a:r>
              <a:rPr lang="en-US" altLang="ko-KR" dirty="0"/>
              <a:t> Choi</a:t>
            </a:r>
          </a:p>
          <a:p>
            <a:pPr algn="r"/>
            <a:r>
              <a:rPr lang="en-US" altLang="ko-KR" dirty="0"/>
              <a:t>Email : csp213@hufs.ac.kr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9629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2B3CE-5494-8CD9-EFC8-8C7C88D7A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lt"/>
              </a:rPr>
              <a:t>Event</a:t>
            </a:r>
            <a:r>
              <a:rPr lang="ko-KR" altLang="en-US" dirty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Handling </a:t>
            </a:r>
            <a:r>
              <a:rPr lang="en-US" altLang="ko-KR" sz="3000" dirty="0">
                <a:latin typeface="+mj-lt"/>
              </a:rPr>
              <a:t>– Example3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C4D9653-65DD-CAA5-E738-D23DDB6603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6968" y="1660238"/>
            <a:ext cx="3622150" cy="5079845"/>
          </a:xfr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61647E5-82B7-6B60-7CCB-D1EE974BB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675" y="4415627"/>
            <a:ext cx="3677163" cy="183858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91F6153-06EB-DD57-14EC-9FE55FA71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7674" y="1863813"/>
            <a:ext cx="3677163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393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2B3CE-5494-8CD9-EFC8-8C7C88D7A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lt"/>
              </a:rPr>
              <a:t>Event</a:t>
            </a:r>
            <a:r>
              <a:rPr lang="ko-KR" altLang="en-US" dirty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Handling </a:t>
            </a:r>
            <a:r>
              <a:rPr lang="en-US" altLang="ko-KR" sz="3000" dirty="0">
                <a:latin typeface="+mj-lt"/>
              </a:rPr>
              <a:t>– Example4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DAFD09E3-8D72-7BB3-88E7-550AC31E9B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5078" y="1526725"/>
            <a:ext cx="3246193" cy="4847191"/>
          </a:xfr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BC0B629-CC08-6594-53AD-36976FE29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938" y="1690688"/>
            <a:ext cx="2724530" cy="157184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14CF12C-C60C-6E8F-A4E3-85D2DB4C5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7938" y="3802173"/>
            <a:ext cx="2724530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35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C15B6-916D-4A6D-D2A9-CC8F2BCBD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Lab08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0400CC-4613-A329-224D-BD6162BD6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Lab08-01 : Time </a:t>
            </a:r>
          </a:p>
          <a:p>
            <a:r>
              <a:rPr lang="en-US" altLang="ko-KR" dirty="0"/>
              <a:t>Lab08-02 : </a:t>
            </a:r>
            <a:r>
              <a:rPr lang="en-US" altLang="ko-KR" b="0" i="0" dirty="0">
                <a:effectLst/>
                <a:latin typeface="+mj-ea"/>
                <a:ea typeface="+mj-ea"/>
              </a:rPr>
              <a:t>Calculate the day of the week of future</a:t>
            </a:r>
            <a:endParaRPr lang="en-US" altLang="ko-KR" dirty="0"/>
          </a:p>
          <a:p>
            <a:r>
              <a:rPr lang="en-US" altLang="ko-KR" sz="2800" dirty="0"/>
              <a:t>Lab08-03 : Rock-scissor-paper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25907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60B5A-C62A-E49B-FB27-615CDF43E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Lab08-01 : Time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E47821-9BE6-298D-FE71-312EC55B4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Input n seconds in the text field.</a:t>
            </a:r>
          </a:p>
          <a:p>
            <a:r>
              <a:rPr lang="en-US" altLang="ko-KR" dirty="0"/>
              <a:t>Show the hours, minutes, and seconds when clicking “calculate” button.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11B114-2EA0-918D-763F-623E18EE2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418" y="3749034"/>
            <a:ext cx="3677163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56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CB66DF-10AE-3474-B62B-7E1C38DC8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500" dirty="0"/>
              <a:t>Lab08-02 : </a:t>
            </a:r>
            <a:r>
              <a:rPr lang="en-US" altLang="ko-KR" sz="3500" b="0" i="0" dirty="0">
                <a:effectLst/>
                <a:latin typeface="+mj-ea"/>
                <a:ea typeface="+mj-ea"/>
              </a:rPr>
              <a:t>Calculate the day of the week of future</a:t>
            </a:r>
            <a:endParaRPr lang="ko-KR" altLang="en-US" sz="35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1E12A-D116-9115-73A4-1E79C6768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600" dirty="0"/>
              <a:t>The first input is one of day of the week :</a:t>
            </a:r>
          </a:p>
          <a:p>
            <a:pPr lvl="1"/>
            <a:r>
              <a:rPr lang="en-US" altLang="ko-KR" dirty="0"/>
              <a:t>0=Sunday, 1=Monday, 2=Tuesday, 3=Wednesday, 4=Thursday, 5=Friday, 6=Saturday</a:t>
            </a:r>
          </a:p>
          <a:p>
            <a:r>
              <a:rPr lang="en-US" altLang="ko-KR" sz="2600" dirty="0"/>
              <a:t>The second input is the number of days passed since today(the first input).</a:t>
            </a:r>
          </a:p>
          <a:p>
            <a:r>
              <a:rPr lang="en-US" altLang="ko-KR" sz="2600" dirty="0"/>
              <a:t>The result is the day of the week passed since today.</a:t>
            </a:r>
            <a:endParaRPr lang="ko-KR" altLang="en-US" sz="2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99714A-6027-432E-ACD6-59D75CF45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479" y="4382221"/>
            <a:ext cx="3674506" cy="211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277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414455-B9EB-66BC-C6AC-C55E78271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Lab08-03 : Rock-scissor-paper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D2CA8C-753E-F028-5DD8-ADFCD40F5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Change randomly the computer’s Rock-</a:t>
            </a:r>
            <a:r>
              <a:rPr lang="en-US" altLang="ko-KR" dirty="0" err="1"/>
              <a:t>Siccsors</a:t>
            </a:r>
            <a:r>
              <a:rPr lang="en-US" altLang="ko-KR" dirty="0"/>
              <a:t>-Paper type when you click button.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E4E7BD8-1D60-B48D-D18F-69399DD4B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636" y="3312363"/>
            <a:ext cx="3677163" cy="18385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3F78348-E12B-B615-46D3-39818ADA3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142" y="3312363"/>
            <a:ext cx="3677163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967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F74D4-0937-291D-56A9-8B846AAF0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70C525-2DC3-6366-5133-22E5BF99E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+mj-lt"/>
              </a:rPr>
              <a:t>Event</a:t>
            </a:r>
            <a:r>
              <a:rPr lang="ko-KR" altLang="en-US" dirty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Handling</a:t>
            </a:r>
          </a:p>
          <a:p>
            <a:r>
              <a:rPr lang="en-US" altLang="ko-KR" dirty="0">
                <a:latin typeface="+mj-lt"/>
              </a:rPr>
              <a:t>Event Handling example</a:t>
            </a:r>
          </a:p>
          <a:p>
            <a:r>
              <a:rPr lang="en-US" altLang="ko-KR" dirty="0">
                <a:latin typeface="+mj-lt"/>
              </a:rPr>
              <a:t>Lab08 – Three tasks</a:t>
            </a:r>
          </a:p>
          <a:p>
            <a:endParaRPr lang="en-US" altLang="ko-KR" dirty="0">
              <a:latin typeface="+mj-lt"/>
            </a:endParaRPr>
          </a:p>
          <a:p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24458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59B047-892F-5287-0FB8-EDA61FF67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lt"/>
              </a:rPr>
              <a:t>Event</a:t>
            </a:r>
            <a:r>
              <a:rPr lang="ko-KR" altLang="en-US" dirty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Handling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0440F3-7BD4-169B-B8D9-349E8C28E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Event</a:t>
            </a:r>
          </a:p>
          <a:p>
            <a:pPr lvl="1"/>
            <a:r>
              <a:rPr lang="en-US" altLang="ko-KR" dirty="0"/>
              <a:t>GUIs generate events when the user interacts with GUI</a:t>
            </a:r>
          </a:p>
          <a:p>
            <a:pPr lvl="2"/>
            <a:r>
              <a:rPr lang="en-US" altLang="ko-KR" dirty="0"/>
              <a:t>Clicking buttons, moving the mouse, closing window etc..</a:t>
            </a:r>
          </a:p>
          <a:p>
            <a:pPr lvl="1"/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java, events are represented by Objects</a:t>
            </a:r>
          </a:p>
          <a:p>
            <a:pPr lvl="2"/>
            <a:r>
              <a:rPr lang="en-US" altLang="ko-KR" dirty="0" err="1"/>
              <a:t>ActionEvent</a:t>
            </a:r>
            <a:r>
              <a:rPr lang="en-US" altLang="ko-KR" dirty="0"/>
              <a:t> =&gt; clicking a button</a:t>
            </a:r>
          </a:p>
          <a:p>
            <a:pPr lvl="2"/>
            <a:r>
              <a:rPr lang="en-US" altLang="ko-KR" dirty="0" err="1"/>
              <a:t>WindowEvent</a:t>
            </a:r>
            <a:r>
              <a:rPr lang="en-US" altLang="ko-KR" dirty="0"/>
              <a:t> =&gt; Doing something with window e.g. closing , minimizing</a:t>
            </a:r>
          </a:p>
          <a:p>
            <a:pPr lvl="1"/>
            <a:r>
              <a:rPr lang="en-US" altLang="ko-KR" dirty="0"/>
              <a:t>Both AWT and swing components (not all) generate events </a:t>
            </a:r>
          </a:p>
          <a:p>
            <a:pPr lvl="2"/>
            <a:r>
              <a:rPr lang="en-US" altLang="ko-KR" dirty="0" err="1"/>
              <a:t>java.awt.event</a:t>
            </a:r>
            <a:r>
              <a:rPr lang="en-US" altLang="ko-KR" dirty="0"/>
              <a:t>.*;</a:t>
            </a:r>
          </a:p>
          <a:p>
            <a:pPr lvl="2"/>
            <a:r>
              <a:rPr lang="en-US" altLang="ko-KR" dirty="0" err="1"/>
              <a:t>javax.swing.event</a:t>
            </a:r>
            <a:r>
              <a:rPr lang="en-US" altLang="ko-KR" dirty="0"/>
              <a:t>.*;</a:t>
            </a:r>
          </a:p>
        </p:txBody>
      </p:sp>
    </p:spTree>
    <p:extLst>
      <p:ext uri="{BB962C8B-B14F-4D97-AF65-F5344CB8AC3E}">
        <p14:creationId xmlns:p14="http://schemas.microsoft.com/office/powerpoint/2010/main" val="419841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9A396-3474-CB98-461F-B435A4488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lt"/>
              </a:rPr>
              <a:t>Event</a:t>
            </a:r>
            <a:r>
              <a:rPr lang="ko-KR" altLang="en-US" dirty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Handling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CF639C-4F8E-1A3B-89C5-DB5CC6251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Event classes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B6E470-C15B-5B96-FFB2-958690809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736" y="2523495"/>
            <a:ext cx="7754527" cy="396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954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F293B-21E4-C038-C990-65CCB8EA4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lt"/>
              </a:rPr>
              <a:t>Event</a:t>
            </a:r>
            <a:r>
              <a:rPr lang="ko-KR" altLang="en-US" dirty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Handling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3B578C-FC3F-91D6-9415-B5B62E717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Event handling steps</a:t>
            </a:r>
          </a:p>
          <a:p>
            <a:pPr lvl="1"/>
            <a:r>
              <a:rPr lang="en-US" altLang="ko-KR" dirty="0"/>
              <a:t>Step1</a:t>
            </a:r>
          </a:p>
          <a:p>
            <a:pPr lvl="2"/>
            <a:r>
              <a:rPr lang="en-US" altLang="ko-KR" dirty="0"/>
              <a:t>Create components which can generate events </a:t>
            </a:r>
          </a:p>
          <a:p>
            <a:pPr lvl="1"/>
            <a:r>
              <a:rPr lang="en-US" altLang="ko-KR" dirty="0"/>
              <a:t>Step2</a:t>
            </a:r>
          </a:p>
          <a:p>
            <a:pPr lvl="2"/>
            <a:r>
              <a:rPr lang="en-US" altLang="ko-KR" dirty="0"/>
              <a:t>Build component (objects) that can handle events (Event Handlers) </a:t>
            </a:r>
          </a:p>
          <a:p>
            <a:pPr lvl="1"/>
            <a:r>
              <a:rPr lang="en-US" altLang="ko-KR" dirty="0"/>
              <a:t>Step3 </a:t>
            </a:r>
          </a:p>
          <a:p>
            <a:pPr lvl="2"/>
            <a:r>
              <a:rPr lang="en-US" altLang="ko-KR" dirty="0"/>
              <a:t>Register (subscribe) handlers with generators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3227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F7729-F355-ECDC-6B8B-C61185CE9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lt"/>
              </a:rPr>
              <a:t>Event</a:t>
            </a:r>
            <a:r>
              <a:rPr lang="ko-KR" altLang="en-US" dirty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Handling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3F4D27-27C5-6C91-38EE-16CF91671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Event Listeners</a:t>
            </a:r>
          </a:p>
          <a:p>
            <a:pPr lvl="1"/>
            <a:r>
              <a:rPr lang="en-US" altLang="ko-KR" dirty="0"/>
              <a:t>Java defines interfaces for every event type </a:t>
            </a:r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If a class needs to handle an event, It needs to implement the corresponding listener interface</a:t>
            </a:r>
          </a:p>
          <a:p>
            <a:pPr lvl="2"/>
            <a:r>
              <a:rPr lang="en-US" altLang="ko-KR" dirty="0"/>
              <a:t>To handle “</a:t>
            </a:r>
            <a:r>
              <a:rPr lang="en-US" altLang="ko-KR" dirty="0" err="1"/>
              <a:t>ActionEvent</a:t>
            </a:r>
            <a:r>
              <a:rPr lang="en-US" altLang="ko-KR" dirty="0"/>
              <a:t>” a class needs to implement “ActionListener”</a:t>
            </a:r>
          </a:p>
          <a:p>
            <a:pPr lvl="2"/>
            <a:r>
              <a:rPr lang="en-US" altLang="ko-KR" dirty="0"/>
              <a:t>To handle “</a:t>
            </a:r>
            <a:r>
              <a:rPr lang="en-US" altLang="ko-KR" dirty="0" err="1"/>
              <a:t>KeyEvent</a:t>
            </a:r>
            <a:r>
              <a:rPr lang="en-US" altLang="ko-KR" dirty="0"/>
              <a:t>” a class needs to implement “</a:t>
            </a:r>
            <a:r>
              <a:rPr lang="en-US" altLang="ko-KR" dirty="0" err="1"/>
              <a:t>KeyListener</a:t>
            </a:r>
            <a:r>
              <a:rPr lang="en-US" altLang="ko-KR" dirty="0"/>
              <a:t>” </a:t>
            </a:r>
          </a:p>
          <a:p>
            <a:pPr lvl="2"/>
            <a:r>
              <a:rPr lang="en-US" altLang="ko-KR" dirty="0"/>
              <a:t>To handle “</a:t>
            </a:r>
            <a:r>
              <a:rPr lang="en-US" altLang="ko-KR" dirty="0" err="1"/>
              <a:t>MouseEvent</a:t>
            </a:r>
            <a:r>
              <a:rPr lang="en-US" altLang="ko-KR" dirty="0"/>
              <a:t>” a class needs to implement “</a:t>
            </a:r>
            <a:r>
              <a:rPr lang="en-US" altLang="ko-KR" dirty="0" err="1"/>
              <a:t>MouseListener</a:t>
            </a:r>
            <a:r>
              <a:rPr lang="en-US" altLang="ko-KR" dirty="0"/>
              <a:t>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3926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E018BC6-7052-19D6-B539-C3D1E96E4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112" y="2073700"/>
            <a:ext cx="5065776" cy="42382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EF4E08A-2AA7-C78F-6BE8-C3D9694F1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lt"/>
              </a:rPr>
              <a:t>Event</a:t>
            </a:r>
            <a:r>
              <a:rPr lang="ko-KR" altLang="en-US" dirty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Handling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DF3636-5384-DC89-977A-0802EDCC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Event Listeners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2016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F51338-9150-28F2-CCA5-08AB4CF3C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lt"/>
              </a:rPr>
              <a:t>Event</a:t>
            </a:r>
            <a:r>
              <a:rPr lang="ko-KR" altLang="en-US" dirty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Handling </a:t>
            </a:r>
            <a:r>
              <a:rPr lang="en-US" altLang="ko-KR" sz="3000" dirty="0">
                <a:latin typeface="+mj-lt"/>
              </a:rPr>
              <a:t>– Example1</a:t>
            </a:r>
            <a:endParaRPr lang="ko-KR" altLang="en-US" sz="30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771674F-D07F-D327-64BA-7B5F728783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1412" y="1389405"/>
            <a:ext cx="4023950" cy="5468596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2086B53-8541-F9C0-F6AC-128B0B794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676" y="1739358"/>
            <a:ext cx="3677163" cy="18385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576D98E-0FEC-9034-BEA2-E00DE1677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7676" y="4123703"/>
            <a:ext cx="3677163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15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F51338-9150-28F2-CCA5-08AB4CF3C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lt"/>
              </a:rPr>
              <a:t>Event</a:t>
            </a:r>
            <a:r>
              <a:rPr lang="ko-KR" altLang="en-US" dirty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Handling </a:t>
            </a:r>
            <a:r>
              <a:rPr lang="en-US" altLang="ko-KR" sz="3000" dirty="0">
                <a:latin typeface="+mj-lt"/>
              </a:rPr>
              <a:t>– Example2</a:t>
            </a:r>
            <a:endParaRPr lang="ko-KR" altLang="en-US" sz="3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2086B53-8541-F9C0-F6AC-128B0B794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676" y="1739358"/>
            <a:ext cx="3677163" cy="18385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576D98E-0FEC-9034-BEA2-E00DE1677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676" y="4123703"/>
            <a:ext cx="3677163" cy="1838582"/>
          </a:xfrm>
          <a:prstGeom prst="rect">
            <a:avLst/>
          </a:prstGeom>
        </p:spPr>
      </p:pic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A77F9232-89A1-0DAA-CDC5-5AE625A7E3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8200" y="1610946"/>
            <a:ext cx="4385153" cy="4652393"/>
          </a:xfrm>
        </p:spPr>
      </p:pic>
    </p:spTree>
    <p:extLst>
      <p:ext uri="{BB962C8B-B14F-4D97-AF65-F5344CB8AC3E}">
        <p14:creationId xmlns:p14="http://schemas.microsoft.com/office/powerpoint/2010/main" val="3256490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380</Words>
  <Application>Microsoft Office PowerPoint</Application>
  <PresentationFormat>와이드스크린</PresentationFormat>
  <Paragraphs>58</Paragraphs>
  <Slides>15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Object-Oriented Programming                                                               </vt:lpstr>
      <vt:lpstr>Contents</vt:lpstr>
      <vt:lpstr>Event Handling</vt:lpstr>
      <vt:lpstr>Event Handling</vt:lpstr>
      <vt:lpstr>Event Handling</vt:lpstr>
      <vt:lpstr>Event Handling</vt:lpstr>
      <vt:lpstr>Event Handling</vt:lpstr>
      <vt:lpstr>Event Handling – Example1</vt:lpstr>
      <vt:lpstr>Event Handling – Example2</vt:lpstr>
      <vt:lpstr>Event Handling – Example3</vt:lpstr>
      <vt:lpstr>Event Handling – Example4</vt:lpstr>
      <vt:lpstr>Lab08</vt:lpstr>
      <vt:lpstr>Lab08-01 : Time </vt:lpstr>
      <vt:lpstr>Lab08-02 : Calculate the day of the week of future</vt:lpstr>
      <vt:lpstr>Lab08-03 : Rock-scissor-paper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                                                              </dc:title>
  <dc:creator>최승필</dc:creator>
  <cp:lastModifiedBy>최승필</cp:lastModifiedBy>
  <cp:revision>144</cp:revision>
  <dcterms:created xsi:type="dcterms:W3CDTF">2022-11-16T11:52:36Z</dcterms:created>
  <dcterms:modified xsi:type="dcterms:W3CDTF">2022-11-23T15:25:02Z</dcterms:modified>
</cp:coreProperties>
</file>