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8" r:id="rId4"/>
    <p:sldId id="269" r:id="rId5"/>
    <p:sldId id="270" r:id="rId6"/>
    <p:sldId id="274" r:id="rId7"/>
    <p:sldId id="273" r:id="rId8"/>
    <p:sldId id="271" r:id="rId9"/>
    <p:sldId id="278" r:id="rId10"/>
    <p:sldId id="257" r:id="rId11"/>
    <p:sldId id="258" r:id="rId12"/>
    <p:sldId id="280" r:id="rId13"/>
    <p:sldId id="260" r:id="rId14"/>
    <p:sldId id="259" r:id="rId15"/>
    <p:sldId id="277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1ED5-636A-4E41-BAFC-4D2FE07AF481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5643B-9C39-46EC-9DF8-14C3FA07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5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46231-6070-5B25-C6EB-3FF9ACD27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9F8C4-425D-9B2F-4133-7ECC30C7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5FC21-4AE1-811E-841B-73B3C77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7D959-C7C6-233E-60DD-1A847BA9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89FBD-F0EE-1BFA-293C-59A27C50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48A2D-6B32-3F70-E78B-BBF3B597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CE55E-7701-138E-3C62-A56DA5D1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00B7B-7F6B-82CB-75CC-D58D1172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8E310-962A-6618-BDCC-3BE71DC9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FEB0C-C453-B314-D9BC-4102317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07678-D62D-8704-EA21-7FDB2F8AA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1AB4A-7BC9-31E2-CA0A-EA63E633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5BA0F-EF6A-6402-8C6C-3724821F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7CB82-4A36-6BCC-8A4C-65F7303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6A4D-2841-B591-7AF2-1993390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DFFF2-8300-61CB-952B-DBDA862B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37939-4E9C-CEC2-CC9D-913D30E9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8CC40-0A3C-6D31-15DC-35AA0F9B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5211D-FDED-4883-D2C1-CFE8A5D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9DA89-8B8F-3FE9-76B6-C0EF8661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7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C589-7AA6-7CC4-5848-5009431C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CC59C-6FA5-65EF-2A69-6260D230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E0AA4-E34B-9C50-EC32-99477F6D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9C00-8038-663D-D876-AC332CC4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F5F3C-DEA3-A895-21DA-694A2E91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42E9-7FE5-44A5-3941-5F51D34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591EF-2A3F-D557-7DFC-A9E105482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1D807-596F-9F12-BE7E-F1667CC8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B1AC7-BB18-BAD5-B59D-85239E08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B47ED-23CF-820D-7CC3-5883C9B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CED04-D870-6D3E-4CE5-2CC92021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8841-D728-9A09-C2A5-9A095E37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CC9C6-EB61-3A92-7090-B2E7A847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C1C9E-7A85-FDCC-6799-86CB3774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14A4E-9BD2-32B7-286A-57871EF9E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F1FC77-9267-EBED-68DF-A08DB2278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E2A97-261D-0AC4-02B9-5380923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69259-13B7-59FC-DFC2-1810631C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6AF36-3F06-FA9D-E8D7-A1762B6F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0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591E-7149-FB52-8F91-9BB23E21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6F600-E7D5-2CFE-857A-479DC545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4AAAF9-9DE6-10AC-9EB7-B0477E42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AB691-9AE8-0173-CB0C-BC21BDE3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FD1D34-A098-0AD0-C252-2D641720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0EBF95-3951-28AE-E1D5-A0F8120F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AA3D3-688E-921F-A79A-8E51BBB4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D54A-E178-EF64-E735-9B2510B7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5F1C5-FC05-CD01-49FF-EFC81A3D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07027-20A0-A152-6662-1A47ECF2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49BFB-3152-2CC6-08B6-04F5FFC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6ABB1-6E94-70BB-AD69-607A3AA1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2FCEE-355E-744A-A400-6E3018EC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F0DD-EB30-B317-EDC3-27B10091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AD7AF-C092-1168-5BA4-3F215A99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A63EB-F239-F1E2-9F3E-413F4B78A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5017B-65F3-BBE1-1A17-B402C16A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08956-F4F5-E124-EF64-F4C5CB8F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61A29-57E1-D62A-07D8-9D197ADB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7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43CBD-BDC2-6A74-8690-DEFFF5DA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7728D-79F3-2000-AB98-091EE2CD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4FE5C-A6DF-CFB4-A13C-3F9DB0C9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A529-2203-49AF-933E-D70CB0B5743B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E07CC-6DB1-864F-D287-49F578F60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447CC-C10E-AB05-B738-80E35D3C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11AA-EFB6-4CFC-828D-F26C3190C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2022.09.23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F1E9-BE3B-41AD-A359-95BA0D30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System.in : reads data input by the user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BE0E0-9CFE-48DA-A986-8B67F6D1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: </a:t>
            </a:r>
            <a:r>
              <a:rPr lang="ko-KR" altLang="en-US" sz="2400" dirty="0"/>
              <a:t>키보드 장치를 직접 제어하고 키 입력을 받는</a:t>
            </a:r>
            <a:r>
              <a:rPr lang="en-US" altLang="ko-KR" sz="2400" dirty="0"/>
              <a:t> </a:t>
            </a:r>
            <a:r>
              <a:rPr lang="ko-KR" altLang="en-US" sz="2400" dirty="0"/>
              <a:t>표준 입력 스트림 객체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-&gt; Scanner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-&gt; To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System.in,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Scanner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used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inputs.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import </a:t>
            </a:r>
            <a:r>
              <a:rPr lang="en-US" altLang="ko-KR" b="1" dirty="0" err="1">
                <a:solidFill>
                  <a:schemeClr val="accent1"/>
                </a:solidFill>
              </a:rPr>
              <a:t>java.util.Scanner</a:t>
            </a:r>
            <a:r>
              <a:rPr lang="en-US" altLang="ko-KR" b="1" dirty="0">
                <a:solidFill>
                  <a:schemeClr val="accent1"/>
                </a:solidFill>
              </a:rPr>
              <a:t>; </a:t>
            </a:r>
            <a:r>
              <a:rPr lang="en-US" altLang="ko-KR" sz="2600" dirty="0"/>
              <a:t>//</a:t>
            </a:r>
            <a:r>
              <a:rPr lang="ko-KR" altLang="en-US" sz="2600" dirty="0"/>
              <a:t>프로그램 맨 앞줄에 입력</a:t>
            </a:r>
            <a:endParaRPr lang="en-US" altLang="ko-KR" sz="2600" dirty="0"/>
          </a:p>
          <a:p>
            <a:pPr marL="0" indent="0"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Scanner </a:t>
            </a:r>
            <a:r>
              <a:rPr lang="en-US" altLang="ko-KR" b="1" dirty="0" err="1">
                <a:solidFill>
                  <a:schemeClr val="accent1"/>
                </a:solidFill>
              </a:rPr>
              <a:t>scanner</a:t>
            </a:r>
            <a:r>
              <a:rPr lang="en-US" altLang="ko-KR" b="1" dirty="0">
                <a:solidFill>
                  <a:schemeClr val="accent1"/>
                </a:solidFill>
              </a:rPr>
              <a:t> = new Scanner(System.in);</a:t>
            </a:r>
          </a:p>
          <a:p>
            <a:pPr marL="0" indent="0">
              <a:buNone/>
            </a:pPr>
            <a:r>
              <a:rPr lang="en-US" altLang="ko-KR" sz="2600" dirty="0"/>
              <a:t>//Scanner</a:t>
            </a:r>
            <a:r>
              <a:rPr lang="ko-KR" altLang="en-US" sz="2600" dirty="0"/>
              <a:t> 객체 생성</a:t>
            </a: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Scanner</a:t>
            </a:r>
            <a:r>
              <a:rPr lang="ko-KR" altLang="en-US" dirty="0"/>
              <a:t>는 키 입력을 공백으로 구분된 토큰 단위로 끊어 읽는다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0894E-5596-486C-9427-0DBD00F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0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ECCE2-11D2-40A8-8E4D-7EC83B1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Methods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2E0B40-D682-49FE-9126-027F9C4D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78" y="1585136"/>
            <a:ext cx="9946643" cy="490773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210B6-0D39-4660-B954-AE37827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41A2-7AE2-4902-A2AD-7520F31F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04DEC-98A9-496B-92FC-C4D94981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9" y="1695334"/>
            <a:ext cx="9695707" cy="466436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183A-6C21-400D-A300-45AB32A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5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EA6BE-7F81-5D4E-7158-1EDA7292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Lab01-1 :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AF0FD-E7BB-15B2-14E9-9C93AEF5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n seconds through command line argument.</a:t>
            </a:r>
          </a:p>
          <a:p>
            <a:r>
              <a:rPr lang="en-US" altLang="ko-KR" dirty="0"/>
              <a:t>Print the hours, minutes, and seconds.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1DD42-1FE9-9F55-7602-C8C41693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25" y="4117797"/>
            <a:ext cx="1590675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E0CC6-C774-7BA4-55C9-66391C741B88}"/>
              </a:ext>
            </a:extLst>
          </p:cNvPr>
          <p:cNvSpPr txBox="1"/>
          <p:nvPr/>
        </p:nvSpPr>
        <p:spPr>
          <a:xfrm>
            <a:off x="2092176" y="4117797"/>
            <a:ext cx="14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=&gt;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33700-1629-F10D-3391-990EA0BB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96" y="4117797"/>
            <a:ext cx="1466850" cy="118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0AA08F-B242-B34C-087E-0FC6F431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37" y="4117797"/>
            <a:ext cx="14097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9FC13E-2345-C147-2AB1-54633D072F85}"/>
              </a:ext>
            </a:extLst>
          </p:cNvPr>
          <p:cNvSpPr txBox="1"/>
          <p:nvPr/>
        </p:nvSpPr>
        <p:spPr>
          <a:xfrm>
            <a:off x="712258" y="3586947"/>
            <a:ext cx="715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 argument : 6500     	 30                     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80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738B-6B59-0460-5FB2-3752F8A8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Lab01-2 : Prime 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12656-A1F2-CE81-92C6-F6C2858E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 natural number through command line argument.</a:t>
            </a:r>
          </a:p>
          <a:p>
            <a:r>
              <a:rPr lang="en-US" altLang="ko-KR" dirty="0"/>
              <a:t>Print all prime numbers less than or equal the number.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49B48-3FA0-F8B0-29BB-BF4A6A58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11" y="4001294"/>
            <a:ext cx="1524078" cy="1085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4CBF1-280C-3829-4D9D-B08AC721C2D1}"/>
              </a:ext>
            </a:extLst>
          </p:cNvPr>
          <p:cNvSpPr txBox="1"/>
          <p:nvPr/>
        </p:nvSpPr>
        <p:spPr>
          <a:xfrm>
            <a:off x="1115046" y="3512745"/>
            <a:ext cx="36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Conmand</a:t>
            </a:r>
            <a:r>
              <a:rPr lang="en-US" altLang="ko-KR" dirty="0"/>
              <a:t> line argument :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5843C-B0ED-336C-1E12-17FC44BF14AF}"/>
              </a:ext>
            </a:extLst>
          </p:cNvPr>
          <p:cNvSpPr txBox="1"/>
          <p:nvPr/>
        </p:nvSpPr>
        <p:spPr>
          <a:xfrm>
            <a:off x="1115046" y="4242292"/>
            <a:ext cx="170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=&gt; </a:t>
            </a:r>
            <a:endParaRPr lang="ko-KR" altLang="en-US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FB084714-8BA9-0644-0098-928EB1604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75" y="3538287"/>
            <a:ext cx="2508379" cy="309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0F3DB-411A-1947-00BE-DBF6889B30A8}"/>
              </a:ext>
            </a:extLst>
          </p:cNvPr>
          <p:cNvSpPr txBox="1"/>
          <p:nvPr/>
        </p:nvSpPr>
        <p:spPr>
          <a:xfrm>
            <a:off x="5167901" y="3512745"/>
            <a:ext cx="336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 argument : 90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  Output =&gt;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4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2A3BB-DF32-DA96-9F65-AA8EBA1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Lab01-03 : Palindrome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D2A6-50FA-3B62-6769-EF753158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 natural number n through command line argument.</a:t>
            </a:r>
          </a:p>
          <a:p>
            <a:r>
              <a:rPr lang="en-US" altLang="ko-KR" dirty="0"/>
              <a:t>Print all palindromic number from 1 to n.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449BA-B323-4C71-A7C2-FC029BEF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1211"/>
            <a:ext cx="3597252" cy="2985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487AC7-6949-4325-C60F-22442DA8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3" y="3429000"/>
            <a:ext cx="2222614" cy="2603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FFE7F-1819-349F-7E53-D4272BBFA027}"/>
              </a:ext>
            </a:extLst>
          </p:cNvPr>
          <p:cNvSpPr txBox="1"/>
          <p:nvPr/>
        </p:nvSpPr>
        <p:spPr>
          <a:xfrm>
            <a:off x="4129534" y="4349371"/>
            <a:ext cx="13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=&gt;</a:t>
            </a:r>
            <a:endParaRPr lang="ko-KR" altLang="en-US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FD7F8F5-40B2-441B-F0F1-C4278151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00" y="3429000"/>
            <a:ext cx="2013053" cy="3109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AD4BF-ABBB-D828-6E36-3832E65AF541}"/>
              </a:ext>
            </a:extLst>
          </p:cNvPr>
          <p:cNvSpPr txBox="1"/>
          <p:nvPr/>
        </p:nvSpPr>
        <p:spPr>
          <a:xfrm>
            <a:off x="5329472" y="2941833"/>
            <a:ext cx="34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 argument : 55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5C07-7E12-2C72-8CB2-D9BA79C7654D}"/>
              </a:ext>
            </a:extLst>
          </p:cNvPr>
          <p:cNvSpPr txBox="1"/>
          <p:nvPr/>
        </p:nvSpPr>
        <p:spPr>
          <a:xfrm>
            <a:off x="8760736" y="2941832"/>
            <a:ext cx="34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 argument : 200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8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7DCA-6196-8182-5B8B-24F83597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Lab01-04 : Calculate the day of the week of future</a:t>
            </a:r>
            <a:endParaRPr lang="ko-KR" altLang="en-US" sz="35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F4DE3A0-BD31-6976-C682-C250E1AC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240" y="3589088"/>
            <a:ext cx="3063505" cy="121168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0378A-9F07-FF17-8EF6-EDAC729B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571" y="3650053"/>
            <a:ext cx="3330229" cy="115072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71D242-955C-97CC-1DE2-64A1E308820B}"/>
              </a:ext>
            </a:extLst>
          </p:cNvPr>
          <p:cNvSpPr/>
          <p:nvPr/>
        </p:nvSpPr>
        <p:spPr>
          <a:xfrm>
            <a:off x="3923071" y="3834581"/>
            <a:ext cx="176981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223FF5-494B-3A6C-D69E-8F7C6209FFEF}"/>
              </a:ext>
            </a:extLst>
          </p:cNvPr>
          <p:cNvSpPr/>
          <p:nvPr/>
        </p:nvSpPr>
        <p:spPr>
          <a:xfrm>
            <a:off x="7627933" y="3802626"/>
            <a:ext cx="176981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05D91-7835-50B9-7DDE-BCAB6D5C68A9}"/>
              </a:ext>
            </a:extLst>
          </p:cNvPr>
          <p:cNvSpPr txBox="1"/>
          <p:nvPr/>
        </p:nvSpPr>
        <p:spPr>
          <a:xfrm flipH="1">
            <a:off x="665151" y="1632155"/>
            <a:ext cx="10956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first input is one of day of the week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0=Sunday, 1=Monday, 2=Tuesday, 3=Wednesday, 4=Thursday, 5=Friday, 6=Saturday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second input is the number of days passed since today(the first input).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result is the day of the week passed since today.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58F35A-FB0E-00B2-35CC-FFB4EF45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39" y="3589088"/>
            <a:ext cx="2591025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Taking in Command Line Arguments</a:t>
            </a:r>
          </a:p>
          <a:p>
            <a:r>
              <a:rPr lang="en-US" altLang="ko-KR" dirty="0"/>
              <a:t>Wrapper Class</a:t>
            </a:r>
          </a:p>
          <a:p>
            <a:r>
              <a:rPr lang="en-US" altLang="ko-KR" dirty="0"/>
              <a:t>Introductory Swing</a:t>
            </a:r>
          </a:p>
          <a:p>
            <a:r>
              <a:rPr lang="en-US" altLang="ko-KR" dirty="0"/>
              <a:t>Scanner Class</a:t>
            </a:r>
          </a:p>
          <a:p>
            <a:r>
              <a:rPr lang="en-US" altLang="ko-KR" dirty="0"/>
              <a:t>Lab01 – four tasks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D0C-47A0-76B9-DD38-49F059E0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Taking in Command Line Arguments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45D368-0DBA-A774-AEF5-00A5A677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64" y="1690688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0193D-CA3C-0C8D-AE8E-97A86FA6C5CE}"/>
              </a:ext>
            </a:extLst>
          </p:cNvPr>
          <p:cNvSpPr txBox="1"/>
          <p:nvPr/>
        </p:nvSpPr>
        <p:spPr>
          <a:xfrm>
            <a:off x="6558116" y="3059668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 -&gt; Run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09455-5D3B-35C7-AFB3-268E25F5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Taking in Command Line Arguments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B87EEE-C52B-8988-F66E-C21E62D8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460" y="1825625"/>
            <a:ext cx="6191080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7307D3-9D68-6C1A-CB8C-4DEEA4D7BAE0}"/>
              </a:ext>
            </a:extLst>
          </p:cNvPr>
          <p:cNvSpPr txBox="1"/>
          <p:nvPr/>
        </p:nvSpPr>
        <p:spPr>
          <a:xfrm>
            <a:off x="5347127" y="1825625"/>
            <a:ext cx="456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command line arguments in Program arguments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9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AEBF2-D608-125A-B6D2-0DA4311E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Taking in Command Line Arguments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01DD5F-6C93-771A-084D-FA4BBAF2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270" y="2095169"/>
            <a:ext cx="5343446" cy="3882844"/>
          </a:xfrm>
        </p:spPr>
      </p:pic>
    </p:spTree>
    <p:extLst>
      <p:ext uri="{BB962C8B-B14F-4D97-AF65-F5344CB8AC3E}">
        <p14:creationId xmlns:p14="http://schemas.microsoft.com/office/powerpoint/2010/main" val="60633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9417B-0B41-0DA0-FE6F-78105696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Taking in Command Line Arguments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4760D0-0EAA-B84A-932D-88F739B4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7513"/>
            <a:ext cx="10107478" cy="31740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33E50-679E-0626-C7E7-B79C7BDE70F9}"/>
              </a:ext>
            </a:extLst>
          </p:cNvPr>
          <p:cNvSpPr txBox="1"/>
          <p:nvPr/>
        </p:nvSpPr>
        <p:spPr>
          <a:xfrm>
            <a:off x="838200" y="1774371"/>
            <a:ext cx="71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command line, write </a:t>
            </a:r>
            <a:r>
              <a:rPr lang="en-US" altLang="ko-KR" dirty="0">
                <a:solidFill>
                  <a:srgbClr val="FF0000"/>
                </a:solidFill>
              </a:rPr>
              <a:t>java Classname.java Arguments.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3B06-8EA3-57BA-2649-A6B84B3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 Class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D5E553-60DF-947B-3C31-769CB91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076"/>
            <a:ext cx="5768840" cy="3406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F91AF-D026-F5AE-F574-75F538F47AF3}"/>
              </a:ext>
            </a:extLst>
          </p:cNvPr>
          <p:cNvSpPr txBox="1"/>
          <p:nvPr/>
        </p:nvSpPr>
        <p:spPr>
          <a:xfrm>
            <a:off x="838200" y="1867223"/>
            <a:ext cx="73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Wrapper class is used to handle primitive types to object.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3277-F290-9EBE-A595-BE73F9B6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Introductory Swing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354CA-F909-973C-1BF7-7D30F3B1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Swing is the representative tool for GUI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Java.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95EE2-321C-9594-C0E3-96AFF5D9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4691"/>
            <a:ext cx="8276037" cy="3520745"/>
          </a:xfrm>
          <a:prstGeom prst="rect">
            <a:avLst/>
          </a:prstGeom>
        </p:spPr>
      </p:pic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A2F53501-893C-DB83-42E2-204F325C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40" y="3793692"/>
            <a:ext cx="2507197" cy="1150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DD5D5-AB61-8F9C-BB3B-6ACF9C493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212" y="2454691"/>
            <a:ext cx="2591025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F1AA-BC94-5519-80FC-4457762C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Introductory Swing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82B100-0960-2ABA-F559-632D2F39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164" y="1690689"/>
            <a:ext cx="6610997" cy="4601254"/>
          </a:xfrm>
        </p:spPr>
      </p:pic>
    </p:spTree>
    <p:extLst>
      <p:ext uri="{BB962C8B-B14F-4D97-AF65-F5344CB8AC3E}">
        <p14:creationId xmlns:p14="http://schemas.microsoft.com/office/powerpoint/2010/main" val="141055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392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Object-Oriented Programming                                                               </vt:lpstr>
      <vt:lpstr>Contents</vt:lpstr>
      <vt:lpstr>Taking in Command Line Arguments</vt:lpstr>
      <vt:lpstr>Taking in Command Line Arguments</vt:lpstr>
      <vt:lpstr>Taking in Command Line Arguments</vt:lpstr>
      <vt:lpstr>Taking in Command Line Arguments</vt:lpstr>
      <vt:lpstr>Wrapper Class</vt:lpstr>
      <vt:lpstr>Introductory Swing</vt:lpstr>
      <vt:lpstr>Introductory Swing</vt:lpstr>
      <vt:lpstr>System.in : reads data input by the user</vt:lpstr>
      <vt:lpstr>Scanner Methods</vt:lpstr>
      <vt:lpstr>Scanner example</vt:lpstr>
      <vt:lpstr>Lab01-1 : Time</vt:lpstr>
      <vt:lpstr>Lab01-2 : Prime number</vt:lpstr>
      <vt:lpstr>Lab01-03 : Palindrome </vt:lpstr>
      <vt:lpstr>Lab01-04 : Calculate the day of the week of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                                                              </dc:title>
  <dc:creator>pill21361@gmail.com</dc:creator>
  <cp:lastModifiedBy>최승필</cp:lastModifiedBy>
  <cp:revision>148</cp:revision>
  <dcterms:created xsi:type="dcterms:W3CDTF">2022-09-19T06:02:25Z</dcterms:created>
  <dcterms:modified xsi:type="dcterms:W3CDTF">2022-09-23T01:30:09Z</dcterms:modified>
</cp:coreProperties>
</file>