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83" r:id="rId6"/>
    <p:sldId id="282" r:id="rId7"/>
    <p:sldId id="280" r:id="rId8"/>
    <p:sldId id="258" r:id="rId9"/>
    <p:sldId id="281" r:id="rId10"/>
    <p:sldId id="288" r:id="rId11"/>
    <p:sldId id="284" r:id="rId12"/>
    <p:sldId id="285" r:id="rId13"/>
    <p:sldId id="286" r:id="rId14"/>
    <p:sldId id="287" r:id="rId15"/>
    <p:sldId id="290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6T06:52:4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118 172 8 0 0,'-1'-2'89'0'0,"-1"0"1"0"0,1 1-1 0 0,-1-1 0 0 0,1 1 1 0 0,-1-1-1 0 0,0 1 1 0 0,1 0-1 0 0,-1-1 0 0 0,0 1 1 0 0,0 0-1 0 0,0 0 0 0 0,0 0 1 0 0,0 1-1 0 0,0-1 0 0 0,0 0 1 0 0,-1 1-1 0 0,1-1 0 0 0,0 1 1 0 0,0 0-1 0 0,0 0 1 0 0,-5 0-1 0 0,5 0 18 0 0,-1 0 0 0 0,0-1 0 0 0,0 1 0 0 0,1 0 0 0 0,-1-1 0 0 0,0 0 0 0 0,1 1 0 0 0,-1-1 0 0 0,1 0 0 0 0,-1 0 0 0 0,1-1 1 0 0,-1 1-1 0 0,1 0 0 0 0,0-1 0 0 0,-1 0 0 0 0,1 1 0 0 0,-2-3 0 0 0,-8-7 1451 0 0,12 10-1530 0 0,-1 1 0 0 0,1 0 0 0 0,0 0-1 0 0,-1 0 1 0 0,1 0 0 0 0,0 0-1 0 0,0 0 1 0 0,-1 0 0 0 0,1 0 0 0 0,0 0-1 0 0,-1 0 1 0 0,1 0 0 0 0,0 0-1 0 0,-1 0 1 0 0,1 0 0 0 0,0 0 0 0 0,-1 0-1 0 0,1 0 1 0 0,0 0 0 0 0,-1 0-1 0 0,1 0 1 0 0,0 0 0 0 0,-1 0 0 0 0,1 1-1 0 0,0-1 1 0 0,0 0 0 0 0,-1 0-1 0 0,1 0 1 0 0,0 1 0 0 0,0-1 0 0 0,-1 0-1 0 0,1 0 1 0 0,0 1 0 0 0,0-1-1 0 0,0 0 1 0 0,-1 0 0 0 0,1 1 0 0 0,0-1-1 0 0,0 1 1 0 0,0-1-13 0 0,0 1 0 0 0,-1-1-1 0 0,1 0 1 0 0,0 1 0 0 0,0-1-1 0 0,0 1 1 0 0,0-1 0 0 0,0 0 0 0 0,0 1-1 0 0,0-1 1 0 0,0 1 0 0 0,0-1 0 0 0,0 0-1 0 0,0 1 1 0 0,0-1 0 0 0,0 1 0 0 0,0-1-1 0 0,0 0 1 0 0,1 1 0 0 0,-1-1-1 0 0,0 1 1 0 0,0-1 0 0 0,0 0 0 0 0,1 1-1 0 0,-1-1 1 0 0,0 0 0 0 0,0 1 0 0 0,1-1-1 0 0,-1 0 1 0 0,0 0 0 0 0,1 1 0 0 0,-1-1-1 0 0,0 0 1 0 0,1 0 0 0 0,-1 1-1 0 0,0-1 1 0 0,1 0 0 0 0,-1 0 0 0 0,1 0-1 0 0,-1 0 1 0 0,0 0 0 0 0,1 0 0 0 0,-1 1-1 0 0,1-1 1 0 0,-1 0 0 0 0,0 0 0 0 0,1 0-1 0 0,-1 0 1 0 0,1-1 0 0 0,26 2 2266 0 0,-23-1-2192 0 0,30 4 12 0 0,-30-3 92 0 0,1 0 1 0 0,-1 0-1 0 0,0 0 0 0 0,1-1 1 0 0,-1 0-1 0 0,0 0 0 0 0,1 0 1 0 0,-1 0-1 0 0,1-1 0 0 0,3-1 1 0 0,4-1 286 0 0,-4 0-422 0 0,0 0 0 0 0,0 1 0 0 0,0 0 0 0 0,0 0 0 0 0,1 1 0 0 0,-1 0 0 0 0,1 0 0 0 0,-1 1 0 0 0,0 0 0 0 0,1 1 0 0 0,-1 0 0 0 0,1 0 0 0 0,14 4 0 0 0,-15-3 17 0 0,1 0 1 0 0,-1-1-1 0 0,1 0 1 0 0,0 0 0 0 0,-1-1-1 0 0,1 0 1 0 0,0-1-1 0 0,12-2 1 0 0,-14 2-40 0 0,0-1-1 0 0,-1 1 1 0 0,1 1 0 0 0,0-1 0 0 0,-1 1 0 0 0,1 1 0 0 0,0-1 0 0 0,0 1-1 0 0,-1 0 1 0 0,1 0 0 0 0,-1 1 0 0 0,1 0 0 0 0,-1 0 0 0 0,0 1 0 0 0,10 5-1 0 0,15 15-78 0 0,-26-19 51 0 0,1 1 1 0 0,0-1 0 0 0,0 0 0 0 0,0 0 0 0 0,0 0-1 0 0,1-1 1 0 0,-1 0 0 0 0,1 0 0 0 0,0-1 0 0 0,0 0-1 0 0,0 0 1 0 0,11 1 0 0 0,18 2 160 0 0,0-3 1 0 0,1-1-1 0 0,-1-1 0 0 0,1-3 0 0 0,-1 0 0 0 0,0-3 1 0 0,58-15-1 0 0,-14-10 271 0 0,-59 21-395 0 0,1 1-1 0 0,0 1 1 0 0,0 2-1 0 0,0 0 0 0 0,1 1 1 0 0,0 1-1 0 0,24-1 1 0 0,-13 6 2 0 0,-1 3 0 0 0,1 0 0 0 0,62 18 0 0 0,-84-19-24 0 0,36 11 377 0 0,-37-10-349 0 0,1 0 0 0 0,0-1 0 0 0,0 0 0 0 0,0-1-1 0 0,0 0 1 0 0,0-1 0 0 0,0 0 0 0 0,1-1 0 0 0,13-2 0 0 0,-4 0-10 0 0,1 0 1 0 0,0 2-1 0 0,-1 1 1 0 0,1 0-1 0 0,0 2 0 0 0,32 7 1 0 0,-26-6-19 0 0,0-1 1 0 0,54-2-1 0 0,27 2 1 0 0,10 18-27 0 0,-42-6 60 0 0,-61-14 73 0 0,0 0 1 0 0,0-1-1 0 0,1-2 1 0 0,-1 1-1 0 0,28-8 1 0 0,11 0-72 0 0,-31 7-53 0 0,0 2-1 0 0,31 2 0 0 0,-35 0 1 0 0,0-1-1 0 0,0-1 1 0 0,0-1 0 0 0,23-4-1 0 0,-2-1 167 0 0,1 2 0 0 0,76 1 0 0 0,-79 4-131 0 0,-24-3-1 0 0,1 0 1 0 0,-1-1 0 0 0,0-1 0 0 0,0 0 0 0 0,0-1 0 0 0,22-11 0 0 0,-16 7 14 0 0,1 1 0 0 0,25-6 1 0 0,-8 6-22 0 0,20-3 166 0 0,60-21-1 0 0,-112 29-210 0 0,1 1 0 0 0,-1 0 0 0 0,0 0 0 0 0,1 0 0 0 0,-1 1 0 0 0,0 1 0 0 0,1-1 0 0 0,15 2 0 0 0,-18 1 2 0 0,1-1-1 0 0,-1 1 1 0 0,1 0-1 0 0,-1 1 1 0 0,0-1 0 0 0,0 1-1 0 0,0 0 1 0 0,-1 1-1 0 0,1-1 1 0 0,-1 1-1 0 0,9 8 1 0 0,-9-8 17 0 0,0 0 0 0 0,1 0-1 0 0,-1-1 1 0 0,1 1 0 0 0,0-1 0 0 0,0-1-1 0 0,0 1 1 0 0,0-1 0 0 0,0 0 0 0 0,0 0-1 0 0,1-1 1 0 0,-1 0 0 0 0,1 0 0 0 0,8 0-1 0 0,7-2 53 0 0,0 0 0 0 0,43-9 1 0 0,-18 2-27 0 0,-1 1-48 0 0,-3 2 12 0 0,-1-1 0 0 0,0-3-1 0 0,76-25 1 0 0,-74 16-12 0 0,65-16-1 0 0,-87 29-3 0 0,0 1 0 0 0,1 1 0 0 0,-1 1 0 0 0,1 1 0 0 0,26 2 0 0 0,63 0-96 0 0,10 0 62 0 0,-63 10 48 0 0,-44-7 1 0 0,1-1 0 0 0,-1 0 0 0 0,20 0 0 0 0,6-4-2 0 0,-6 0-13 0 0,0 2 1 0 0,54 8 0 0 0,-52-3 23 0 0,-1 0 18 0 0,55 16 1 0 0,43 11 21 0 0,-36-10-7 0 0,35 3 30 0 0,-53-12-34 0 0,-58-12-32 0 0,0-1 0 0 0,0 0 0 0 0,0-2 0 0 0,0-1 0 0 0,40-8 0 0 0,9 0-249 0 0,-69 10 86 0 0,40-2-433 0 0,-22 7-1515 0 0,-4 6-3510 0 0,-16-10 5022 0 0,0 1-1 0 0,0-1 1 0 0,0 0 0 0 0,0 0-1 0 0,0 1 1 0 0,0-1 0 0 0,0 0-1 0 0,0 1 1 0 0,-1-1 0 0 0,1 0 0 0 0,-1 0-1 0 0,1 1 1 0 0,-1-1 0 0 0,1 0-1 0 0,-2 2 1 0 0,-3 5-1667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6T06:52:47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8 0 0,'2'-1'314'0'0,"0"0"0"0"0,1 0 1 0 0,-1 1-1 0 0,0-1 0 0 0,1 1 0 0 0,-1 0 0 0 0,0 0 1 0 0,1 0-1 0 0,-1 0 0 0 0,0 0 0 0 0,1 0 1 0 0,-1 1-1 0 0,0-1 0 0 0,1 1 0 0 0,-1-1 0 0 0,4 3 1 0 0,-4-2-212 0 0,-1-1 1 0 0,1 1 0 0 0,0 0 0 0 0,-1-1 0 0 0,1 1 0 0 0,0-1 0 0 0,0 0-1 0 0,-1 1 1 0 0,1-1 0 0 0,0 0 0 0 0,0 0 0 0 0,-1 0 0 0 0,1 0 0 0 0,0-1-1 0 0,0 1 1 0 0,0 0 0 0 0,-1-1 0 0 0,1 1 0 0 0,0-1 0 0 0,-1 0 0 0 0,1 1-1 0 0,0-1 1 0 0,-1 0 0 0 0,1 0 0 0 0,-1 0 0 0 0,3-3 0 0 0,1 0 443 0 0,-1 0 1 0 0,1 0-1 0 0,0 0 0 0 0,0 1 1 0 0,0 0-1 0 0,0 0 1 0 0,9-4-1 0 0,-4 4-392 0 0,0 0-1 0 0,1 1 1 0 0,-1 0 0 0 0,1 0 0 0 0,14 1-1 0 0,1-1-79 0 0,-9-1 469 0 0,-1 0 0 0 0,0-1 0 0 0,19-8 0 0 0,-22 8-341 0 0,1-1 0 0 0,-1 2 0 0 0,1-1 1 0 0,27-1-1 0 0,-36 5-238 0 0,-1 0 0 0 0,1 0 1 0 0,0 1-1 0 0,-1 0 0 0 0,1 0 0 0 0,0 0 1 0 0,-1 0-1 0 0,1 1 0 0 0,-1 0 0 0 0,0 0 1 0 0,1 0-1 0 0,-1 0 0 0 0,0 1 0 0 0,0-1 1 0 0,-1 1-1 0 0,1 0 0 0 0,-1 1 0 0 0,1-1 0 0 0,2 4 1 0 0,3 2 231 0 0,0 0-1 0 0,1-1 1 0 0,0 0 0 0 0,0 0 0 0 0,1-1 0 0 0,0-1 0 0 0,0 0 0 0 0,13 5 0 0 0,-4-1-296 0 0,14 9 16 0 0,-28-15 124 0 0,0 0 0 0 0,0 0 1 0 0,0-1-1 0 0,1 0 0 0 0,-1 0 1 0 0,1-1-1 0 0,0 1 0 0 0,0-1 1 0 0,0-1-1 0 0,0 1 0 0 0,0-1 1 0 0,0-1-1 0 0,0 1 0 0 0,13-2 1 0 0,29-7 332 0 0,-33 4-346 0 0,0 1 0 0 0,1 1 0 0 0,-1 0 0 0 0,1 1 0 0 0,0 1 0 0 0,-1 1 0 0 0,1 0 0 0 0,28 6 0 0 0,-21 0-28 0 0,9 2 15 0 0,0 1 0 0 0,43 21-1 0 0,-70-29-9 0 0,0 1-1 0 0,1-1 0 0 0,-1 0 0 0 0,1 0 0 0 0,-1-1 1 0 0,1 0-1 0 0,-1 0 0 0 0,1-1 0 0 0,0 0 1 0 0,-1 0-1 0 0,13-2 0 0 0,4-2 28 0 0,1-1-1 0 0,22-9 1 0 0,-26 8-18 0 0,-1 0-1 0 0,1 1 1 0 0,20-1-1 0 0,138-21 174 0 0,-124 19-124 0 0,-39 5-47 0 0,0 1 1 0 0,0 0 0 0 0,1 1-1 0 0,-1 0 1 0 0,28 4 0 0 0,-26-1 13 0 0,0-2 1 0 0,0 0-1 0 0,0 0 1 0 0,26-5-1 0 0,30-2 118 0 0,-36 8-116 0 0,86-5 64 0 0,39-20 100 0 0,-87 18-210 0 0,-55 6 28 0 0,39-7 1 0 0,-42 5-10 0 0,1 1 0 0 0,0 1-1 0 0,0 0 1 0 0,-1 1 0 0 0,1 1 0 0 0,19 4 0 0 0,-15-2 8 0 0,0-1 0 0 0,0-1-1 0 0,30-1 1 0 0,-19-4-11 0 0,12-1 18 0 0,79 3 1 0 0,-85 3 42 0 0,52-6 1 0 0,-54 1 22 0 0,67 4 1 0 0,-76 0-73 0 0,1-1 0 0 0,-1-1 0 0 0,41-8 1 0 0,-41 5 10 0 0,0 1 1 0 0,0 1-1 0 0,42 2 0 0 0,-29 2 39 0 0,61-4 0 0 0,30 1-40 0 0,29 3-50 0 0,-13 0 8 0 0,-107 0 191 0 0,0-2 0 0 0,0-2 0 0 0,0-1 0 0 0,74-17 0 0 0,-78 13-196 0 0,1 3 1 0 0,-1 0 0 0 0,51 3 0 0 0,-81 1 23 0 0,62-2 25 0 0,-45 0-46 0 0,1 2-1 0 0,-1 0 1 0 0,1 1 0 0 0,31 7 0 0 0,-35-5 22 0 0,40 2 1 0 0,-41-4-5 0 0,0 1 1 0 0,29 6-1 0 0,-41-6 8 0 0,8 3 16 0 0,1-1-1 0 0,0-1 1 0 0,1 0-1 0 0,-1-1 0 0 0,0-1 1 0 0,35-1-1 0 0,-32-1-37 0 0,0 1 0 0 0,0 1 0 0 0,-1 1 0 0 0,1 0 0 0 0,0 2 0 0 0,22 7 0 0 0,39 5-36 0 0,74 14-568 0 0,-13-2-3142 0 0,-46-18-4261 0 0,-72-10 6219 0 0,1-1 0 0 0,-1-1-1 0 0,30-6 1 0 0,-40 5-56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945C0-C17D-41E0-2735-E5E8BA88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FDC0E2-D831-3C1C-D237-C51C7E349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73038-01C2-D4CC-C587-C0E61379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97125-BB65-C866-7BD9-333A6F89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5667F-242D-DFBA-8A13-6FD7264A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371FF-538C-3235-FC6E-92F492A4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12B57-7AC3-4552-4FC1-40BD21FD1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90A1D-8E48-6880-3D5C-C3BC8997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CEB97-4CD4-D1C0-7691-6EFA59C4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70B06-6D65-2C9C-4B7D-D407FA25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0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33521-74B1-20A6-0F32-E4CB19B79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A96A5-4D3D-FD9F-9A2F-3BFE909C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468D-B5C4-6133-ADD6-94F192A0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4BFD0-7962-E054-2AFC-908BF57D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FCB4D-D969-7A15-FA1D-D1EC2D84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7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AAA7-04E4-2EF9-4E10-4F104D76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21771-BBC5-B922-444D-0E952482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ED8EA-8FD5-1F5F-F1B7-FBD3C613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30E56-AA33-23A4-C737-08C6342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89FC8-543F-DD43-EC8C-7C5754A1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8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98B96-6998-AFC9-3FE3-42FED7CF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E3AF-D6CD-D863-8948-7B466C40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82BE6-4225-19A5-2FD1-E483CEE7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7D413-F64C-89F5-DCAC-E05D956E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B281E-AAAF-2E66-E8C5-0364E984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1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B0EA0-C55B-CF0B-CB95-FE3E6DB0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78E34-0037-D22E-2F20-D93DBF1A7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CF15C4-73E7-7566-09B3-339B7A8D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0341D-272A-FC6D-385B-10BC348E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B1EDA6-A661-E849-E107-AB30DF03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FA291-2C31-84D7-D26B-902E580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0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42D6B-1ED1-50D2-C730-6E3EC6FC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16904-DBF2-46E8-7724-8162CB9C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0A5E1-9376-7B74-6D15-196A81515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2E90D-60FB-1349-26AC-EB5470C8A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37918B-C0B8-4789-5468-DD20DBAF6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7DA20-598F-73E2-3888-7EC12E8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5327F-F443-6F8B-CD4C-10558E40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383E64-B960-25CC-37FA-CF135482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6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9DDBC-E433-2FFD-EBA3-9332714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1E2F0-9014-2A31-E3E0-C1A7897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F3A07-EFB4-EFC0-36EE-F39ED3A7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259E1-8FB4-20BC-EC51-F906A386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5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042C2-21F7-EF52-711D-6FA3AFDC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3E1470-D440-7995-F417-E6963E26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532BF-FF2B-29E1-E60B-18ABF721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0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DFF6-4E36-A7F4-BC23-575F3000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637FC-17C2-571E-2130-570C1BB0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90908-4DBF-922A-F012-D69BE6CC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97A1A-D7E2-0226-ED8D-AE73FBAC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6E43A-626F-D5DE-E76A-14BB3AFC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1E53B-F93A-E674-CE6B-95250160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5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DF9D2-0BE1-36AE-6B24-E5A18434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4F4808-C618-67A9-C788-2A3FCD718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38C0E8-F17D-3E7E-2280-47895B90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EE131-9599-D067-9164-39BBB082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E3362-14C7-8B1B-2ABD-9D3FC208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77F31-AE93-8145-1936-CF6CB62F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5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597930-A939-31E1-CB92-02311EC2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667AC-351D-CE27-50E6-E2DAD42F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38B76-C081-FCB7-D797-29BF61A5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386B-62BD-4F72-B52C-41E0A446B44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5D45E-00B7-0929-3C79-10583FEE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21E17-0B61-2781-BA79-09C5462BD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BCFE-9A8A-45F4-8951-B35952E59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1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64DA1DA-A739-3126-8CBA-5888FB27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Object-Oriented Programming</a:t>
            </a:r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en-US" altLang="ko-KR" sz="2000" b="1" dirty="0"/>
              <a:t>                                                             </a:t>
            </a:r>
            <a:endParaRPr lang="ko-KR" altLang="en-US" sz="2000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652F4D5-1A3F-979A-499A-0BC346A9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2400" dirty="0"/>
              <a:t>							2022.09.30</a:t>
            </a:r>
            <a:br>
              <a:rPr lang="en-US" altLang="ko-KR" sz="2400" dirty="0"/>
            </a:br>
            <a:r>
              <a:rPr lang="en-US" altLang="ko-KR" sz="2400" dirty="0"/>
              <a:t>				    Prof : Muhammad Bilal</a:t>
            </a:r>
          </a:p>
          <a:p>
            <a:pPr algn="r"/>
            <a:r>
              <a:rPr lang="en-US" altLang="ko-KR" dirty="0"/>
              <a:t>Teaching Assistant : </a:t>
            </a:r>
            <a:r>
              <a:rPr lang="en-US" altLang="ko-KR" dirty="0" err="1"/>
              <a:t>Seungpil</a:t>
            </a:r>
            <a:r>
              <a:rPr lang="en-US" altLang="ko-KR" dirty="0"/>
              <a:t> Choi</a:t>
            </a:r>
          </a:p>
          <a:p>
            <a:pPr algn="r"/>
            <a:r>
              <a:rPr lang="en-US" altLang="ko-KR" dirty="0"/>
              <a:t>Email : csp213@hufs.ac.kr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15B6-916D-4A6D-D2A9-CC8F2BC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Lab01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400CC-4613-A329-224D-BD6162B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Lab01-01 : Time</a:t>
            </a:r>
          </a:p>
          <a:p>
            <a:r>
              <a:rPr lang="en-US" altLang="ko-KR" dirty="0"/>
              <a:t>Lab01-02 : Prime number</a:t>
            </a:r>
          </a:p>
          <a:p>
            <a:r>
              <a:rPr lang="en-US" altLang="ko-KR" dirty="0"/>
              <a:t>Lab01-03 : Palindrome</a:t>
            </a:r>
          </a:p>
          <a:p>
            <a:r>
              <a:rPr lang="en-US" altLang="ko-KR" sz="2800" dirty="0"/>
              <a:t>Lab01-04 : Calculate the day of the week of future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51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5C2A-A332-02DF-E4C2-3FC49EC5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Lab01-01 : Time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10593-0DC6-B202-0977-A266BBCE6330}"/>
              </a:ext>
            </a:extLst>
          </p:cNvPr>
          <p:cNvSpPr txBox="1"/>
          <p:nvPr/>
        </p:nvSpPr>
        <p:spPr>
          <a:xfrm>
            <a:off x="838200" y="1526135"/>
            <a:ext cx="7391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Lab1;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task1 {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2"/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seconds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Integer.</a:t>
            </a:r>
            <a:r>
              <a:rPr lang="fr-FR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parseInt(</a:t>
            </a:r>
            <a:r>
              <a:rPr lang="fr-FR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fr-FR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lvl="2"/>
            <a:endParaRPr lang="ko-KR" altLang="en-US" dirty="0">
              <a:latin typeface="Consolas" panose="020B0609020204030204" pitchFamily="49" charset="0"/>
            </a:endParaRP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seconds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% 60;</a:t>
            </a:r>
          </a:p>
          <a:p>
            <a:pPr lvl="2"/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minute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seconds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/ 60) % 60;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seconds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/ 60) / 60;</a:t>
            </a:r>
          </a:p>
          <a:p>
            <a:pPr lvl="2"/>
            <a:endParaRPr lang="ko-KR" altLang="en-US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minute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21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07429-B56A-66B4-9C0E-55B2FB7A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Lab01-02 : Prime number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11105-3A26-61BF-247E-BF2EDC02BF36}"/>
              </a:ext>
            </a:extLst>
          </p:cNvPr>
          <p:cNvSpPr txBox="1"/>
          <p:nvPr/>
        </p:nvSpPr>
        <p:spPr>
          <a:xfrm>
            <a:off x="838200" y="1269473"/>
            <a:ext cx="84197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Lab1;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task2 {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-KR" altLang="en-US" dirty="0">
              <a:latin typeface="Consolas" panose="020B0609020204030204" pitchFamily="49" charset="0"/>
            </a:endParaRPr>
          </a:p>
          <a:p>
            <a:pPr lvl="2"/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=2;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lvl="3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&gt; 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48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6F5BC-D58A-13C4-F3E4-4DB3756E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Lab01-03 : Palindrome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B959C-99BB-C226-A98F-77D1C76D9600}"/>
              </a:ext>
            </a:extLst>
          </p:cNvPr>
          <p:cNvSpPr txBox="1"/>
          <p:nvPr/>
        </p:nvSpPr>
        <p:spPr>
          <a:xfrm>
            <a:off x="838200" y="1225689"/>
            <a:ext cx="77760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Lab1;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task3 {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ko-KR" altLang="en-US" dirty="0">
              <a:latin typeface="Consolas" panose="020B0609020204030204" pitchFamily="49" charset="0"/>
            </a:endParaRP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num_reverse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pPr lvl="2"/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&gt; 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         </a:t>
            </a:r>
          </a:p>
          <a:p>
            <a:pPr lvl="3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num_reverse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nb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&gt;0; </a:t>
            </a:r>
            <a:r>
              <a:rPr lang="nb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/=10) {</a:t>
            </a:r>
          </a:p>
          <a:p>
            <a:pPr lvl="4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num_reverse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*= 10;</a:t>
            </a:r>
          </a:p>
          <a:p>
            <a:pPr lvl="4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num_reverse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%10);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endParaRPr lang="ko-KR" altLang="en-US" dirty="0">
              <a:latin typeface="Consolas" panose="020B0609020204030204" pitchFamily="49" charset="0"/>
            </a:endParaRPr>
          </a:p>
          <a:p>
            <a:pPr lvl="3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num_reverse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num_reverse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791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4BF5B-E9AF-A2D5-4B3F-9CA8F510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Lab01-04 : Calculate the day of the week of future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39918-3BCE-AFA7-C781-D790A18B59B8}"/>
              </a:ext>
            </a:extLst>
          </p:cNvPr>
          <p:cNvSpPr txBox="1"/>
          <p:nvPr/>
        </p:nvSpPr>
        <p:spPr>
          <a:xfrm>
            <a:off x="838201" y="1573470"/>
            <a:ext cx="11353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Lab1;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task4 {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input1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today's day of the week"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input2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the number of days passed since today"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dayOfWeek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Sunday"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"Monday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"Tuesday"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"Wednesday"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"Thursday"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"Friday"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"Saturday"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day1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input1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day2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input2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"Today is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dayOfWeek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day1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and the future day is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dayOfWeek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day1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day2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)%7]);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08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15B6-916D-4A6D-D2A9-CC8F2BC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400CC-4613-A329-224D-BD6162B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Lab02-01 : Check password</a:t>
            </a:r>
          </a:p>
          <a:p>
            <a:r>
              <a:rPr lang="en-US" altLang="ko-KR" dirty="0"/>
              <a:t>Lab02-02 : Multiply matrix</a:t>
            </a:r>
          </a:p>
          <a:p>
            <a:r>
              <a:rPr lang="en-US" altLang="ko-KR" dirty="0"/>
              <a:t>Lab02-03 : </a:t>
            </a:r>
            <a:r>
              <a:rPr lang="en-US" altLang="ko-KR" sz="2800" dirty="0"/>
              <a:t>Decimal to </a:t>
            </a:r>
            <a:r>
              <a:rPr lang="en-US" altLang="ko-KR" sz="2800" i="0" dirty="0">
                <a:solidFill>
                  <a:srgbClr val="202124"/>
                </a:solidFill>
                <a:effectLst/>
              </a:rPr>
              <a:t>Hexadecimal or Binary</a:t>
            </a:r>
            <a:endParaRPr lang="en-US" altLang="ko-KR" dirty="0"/>
          </a:p>
          <a:p>
            <a:r>
              <a:rPr lang="en-US" altLang="ko-KR" sz="2800" dirty="0"/>
              <a:t>Lab02-04 : Sum of multiples of n under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90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FA525-CD37-09C7-B3BC-8A309DC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Lab02-01 : Check password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A85A8-A4D6-90D2-DA80-6C452B0D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 password.</a:t>
            </a:r>
          </a:p>
          <a:p>
            <a:r>
              <a:rPr lang="en-US" altLang="ko-KR" dirty="0"/>
              <a:t>Check whether this password is correct format.</a:t>
            </a:r>
          </a:p>
          <a:p>
            <a:pPr lvl="1"/>
            <a:r>
              <a:rPr lang="en-US" altLang="ko-KR" sz="2300" dirty="0"/>
              <a:t>Condition </a:t>
            </a:r>
          </a:p>
          <a:p>
            <a:pPr lvl="2"/>
            <a:r>
              <a:rPr lang="en-US" altLang="ko-KR" sz="1900" dirty="0"/>
              <a:t>Length(2~8)</a:t>
            </a:r>
          </a:p>
          <a:p>
            <a:pPr lvl="2"/>
            <a:r>
              <a:rPr lang="en-US" altLang="ko-KR" sz="1900" dirty="0"/>
              <a:t>the number of digit and letter is equal to or more than 1.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42114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FA525-CD37-09C7-B3BC-8A309DC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Lab02-02 : Multiply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A85A8-A4D6-90D2-DA80-6C452B0D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two matrix. </a:t>
            </a:r>
          </a:p>
          <a:p>
            <a:pPr lvl="1"/>
            <a:r>
              <a:rPr lang="en-US" altLang="ko-KR" dirty="0"/>
              <a:t>Mat1 = A x B, Mat2 = B </a:t>
            </a:r>
            <a:r>
              <a:rPr lang="en-US" altLang="ko-KR"/>
              <a:t>x C</a:t>
            </a:r>
            <a:endParaRPr lang="en-US" altLang="ko-KR" dirty="0"/>
          </a:p>
          <a:p>
            <a:r>
              <a:rPr lang="en-US" altLang="ko-KR" dirty="0"/>
              <a:t>Print Mat1 </a:t>
            </a:r>
            <a:r>
              <a:rPr lang="en-US" altLang="ko-KR" dirty="0">
                <a:solidFill>
                  <a:srgbClr val="202124"/>
                </a:solidFill>
                <a:latin typeface="arial" panose="020B0604020202020204" pitchFamily="34" charset="0"/>
              </a:rPr>
              <a:t>x</a:t>
            </a:r>
            <a:r>
              <a:rPr lang="en-US" altLang="ko-KR" dirty="0"/>
              <a:t> Mat2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AD17A1-6DE6-CE93-2231-51D905CD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87" y="3464037"/>
            <a:ext cx="8290306" cy="21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FA525-CD37-09C7-B3BC-8A309DC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800" dirty="0"/>
              <a:t>Lab02-03 : Decimal to </a:t>
            </a:r>
            <a:r>
              <a:rPr lang="en-US" altLang="ko-KR" sz="3800" i="0" dirty="0">
                <a:solidFill>
                  <a:srgbClr val="202124"/>
                </a:solidFill>
                <a:effectLst/>
              </a:rPr>
              <a:t>Hexadecimal or Binary</a:t>
            </a:r>
            <a:endParaRPr lang="ko-KR" altLang="en-US" sz="3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A85A8-A4D6-90D2-DA80-6C452B0D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“Hex” or “Bin”.</a:t>
            </a:r>
          </a:p>
          <a:p>
            <a:r>
              <a:rPr lang="en-US" altLang="ko-KR" dirty="0"/>
              <a:t>And input a natural number.</a:t>
            </a:r>
          </a:p>
          <a:p>
            <a:r>
              <a:rPr lang="en-US" altLang="ko-KR" dirty="0"/>
              <a:t>If the first input is “Hex”, change the number to Hexadecimal number.</a:t>
            </a:r>
          </a:p>
          <a:p>
            <a:pPr lvl="1"/>
            <a:r>
              <a:rPr lang="en-US" altLang="ko-KR" dirty="0"/>
              <a:t>Hexadecimal -&gt; 0, 1, 2, 3, 4, 5, 6, 7, 8, 9, A, B, C, D, E, F</a:t>
            </a:r>
          </a:p>
          <a:p>
            <a:r>
              <a:rPr lang="en-US" altLang="ko-KR" dirty="0"/>
              <a:t>If the first input is “Bin”, change the number to Binary number.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885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FA525-CD37-09C7-B3BC-8A309DC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Lab02-04 : Sum of multiples of n under 100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A85A8-A4D6-90D2-DA80-6C452B0D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 natural number n.</a:t>
            </a:r>
          </a:p>
          <a:p>
            <a:r>
              <a:rPr lang="en-US" altLang="ko-KR" dirty="0"/>
              <a:t>Print sum of multiples of n under 100.</a:t>
            </a:r>
          </a:p>
          <a:p>
            <a:pPr lvl="1"/>
            <a:r>
              <a:rPr lang="en-US" altLang="ko-KR" dirty="0"/>
              <a:t>Ex) if n = 9, print “9 + 18 + 27 + 36 = 90”</a:t>
            </a:r>
          </a:p>
        </p:txBody>
      </p:sp>
    </p:spTree>
    <p:extLst>
      <p:ext uri="{BB962C8B-B14F-4D97-AF65-F5344CB8AC3E}">
        <p14:creationId xmlns:p14="http://schemas.microsoft.com/office/powerpoint/2010/main" val="8270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4D4-0937-291D-56A9-8B846AAF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0C525-2DC3-6366-5133-22E5BF99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Selection Structures if-else and switch</a:t>
            </a:r>
          </a:p>
          <a:p>
            <a:r>
              <a:rPr lang="en-US" altLang="ko-KR" dirty="0"/>
              <a:t>Control Structures for, while &amp; do-while</a:t>
            </a:r>
          </a:p>
          <a:p>
            <a:r>
              <a:rPr lang="en-US" altLang="ko-KR" dirty="0"/>
              <a:t>Scanner Class</a:t>
            </a:r>
          </a:p>
          <a:p>
            <a:r>
              <a:rPr lang="en-US" altLang="ko-KR" dirty="0"/>
              <a:t>Lab01 Solution</a:t>
            </a:r>
          </a:p>
          <a:p>
            <a:r>
              <a:rPr lang="en-US" altLang="ko-KR" dirty="0"/>
              <a:t>Lab02 – four tasks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A1AE4-5203-59B4-623A-CA8E7DAD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Structures if-else and 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261E4-ADED-18FE-526E-AF68FF75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If-else Selection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5A18F-DB44-AC02-302A-34EF862A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88" y="2676684"/>
            <a:ext cx="4960812" cy="326926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1079613-8144-0D9F-CEE8-D97D1DCEFDBE}"/>
              </a:ext>
            </a:extLst>
          </p:cNvPr>
          <p:cNvSpPr/>
          <p:nvPr/>
        </p:nvSpPr>
        <p:spPr>
          <a:xfrm rot="10800000" flipV="1">
            <a:off x="4175184" y="3942479"/>
            <a:ext cx="3493698" cy="11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E1E7C-E7F6-2509-F6EB-082AD1431C84}"/>
              </a:ext>
            </a:extLst>
          </p:cNvPr>
          <p:cNvSpPr txBox="1"/>
          <p:nvPr/>
        </p:nvSpPr>
        <p:spPr>
          <a:xfrm>
            <a:off x="7910422" y="3761117"/>
            <a:ext cx="374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Need a conditional sentence returning Boolean.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DEB0666-C83F-887C-C978-F51C7DE92BEF}"/>
                  </a:ext>
                </a:extLst>
              </p14:cNvPr>
              <p14:cNvContentPartPr/>
              <p14:nvPr/>
            </p14:nvContentPartPr>
            <p14:xfrm>
              <a:off x="1730398" y="4083568"/>
              <a:ext cx="2128320" cy="85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DEB0666-C83F-887C-C978-F51C7DE92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1758" y="4074568"/>
                <a:ext cx="2145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5A71463-8BE8-FDCD-929B-5A2C78CBDEE7}"/>
                  </a:ext>
                </a:extLst>
              </p14:cNvPr>
              <p14:cNvContentPartPr/>
              <p14:nvPr/>
            </p14:nvContentPartPr>
            <p14:xfrm>
              <a:off x="2123518" y="4618888"/>
              <a:ext cx="2127600" cy="846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5A71463-8BE8-FDCD-929B-5A2C78CBDE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4518" y="4610248"/>
                <a:ext cx="2145240" cy="1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2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56967-0B68-11EF-18C9-BFAD0066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Structures if-else and 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9AD3B-8380-D4DC-C389-A14FDADB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If-else Selection Structure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Boolean</a:t>
            </a:r>
            <a:r>
              <a:rPr lang="ko-KR" altLang="en-US" dirty="0"/>
              <a:t> </a:t>
            </a:r>
            <a:r>
              <a:rPr lang="en-US" altLang="ko-KR" dirty="0"/>
              <a:t>operator</a:t>
            </a:r>
          </a:p>
          <a:p>
            <a:pPr lvl="1"/>
            <a:r>
              <a:rPr lang="en-US" altLang="ko-KR" dirty="0"/>
              <a:t>==, != </a:t>
            </a:r>
          </a:p>
          <a:p>
            <a:pPr lvl="2"/>
            <a:r>
              <a:rPr lang="en-US" altLang="ko-KR" dirty="0"/>
              <a:t>Equality, inequality. In addition to comparing primitive types, == tests if two objects are identical (the same object), not just if they appear equal (have the same fields). More details when we introduce objects. </a:t>
            </a:r>
          </a:p>
          <a:p>
            <a:pPr lvl="1"/>
            <a:r>
              <a:rPr lang="en-US" altLang="ko-KR" dirty="0"/>
              <a:t>&lt;=, &gt;, &gt;= </a:t>
            </a:r>
          </a:p>
          <a:p>
            <a:pPr lvl="2"/>
            <a:r>
              <a:rPr lang="en-US" altLang="ko-KR" dirty="0"/>
              <a:t>Numeric less than, less than or equal to, greater than, greater than or equal to. </a:t>
            </a:r>
          </a:p>
          <a:p>
            <a:pPr lvl="1"/>
            <a:r>
              <a:rPr lang="en-US" altLang="ko-KR" dirty="0"/>
              <a:t>&amp;&amp;, || </a:t>
            </a:r>
          </a:p>
          <a:p>
            <a:pPr lvl="2"/>
            <a:r>
              <a:rPr lang="en-US" altLang="ko-KR" dirty="0"/>
              <a:t>Logical AND, OR. Both use short-circuit evaluation to more efficiently compute the results of complicated expressions. </a:t>
            </a:r>
          </a:p>
          <a:p>
            <a:pPr lvl="1"/>
            <a:r>
              <a:rPr lang="en-US" altLang="ko-KR" dirty="0"/>
              <a:t>! </a:t>
            </a:r>
          </a:p>
          <a:p>
            <a:pPr lvl="2"/>
            <a:r>
              <a:rPr lang="en-US" altLang="ko-KR" dirty="0"/>
              <a:t>Logical negation.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3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DE6-2221-A1ED-A178-1FDF721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Structures if-else and 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FD6E-3B4D-26B5-66B0-DE0FA56B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selection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B3111-EBF5-18C1-07E2-C74A4F37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69" y="2299063"/>
            <a:ext cx="3673158" cy="4415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202D92-2DC1-EC99-3ECE-D5607D5EE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50" y="3011420"/>
            <a:ext cx="3054842" cy="197974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4881B78-1CD9-DC56-55A9-8DE1C9EF9D5B}"/>
              </a:ext>
            </a:extLst>
          </p:cNvPr>
          <p:cNvSpPr/>
          <p:nvPr/>
        </p:nvSpPr>
        <p:spPr>
          <a:xfrm>
            <a:off x="5303520" y="3596640"/>
            <a:ext cx="1062446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06D88-C705-7CA6-6AF6-B4196ECD43F1}"/>
              </a:ext>
            </a:extLst>
          </p:cNvPr>
          <p:cNvSpPr txBox="1"/>
          <p:nvPr/>
        </p:nvSpPr>
        <p:spPr>
          <a:xfrm>
            <a:off x="5310362" y="3159840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27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E599B-978F-5C5E-ECF5-8F2058FB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Structures for, while &amp; do-while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DBA6F-3704-72A1-E3AD-FD73CF0B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95EC2E-9EA1-6CE4-5511-2DC8E28B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75" y="1760820"/>
            <a:ext cx="5839359" cy="4480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26E209-D921-9D07-FC2A-7B79C3A4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34" y="1642670"/>
            <a:ext cx="3505504" cy="4534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3E828E-AC60-D3BA-41E2-5DFDE1152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773" y="2061806"/>
            <a:ext cx="2194750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6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F1E9-BE3B-41AD-A359-95BA0D30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BE0E0-9CFE-48DA-A986-8B67F6D1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System.in</a:t>
            </a:r>
            <a:r>
              <a:rPr lang="en-US" altLang="ko-KR" dirty="0"/>
              <a:t> : reads data input by the user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: </a:t>
            </a:r>
            <a:r>
              <a:rPr lang="ko-KR" altLang="en-US" sz="2400" dirty="0"/>
              <a:t>키보드 장치를 직접 제어하고 키 입력을 받는</a:t>
            </a:r>
            <a:r>
              <a:rPr lang="en-US" altLang="ko-KR" sz="2400" dirty="0"/>
              <a:t> </a:t>
            </a:r>
            <a:r>
              <a:rPr lang="ko-KR" altLang="en-US" sz="2400" dirty="0"/>
              <a:t>표준 입력 스트림 객체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-&gt; Scanner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-&gt; To</a:t>
            </a:r>
            <a:r>
              <a:rPr lang="ko-KR" altLang="en-US" dirty="0"/>
              <a:t> </a:t>
            </a:r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System.in,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Scanner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used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will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inputs.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import </a:t>
            </a:r>
            <a:r>
              <a:rPr lang="en-US" altLang="ko-KR" b="1" dirty="0" err="1">
                <a:solidFill>
                  <a:schemeClr val="accent1"/>
                </a:solidFill>
              </a:rPr>
              <a:t>java.util.Scanner</a:t>
            </a:r>
            <a:r>
              <a:rPr lang="en-US" altLang="ko-KR" b="1" dirty="0">
                <a:solidFill>
                  <a:schemeClr val="accent1"/>
                </a:solidFill>
              </a:rPr>
              <a:t>; </a:t>
            </a:r>
            <a:endParaRPr lang="en-US" altLang="ko-KR" sz="2600" dirty="0"/>
          </a:p>
          <a:p>
            <a:pPr marL="0" indent="0"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Scanner </a:t>
            </a:r>
            <a:r>
              <a:rPr lang="en-US" altLang="ko-KR" b="1" dirty="0" err="1">
                <a:solidFill>
                  <a:schemeClr val="accent1"/>
                </a:solidFill>
              </a:rPr>
              <a:t>scanner</a:t>
            </a:r>
            <a:r>
              <a:rPr lang="en-US" altLang="ko-KR" b="1" dirty="0">
                <a:solidFill>
                  <a:schemeClr val="accent1"/>
                </a:solidFill>
              </a:rPr>
              <a:t> = new Scanner(System.in);</a:t>
            </a:r>
          </a:p>
          <a:p>
            <a:pPr marL="0" indent="0">
              <a:buNone/>
            </a:pPr>
            <a:r>
              <a:rPr lang="en-US" altLang="ko-KR" sz="2600" dirty="0"/>
              <a:t>//Create Scanner object</a:t>
            </a:r>
            <a:r>
              <a:rPr lang="ko-KR" altLang="en-US" sz="2600" dirty="0"/>
              <a:t> </a:t>
            </a:r>
            <a:endParaRPr lang="en-US" altLang="ko-KR" sz="2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Scanner</a:t>
            </a:r>
            <a:r>
              <a:rPr lang="ko-KR" altLang="en-US" dirty="0"/>
              <a:t>는 키 입력을 공백으로 구분된 토큰 단위로 끊어 읽는다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0894E-5596-486C-9427-0DBD00FB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533-EBA9-47A2-86AF-67545D2CFF56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00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ECCE2-11D2-40A8-8E4D-7EC83B16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Methods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52E0B40-D682-49FE-9126-027F9C4D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78" y="1585136"/>
            <a:ext cx="9946643" cy="490773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210B6-0D39-4660-B954-AE37827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533-EBA9-47A2-86AF-67545D2CFF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5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41A2-7AE2-4902-A2AD-7520F31F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example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04DEC-98A9-496B-92FC-C4D94981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49" y="1695334"/>
            <a:ext cx="9695707" cy="466436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183A-6C21-400D-A300-45AB32A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533-EBA9-47A2-86AF-67545D2CFF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5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958</Words>
  <Application>Microsoft Office PowerPoint</Application>
  <PresentationFormat>와이드스크린</PresentationFormat>
  <Paragraphs>150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Arial</vt:lpstr>
      <vt:lpstr>Consolas</vt:lpstr>
      <vt:lpstr>Office 테마</vt:lpstr>
      <vt:lpstr>Object-Oriented Programming                                                               </vt:lpstr>
      <vt:lpstr>Contents</vt:lpstr>
      <vt:lpstr>Selection Structures if-else and switch</vt:lpstr>
      <vt:lpstr>Selection Structures if-else and switch</vt:lpstr>
      <vt:lpstr>Selection Structures if-else and switch</vt:lpstr>
      <vt:lpstr>Control Structures for, while &amp; do-while</vt:lpstr>
      <vt:lpstr>Scanner Class</vt:lpstr>
      <vt:lpstr>Scanner Methods</vt:lpstr>
      <vt:lpstr>Scanner example</vt:lpstr>
      <vt:lpstr>Lab01 Solution</vt:lpstr>
      <vt:lpstr>Lab01-01 : Time</vt:lpstr>
      <vt:lpstr>Lab01-02 : Prime number</vt:lpstr>
      <vt:lpstr>Lab01-03 : Palindrome </vt:lpstr>
      <vt:lpstr>Lab01-04 : Calculate the day of the week of future</vt:lpstr>
      <vt:lpstr>Lab02</vt:lpstr>
      <vt:lpstr>Lab02-01 : Check password</vt:lpstr>
      <vt:lpstr>Lab02-02 : Multiply matrix</vt:lpstr>
      <vt:lpstr>Lab02-03 : Decimal to Hexadecimal or Binary</vt:lpstr>
      <vt:lpstr>Lab02-04 : Sum of multiples of n under 100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ㅁㄴㅇ</dc:title>
  <dc:creator>pill21361@gmail.com</dc:creator>
  <cp:lastModifiedBy>최승필</cp:lastModifiedBy>
  <cp:revision>85</cp:revision>
  <dcterms:created xsi:type="dcterms:W3CDTF">2022-09-26T06:30:18Z</dcterms:created>
  <dcterms:modified xsi:type="dcterms:W3CDTF">2022-09-29T06:53:08Z</dcterms:modified>
</cp:coreProperties>
</file>