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93" r:id="rId4"/>
    <p:sldId id="298" r:id="rId5"/>
    <p:sldId id="294" r:id="rId6"/>
    <p:sldId id="297" r:id="rId7"/>
    <p:sldId id="296" r:id="rId8"/>
    <p:sldId id="295" r:id="rId9"/>
    <p:sldId id="300" r:id="rId10"/>
    <p:sldId id="299" r:id="rId11"/>
    <p:sldId id="290" r:id="rId12"/>
    <p:sldId id="301" r:id="rId13"/>
    <p:sldId id="302" r:id="rId14"/>
    <p:sldId id="303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A8435-BAE7-8CAD-0363-9A60D0531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4FC31B-8B6E-BAFC-9D86-5E798D41C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21EE1-515B-0DB9-89AC-CA22E33D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5EDAC-74F9-DC26-A7FC-559FE07D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7D9D-541B-6D44-0891-457E09C2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3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CF06B-4559-3022-8862-4C5EACE1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08429-7C7B-6810-89E0-C5D6EECE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5ED4E-979D-8748-CA3F-8636B96B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9F12F-E044-940D-578C-DE7A867B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5DFBB-18E4-C843-4A77-0963A16C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2FBFB-629E-99A2-6FD8-E188ABF07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7C9D3-DCFC-B4EE-0E34-7C0CB88B4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7B14A-9A58-35B2-2BCB-1817BE71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0A239-6EF3-A690-E8E1-3B51BD9D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864B7-81B4-F086-C097-1308B72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89774-10C9-1F7F-2CB3-7243FA2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ECA80-3F20-4CD0-5B14-0DA301E7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CB263-6FD1-6962-4958-15C7D77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95F8-9539-3718-AEA0-3998E41B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47B71-B8A5-04D1-8E43-03813864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79CDC-960B-84E0-BD1C-B2CF96B7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0C654-1449-FB90-DA6B-0A440EA8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A02BA-84E4-AA91-EB6C-53A99EE8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8519D-13B4-FEDE-5290-129F935A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8E6AA-B2AE-9174-F2A3-89B7574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3556D-DB16-8BD8-1067-5F7402D6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1F457-2B69-9E84-3721-9E7DDD7A0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A42128-E7B4-8A28-E42F-88CB7536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B7E93-6114-207B-CC16-C8D444A7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9B694-4595-D26A-25BE-F0031451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63FCB-9A90-2008-414B-FB630A31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8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80E3-2A59-A3D2-881C-3F33B98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C9BBF-7C35-3B22-A57C-FC488E3D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680DD-93EF-3EB3-1ACC-F5D0A5A47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6D547-DF14-EC3A-7FB3-A0A6BF768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D526E-0512-105D-0EE0-B6C573D9D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D7605A-7B7D-8DD5-A9E6-9F5B37CC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A902A3-FA3B-82D1-4201-28F9393A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5D2A5-ECFA-9F78-9069-68D0E64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9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00BC3-76AF-0FC6-4508-98EEBB5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A8171-B103-C1F0-2B5B-751C8056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EEDF1-EBBA-EA75-E0F6-22B1D97A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22CC6-74BA-2D02-123C-BE25ACEB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5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1D0392-50AB-E666-D419-EC6166D3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5CE79-3F0C-EE57-A051-18F49C9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EEC84-F399-73A7-5C8C-0DD6282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7D3C1-C727-41C1-6836-FB03D47E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4EEBB-8DFC-E50C-71E1-36D7CE9B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B9E4B-2EBA-895A-CC1C-14A71D9B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D1A51-DDAD-BF6B-6674-02921F7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713FD-0385-B4FD-7237-9C1D2FFF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F0CDD-9D38-FDC7-8ED2-0F74C121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3906C-51F4-568D-0273-499D1B43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FBF6E-F828-2C1E-81EA-812F569A1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7AD6D-3E6D-2370-24BF-8C1B11108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6F825-6029-9207-60C2-F721F899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4C288-D0F9-FD08-72C4-701DCDE3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67F6-BF4C-080D-341C-8973C0EF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22E0D-E561-05F2-2EFE-8FC41A24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548DE-0134-817F-9EF0-CCA52815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4F548-7CF7-2A9C-6C2C-CC677CFA9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8D3A-0EDC-45DB-B80E-C020A2B60F2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91AC-6056-64F6-3ACB-70139441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6AE55-043E-49CC-F25D-9CF6D882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3635-1541-419B-A620-B6C83C067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2022.10.28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28E80-C43C-3CC3-1E58-A4726A97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HashMap </a:t>
            </a:r>
            <a:r>
              <a:rPr lang="en-US" altLang="ko-KR" sz="3000" dirty="0"/>
              <a:t>- example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1AE372-5573-0C9E-DB81-3403D246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1443832"/>
            <a:ext cx="6843713" cy="37459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B2A60F-A346-CF00-67C9-FA50C4F4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5189776"/>
            <a:ext cx="5038725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22C17-453C-1627-06F1-1B8D09D58B69}"/>
              </a:ext>
            </a:extLst>
          </p:cNvPr>
          <p:cNvSpPr txBox="1"/>
          <p:nvPr/>
        </p:nvSpPr>
        <p:spPr>
          <a:xfrm>
            <a:off x="919162" y="5685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00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Lab04-01 : Print the number that is more than half</a:t>
            </a:r>
          </a:p>
          <a:p>
            <a:r>
              <a:rPr lang="en-US" altLang="ko-KR" dirty="0"/>
              <a:t>Lab04-02 : Salary</a:t>
            </a:r>
          </a:p>
          <a:p>
            <a:r>
              <a:rPr lang="en-US" altLang="ko-KR" sz="2800" dirty="0"/>
              <a:t>Lab04-03 : </a:t>
            </a:r>
            <a:r>
              <a:rPr lang="en-US" altLang="ko-KR" dirty="0"/>
              <a:t>C</a:t>
            </a:r>
            <a:r>
              <a:rPr lang="en-US" altLang="ko-KR" sz="2800" dirty="0"/>
              <a:t>lass with the highest average score</a:t>
            </a:r>
          </a:p>
          <a:p>
            <a:r>
              <a:rPr lang="en-US" altLang="ko-KR" sz="2800" dirty="0"/>
              <a:t>Lab04-04 :</a:t>
            </a:r>
            <a:r>
              <a:rPr lang="ko-KR" altLang="en-US" sz="2800" dirty="0"/>
              <a:t> </a:t>
            </a:r>
            <a:r>
              <a:rPr lang="en-US" altLang="ko-KR" dirty="0"/>
              <a:t>Phone book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325-1030-FF16-421E-CB8A049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Lab04-01 : Print the number that is more than half.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12B7-C562-77EC-47C3-3FF4CA1A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10 integer numbers.</a:t>
            </a:r>
          </a:p>
          <a:p>
            <a:r>
              <a:rPr lang="en-US" altLang="ko-KR" dirty="0"/>
              <a:t>Print the number that is more than half.</a:t>
            </a:r>
          </a:p>
          <a:p>
            <a:pPr lvl="1"/>
            <a:r>
              <a:rPr lang="en-US" altLang="ko-KR" dirty="0"/>
              <a:t>Example </a:t>
            </a:r>
          </a:p>
          <a:p>
            <a:pPr lvl="2"/>
            <a:r>
              <a:rPr lang="en-US" altLang="ko-KR" dirty="0"/>
              <a:t>input: “1, 1, 3, 4, 1, 1, 4, 5, 1, 1”, output: 1</a:t>
            </a:r>
          </a:p>
          <a:p>
            <a:pPr lvl="2"/>
            <a:r>
              <a:rPr lang="en-US" altLang="ko-KR" dirty="0"/>
              <a:t>input: “1, 1, 3, 4, 1, 1, 4, 5, 3, 1”, output: “There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than</a:t>
            </a:r>
            <a:r>
              <a:rPr lang="ko-KR" altLang="en-US" dirty="0"/>
              <a:t> </a:t>
            </a:r>
            <a:r>
              <a:rPr lang="en-US" altLang="ko-KR" dirty="0"/>
              <a:t>half.”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5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7833F-5E57-17AB-9D53-C2832FC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Lab04-02 : Salary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046EB-CD98-1D63-B604-9221BD90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n(the number of employees)</a:t>
            </a:r>
          </a:p>
          <a:p>
            <a:r>
              <a:rPr lang="en-US" altLang="ko-KR" dirty="0"/>
              <a:t>Input n employees.</a:t>
            </a:r>
          </a:p>
          <a:p>
            <a:pPr lvl="1"/>
            <a:r>
              <a:rPr lang="en-US" altLang="ko-KR" dirty="0"/>
              <a:t>Input: name, salary, department number.</a:t>
            </a:r>
          </a:p>
          <a:p>
            <a:r>
              <a:rPr lang="en-US" altLang="ko-KR" dirty="0"/>
              <a:t>Print the department number that is the highest average salary.</a:t>
            </a:r>
          </a:p>
          <a:p>
            <a:pPr lvl="1"/>
            <a:r>
              <a:rPr lang="en-US" altLang="ko-KR" dirty="0"/>
              <a:t>There is only one department with the highest average salary.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366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7833F-5E57-17AB-9D53-C2832FC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Lab04-03 : Class with the highest average score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046EB-CD98-1D63-B604-9221BD90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n (the number of students)</a:t>
            </a:r>
          </a:p>
          <a:p>
            <a:r>
              <a:rPr lang="en-US" altLang="ko-KR" dirty="0"/>
              <a:t>Input n students and their Math, Science, English score.</a:t>
            </a:r>
          </a:p>
          <a:p>
            <a:pPr lvl="1"/>
            <a:r>
              <a:rPr lang="en-US" altLang="ko-KR" dirty="0"/>
              <a:t>Input: name, class name, Math score, Science score, English score.</a:t>
            </a:r>
          </a:p>
          <a:p>
            <a:r>
              <a:rPr lang="en-US" altLang="ko-KR" dirty="0"/>
              <a:t>Input a subject number</a:t>
            </a:r>
          </a:p>
          <a:p>
            <a:pPr lvl="1"/>
            <a:r>
              <a:rPr lang="en-US" altLang="ko-KR" dirty="0"/>
              <a:t>0 = Math, 1 = Science, 2 = English</a:t>
            </a:r>
          </a:p>
          <a:p>
            <a:r>
              <a:rPr lang="en-US" altLang="ko-KR" dirty="0"/>
              <a:t>Print the class with the highest average score corresponding the subject number.</a:t>
            </a:r>
          </a:p>
          <a:p>
            <a:pPr lvl="1"/>
            <a:r>
              <a:rPr lang="en-US" altLang="ko-KR" dirty="0"/>
              <a:t>There is only one class with the highest average score.</a:t>
            </a:r>
          </a:p>
        </p:txBody>
      </p:sp>
    </p:spTree>
    <p:extLst>
      <p:ext uri="{BB962C8B-B14F-4D97-AF65-F5344CB8AC3E}">
        <p14:creationId xmlns:p14="http://schemas.microsoft.com/office/powerpoint/2010/main" val="392911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325-1030-FF16-421E-CB8A049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Lab04-04 : Phone 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12B7-C562-77EC-47C3-3FF4CA1A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Make functions for create, read, update, delete about phone book.</a:t>
            </a:r>
          </a:p>
          <a:p>
            <a:pPr lvl="1"/>
            <a:r>
              <a:rPr lang="en-US" altLang="ko-KR" dirty="0"/>
              <a:t>0=create – if create is successful, print “create”. If the data already exists, print “Already </a:t>
            </a:r>
            <a:r>
              <a:rPr lang="en-US" altLang="ko-KR"/>
              <a:t>exist name.”</a:t>
            </a:r>
            <a:endParaRPr lang="en-US" altLang="ko-KR" dirty="0"/>
          </a:p>
          <a:p>
            <a:pPr lvl="2"/>
            <a:r>
              <a:rPr lang="en-US" altLang="ko-KR" dirty="0"/>
              <a:t>Input: name, phone number</a:t>
            </a:r>
          </a:p>
          <a:p>
            <a:pPr lvl="1"/>
            <a:r>
              <a:rPr lang="en-US" altLang="ko-KR" dirty="0"/>
              <a:t>1=read – print the specific data in phone book. If there is no data, print “Not found.”</a:t>
            </a:r>
          </a:p>
          <a:p>
            <a:pPr lvl="2"/>
            <a:r>
              <a:rPr lang="en-US" altLang="ko-KR" dirty="0"/>
              <a:t>Input: name</a:t>
            </a:r>
          </a:p>
          <a:p>
            <a:pPr lvl="1"/>
            <a:r>
              <a:rPr lang="en-US" altLang="ko-KR" dirty="0"/>
              <a:t>2=update – if update is successful, print “update”. If there is no data, print “Not found.”</a:t>
            </a:r>
          </a:p>
          <a:p>
            <a:pPr lvl="2"/>
            <a:r>
              <a:rPr lang="en-US" altLang="ko-KR" dirty="0"/>
              <a:t>Input: name, phone number</a:t>
            </a:r>
          </a:p>
          <a:p>
            <a:pPr lvl="1"/>
            <a:r>
              <a:rPr lang="en-US" altLang="ko-KR" dirty="0"/>
              <a:t>3=delete – if delete is successful, print “delete”. If there is no data, print “Not found.”</a:t>
            </a:r>
          </a:p>
          <a:p>
            <a:pPr lvl="2"/>
            <a:r>
              <a:rPr lang="en-US" altLang="ko-KR" dirty="0"/>
              <a:t>Input: name</a:t>
            </a:r>
          </a:p>
          <a:p>
            <a:pPr lvl="1"/>
            <a:r>
              <a:rPr lang="en-US" altLang="ko-KR" dirty="0"/>
              <a:t>-1=exit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2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casting</a:t>
            </a:r>
          </a:p>
          <a:p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HashMap</a:t>
            </a:r>
          </a:p>
          <a:p>
            <a:r>
              <a:rPr lang="en-US" altLang="ko-KR" dirty="0"/>
              <a:t>Lab04 – Four tasks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698C7-6562-5C09-3EDD-249799BF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casting in primitive type.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E7158-BC2F-0C4E-2E3E-A5F10024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Explicit type-casting</a:t>
            </a:r>
          </a:p>
          <a:p>
            <a:pPr lvl="1"/>
            <a:r>
              <a:rPr lang="en-US" altLang="ko-KR" dirty="0"/>
              <a:t>Primitive types can do type-casting each other except </a:t>
            </a:r>
            <a:r>
              <a:rPr lang="en-US" altLang="ko-KR" dirty="0" err="1"/>
              <a:t>boolean</a:t>
            </a:r>
            <a:r>
              <a:rPr lang="en-US" altLang="ko-KR" dirty="0"/>
              <a:t> type.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Implicit type-casting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2397D-0FA7-AB2B-0B95-698233F9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09" y="2763962"/>
            <a:ext cx="3895725" cy="111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E437E-93F8-E6BA-5D0C-FF6CFBFF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09" y="4562007"/>
            <a:ext cx="5114925" cy="9906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9D9502-0709-FB86-C0A5-A83365D4FC88}"/>
              </a:ext>
            </a:extLst>
          </p:cNvPr>
          <p:cNvCxnSpPr>
            <a:cxnSpLocks/>
          </p:cNvCxnSpPr>
          <p:nvPr/>
        </p:nvCxnSpPr>
        <p:spPr>
          <a:xfrm>
            <a:off x="3265714" y="5164183"/>
            <a:ext cx="33440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1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CA08FA8-B4F0-9080-BCC6-F96D278D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69" y="3749040"/>
            <a:ext cx="5676900" cy="1905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33ABD5-9A3D-5E91-B2AE-B3E371A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casting in Class.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82642-F569-0E48-4F45-1A20C23B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Up-casting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Down-casting</a:t>
            </a:r>
          </a:p>
          <a:p>
            <a:pPr lvl="1"/>
            <a:r>
              <a:rPr lang="en-US" altLang="ko-KR" dirty="0"/>
              <a:t>Up-casting must be preceded first.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B878C9-F1BC-76FE-39F7-B4F646DA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52" y="2373902"/>
            <a:ext cx="7953375" cy="523875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85BFA7B-8356-CB70-56C3-565EEEBA675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4076700" y="4876800"/>
            <a:ext cx="721994" cy="1981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70D04C-245E-75C9-1B1B-4326EAEEE574}"/>
              </a:ext>
            </a:extLst>
          </p:cNvPr>
          <p:cNvSpPr txBox="1"/>
          <p:nvPr/>
        </p:nvSpPr>
        <p:spPr>
          <a:xfrm>
            <a:off x="4798694" y="493642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19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7080-EBA2-988C-19B5-776CA746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6BE85-A177-E684-1D99-0BE4BEFA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Array’s size is static, but </a:t>
            </a:r>
            <a:r>
              <a:rPr lang="en-US" altLang="ko-KR" dirty="0" err="1"/>
              <a:t>ArrayList’s</a:t>
            </a:r>
            <a:r>
              <a:rPr lang="en-US" altLang="ko-KR" dirty="0"/>
              <a:t> size is dynamic.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 cannot have primitive types.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500" dirty="0"/>
              <a:t>Declaration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2ECEF-FEAA-1280-B76A-18207F3B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57" y="2799556"/>
            <a:ext cx="5172075" cy="96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01D6E-C9FB-0241-D16A-96B4A5E1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310062"/>
            <a:ext cx="10248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EAD7-B7D2-898B-5A4F-46718E19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796E2-2145-FAD5-9F04-F09D891B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Implicit upcasting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659F1-EB93-150F-C6EE-82B893F1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3" y="2471736"/>
            <a:ext cx="5019675" cy="191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E34677-DAB4-B4F7-C53E-00A10663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99" y="2471736"/>
            <a:ext cx="1314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849B7E-7414-C8FA-5CB2-BCCA54DE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95" y="1867694"/>
            <a:ext cx="6810375" cy="4267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3BF36B-4CE3-4307-76A4-0E79257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5E421-AD7B-3842-68A6-5C72B3B9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B836F-51DD-CBBB-3774-31870541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6EF68-1579-34B2-5DF8-FE14367C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Stores key &amp; value in pair form.</a:t>
            </a:r>
          </a:p>
          <a:p>
            <a:r>
              <a:rPr lang="en-US" altLang="ko-KR" dirty="0"/>
              <a:t>When storing data, the result of a hash function is used to determine where to store it.</a:t>
            </a:r>
          </a:p>
          <a:p>
            <a:pPr lvl="1"/>
            <a:r>
              <a:rPr lang="en-US" altLang="ko-KR" dirty="0"/>
              <a:t>So HashMap is fast, because we immediately know the specific data location from hash function.</a:t>
            </a:r>
          </a:p>
          <a:p>
            <a:r>
              <a:rPr lang="en-US" altLang="ko-KR" dirty="0"/>
              <a:t>Cannot contain duplicate keys.</a:t>
            </a:r>
          </a:p>
          <a:p>
            <a:r>
              <a:rPr lang="en-US" altLang="ko-KR" dirty="0"/>
              <a:t>Keys and Values are stored as Objects(not primitive types).</a:t>
            </a:r>
          </a:p>
          <a:p>
            <a:r>
              <a:rPr lang="en-US" altLang="ko-KR" dirty="0"/>
              <a:t>Order of data is not constant.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59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B81AF-65F6-7594-DF88-1480630D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HashMap </a:t>
            </a:r>
            <a:r>
              <a:rPr lang="en-US" altLang="ko-KR" sz="3000" dirty="0"/>
              <a:t>- Methods</a:t>
            </a:r>
            <a:endParaRPr lang="ko-KR" altLang="en-US" sz="3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D6EE7A-88BA-89F5-07ED-1F7DED78E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84531"/>
              </p:ext>
            </p:extLst>
          </p:nvPr>
        </p:nvGraphicFramePr>
        <p:xfrm>
          <a:off x="838200" y="1463675"/>
          <a:ext cx="105156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310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87396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HashMap()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Creates an empty HashMap.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0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void clear()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Returns the number of key-value mappings in this map.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Object clone()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Returns a shallow copy of this HashMap instance: the keys and values themselves are not cloned.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5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Object put(Object key, Object value)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Associates the specified value with the specified key in this map. If the map previously contained a mapping for the key, the old value is replaced.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Object remove(Object key)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Removes the mapping for the specified key from this map if present.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Object get(Object key)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Returns the value to which the specified key is mapped, or null if this map contains no mapping for the key. 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Object replace(Object key, Object value)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</a:rPr>
                        <a:t>Replaces the entry for the specified key only if it is currently mapped to some value.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0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int size()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Returns the number of key-value mappings in this map.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9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Collection </a:t>
                      </a:r>
                      <a:r>
                        <a:rPr lang="en-US" altLang="ko-KR" sz="1200" b="0" dirty="0" err="1"/>
                        <a:t>keySet</a:t>
                      </a:r>
                      <a:r>
                        <a:rPr lang="en-US" altLang="ko-KR" sz="1200" b="0" dirty="0"/>
                        <a:t>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Returns a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200" b="0" dirty="0">
                          <a:effectLst/>
                        </a:rPr>
                        <a:t> view of the keys contained in this map.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2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Collection values()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Returns a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US" altLang="ko-KR" sz="1200" b="0" dirty="0">
                          <a:effectLst/>
                        </a:rPr>
                        <a:t> view of the values contained in this map. 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Boolean </a:t>
                      </a:r>
                      <a:r>
                        <a:rPr lang="en-US" altLang="ko-KR" sz="1200" b="0" dirty="0" err="1"/>
                        <a:t>isEmpty</a:t>
                      </a:r>
                      <a:r>
                        <a:rPr lang="en-US" altLang="ko-KR" sz="1200" b="0" dirty="0"/>
                        <a:t>()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effectLst/>
                        </a:rPr>
                        <a:t>Removes all of the mappings from this map. The map will be empty after this call returns.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9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2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782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Object-Oriented Programming                                                               </vt:lpstr>
      <vt:lpstr>Contents</vt:lpstr>
      <vt:lpstr>Type casting in primitive type.</vt:lpstr>
      <vt:lpstr>Type casting in Class.</vt:lpstr>
      <vt:lpstr>ArrayList</vt:lpstr>
      <vt:lpstr>ArrayList</vt:lpstr>
      <vt:lpstr>ArrayList</vt:lpstr>
      <vt:lpstr>HashMap</vt:lpstr>
      <vt:lpstr>HashMap - Methods</vt:lpstr>
      <vt:lpstr>HashMap - example</vt:lpstr>
      <vt:lpstr>Lab04</vt:lpstr>
      <vt:lpstr>Lab04-01 : Print the number that is more than half.</vt:lpstr>
      <vt:lpstr>Lab04-02 : Salary</vt:lpstr>
      <vt:lpstr>Lab04-03 : Class with the highest average score</vt:lpstr>
      <vt:lpstr>Lab04-04 : Phone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최승필</dc:creator>
  <cp:lastModifiedBy>최승필</cp:lastModifiedBy>
  <cp:revision>140</cp:revision>
  <dcterms:created xsi:type="dcterms:W3CDTF">2022-10-11T04:21:58Z</dcterms:created>
  <dcterms:modified xsi:type="dcterms:W3CDTF">2022-10-27T06:34:52Z</dcterms:modified>
</cp:coreProperties>
</file>