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8" r:id="rId1"/>
  </p:sldMasterIdLst>
  <p:sldIdLst>
    <p:sldId id="268" r:id="rId2"/>
    <p:sldId id="269" r:id="rId3"/>
    <p:sldId id="271" r:id="rId4"/>
    <p:sldId id="270" r:id="rId5"/>
    <p:sldId id="286" r:id="rId6"/>
    <p:sldId id="272" r:id="rId7"/>
    <p:sldId id="280" r:id="rId8"/>
    <p:sldId id="274" r:id="rId9"/>
    <p:sldId id="273" r:id="rId10"/>
    <p:sldId id="281" r:id="rId11"/>
    <p:sldId id="282" r:id="rId12"/>
    <p:sldId id="283" r:id="rId13"/>
    <p:sldId id="284" r:id="rId14"/>
    <p:sldId id="287" r:id="rId15"/>
    <p:sldId id="285" r:id="rId16"/>
    <p:sldId id="27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DECF"/>
    <a:srgbClr val="229E8F"/>
    <a:srgbClr val="45D7C6"/>
    <a:srgbClr val="80E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9C1362-5E11-47C4-BDB4-F99D570DDF20}" v="67" dt="2021-12-20T16:10:35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승진" userId="c8f5d984e988fa03" providerId="LiveId" clId="{C09C1362-5E11-47C4-BDB4-F99D570DDF20}"/>
    <pc:docChg chg="undo custSel addSld delSld modSld sldOrd">
      <pc:chgData name="김 승진" userId="c8f5d984e988fa03" providerId="LiveId" clId="{C09C1362-5E11-47C4-BDB4-F99D570DDF20}" dt="2021-12-20T16:10:37.420" v="749" actId="478"/>
      <pc:docMkLst>
        <pc:docMk/>
      </pc:docMkLst>
      <pc:sldChg chg="addSp modSp mod">
        <pc:chgData name="김 승진" userId="c8f5d984e988fa03" providerId="LiveId" clId="{C09C1362-5E11-47C4-BDB4-F99D570DDF20}" dt="2021-12-20T16:10:19.847" v="721" actId="14100"/>
        <pc:sldMkLst>
          <pc:docMk/>
          <pc:sldMk cId="0" sldId="269"/>
        </pc:sldMkLst>
        <pc:spChg chg="mod">
          <ac:chgData name="김 승진" userId="c8f5d984e988fa03" providerId="LiveId" clId="{C09C1362-5E11-47C4-BDB4-F99D570DDF20}" dt="2021-12-20T13:43:57.165" v="20"/>
          <ac:spMkLst>
            <pc:docMk/>
            <pc:sldMk cId="0" sldId="269"/>
            <ac:spMk id="27" creationId="{00000000-0000-0000-0000-000000000000}"/>
          </ac:spMkLst>
        </pc:spChg>
        <pc:spChg chg="mod">
          <ac:chgData name="김 승진" userId="c8f5d984e988fa03" providerId="LiveId" clId="{C09C1362-5E11-47C4-BDB4-F99D570DDF20}" dt="2021-12-20T16:05:19.623" v="639"/>
          <ac:spMkLst>
            <pc:docMk/>
            <pc:sldMk cId="0" sldId="269"/>
            <ac:spMk id="34" creationId="{00000000-0000-0000-0000-000000000000}"/>
          </ac:spMkLst>
        </pc:spChg>
        <pc:spChg chg="mod">
          <ac:chgData name="김 승진" userId="c8f5d984e988fa03" providerId="LiveId" clId="{C09C1362-5E11-47C4-BDB4-F99D570DDF20}" dt="2021-12-20T16:05:51.090" v="684"/>
          <ac:spMkLst>
            <pc:docMk/>
            <pc:sldMk cId="0" sldId="269"/>
            <ac:spMk id="37" creationId="{00000000-0000-0000-0000-000000000000}"/>
          </ac:spMkLst>
        </pc:spChg>
        <pc:spChg chg="mod">
          <ac:chgData name="김 승진" userId="c8f5d984e988fa03" providerId="LiveId" clId="{C09C1362-5E11-47C4-BDB4-F99D570DDF20}" dt="2021-12-20T14:44:58.215" v="420" actId="1076"/>
          <ac:spMkLst>
            <pc:docMk/>
            <pc:sldMk cId="0" sldId="269"/>
            <ac:spMk id="45" creationId="{00000000-0000-0000-0000-000000000000}"/>
          </ac:spMkLst>
        </pc:spChg>
        <pc:spChg chg="mod">
          <ac:chgData name="김 승진" userId="c8f5d984e988fa03" providerId="LiveId" clId="{C09C1362-5E11-47C4-BDB4-F99D570DDF20}" dt="2021-12-20T16:10:19.847" v="721" actId="14100"/>
          <ac:spMkLst>
            <pc:docMk/>
            <pc:sldMk cId="0" sldId="269"/>
            <ac:spMk id="46" creationId="{00000000-0000-0000-0000-000000000000}"/>
          </ac:spMkLst>
        </pc:spChg>
        <pc:spChg chg="add mod">
          <ac:chgData name="김 승진" userId="c8f5d984e988fa03" providerId="LiveId" clId="{C09C1362-5E11-47C4-BDB4-F99D570DDF20}" dt="2021-12-20T16:08:33.916" v="696" actId="20577"/>
          <ac:spMkLst>
            <pc:docMk/>
            <pc:sldMk cId="0" sldId="269"/>
            <ac:spMk id="47" creationId="{7EFD3C77-621B-4274-9F02-E424E5A0B36C}"/>
          </ac:spMkLst>
        </pc:spChg>
        <pc:spChg chg="add mod">
          <ac:chgData name="김 승진" userId="c8f5d984e988fa03" providerId="LiveId" clId="{C09C1362-5E11-47C4-BDB4-F99D570DDF20}" dt="2021-12-20T16:08:23.694" v="692" actId="1076"/>
          <ac:spMkLst>
            <pc:docMk/>
            <pc:sldMk cId="0" sldId="269"/>
            <ac:spMk id="48" creationId="{47A866EF-4A00-4238-AF45-AD68252B88E2}"/>
          </ac:spMkLst>
        </pc:spChg>
        <pc:grpChg chg="mod">
          <ac:chgData name="김 승진" userId="c8f5d984e988fa03" providerId="LiveId" clId="{C09C1362-5E11-47C4-BDB4-F99D570DDF20}" dt="2021-12-20T14:44:48.751" v="419" actId="1076"/>
          <ac:grpSpMkLst>
            <pc:docMk/>
            <pc:sldMk cId="0" sldId="269"/>
            <ac:grpSpMk id="38" creationId="{00000000-0000-0000-0000-000000000000}"/>
          </ac:grpSpMkLst>
        </pc:grpChg>
      </pc:sldChg>
      <pc:sldChg chg="addSp delSp modSp mod">
        <pc:chgData name="김 승진" userId="c8f5d984e988fa03" providerId="LiveId" clId="{C09C1362-5E11-47C4-BDB4-F99D570DDF20}" dt="2021-12-20T15:17:12.565" v="619" actId="1076"/>
        <pc:sldMkLst>
          <pc:docMk/>
          <pc:sldMk cId="0" sldId="271"/>
        </pc:sldMkLst>
        <pc:spChg chg="mod">
          <ac:chgData name="김 승진" userId="c8f5d984e988fa03" providerId="LiveId" clId="{C09C1362-5E11-47C4-BDB4-F99D570DDF20}" dt="2021-12-20T15:16:54.347" v="613"/>
          <ac:spMkLst>
            <pc:docMk/>
            <pc:sldMk cId="0" sldId="271"/>
            <ac:spMk id="41" creationId="{00000000-0000-0000-0000-000000000000}"/>
          </ac:spMkLst>
        </pc:spChg>
        <pc:picChg chg="del">
          <ac:chgData name="김 승진" userId="c8f5d984e988fa03" providerId="LiveId" clId="{C09C1362-5E11-47C4-BDB4-F99D570DDF20}" dt="2021-12-20T15:17:09.139" v="617" actId="478"/>
          <ac:picMkLst>
            <pc:docMk/>
            <pc:sldMk cId="0" sldId="271"/>
            <ac:picMk id="18" creationId="{00000000-0000-0000-0000-000000000000}"/>
          </ac:picMkLst>
        </pc:picChg>
        <pc:picChg chg="add mod">
          <ac:chgData name="김 승진" userId="c8f5d984e988fa03" providerId="LiveId" clId="{C09C1362-5E11-47C4-BDB4-F99D570DDF20}" dt="2021-12-20T15:17:07.157" v="616" actId="1076"/>
          <ac:picMkLst>
            <pc:docMk/>
            <pc:sldMk cId="0" sldId="271"/>
            <ac:picMk id="19" creationId="{B4ADF835-7E6D-48F5-83DF-8011405F63C6}"/>
          </ac:picMkLst>
        </pc:picChg>
        <pc:picChg chg="add mod">
          <ac:chgData name="김 승진" userId="c8f5d984e988fa03" providerId="LiveId" clId="{C09C1362-5E11-47C4-BDB4-F99D570DDF20}" dt="2021-12-20T15:17:12.565" v="619" actId="1076"/>
          <ac:picMkLst>
            <pc:docMk/>
            <pc:sldMk cId="0" sldId="271"/>
            <ac:picMk id="20" creationId="{8CE1F195-978B-461D-97CD-D80FD2149AE0}"/>
          </ac:picMkLst>
        </pc:picChg>
        <pc:picChg chg="del">
          <ac:chgData name="김 승진" userId="c8f5d984e988fa03" providerId="LiveId" clId="{C09C1362-5E11-47C4-BDB4-F99D570DDF20}" dt="2021-12-20T15:17:02.968" v="614" actId="478"/>
          <ac:picMkLst>
            <pc:docMk/>
            <pc:sldMk cId="0" sldId="271"/>
            <ac:picMk id="42" creationId="{00000000-0000-0000-0000-000000000000}"/>
          </ac:picMkLst>
        </pc:picChg>
      </pc:sldChg>
      <pc:sldChg chg="delSp modSp mod">
        <pc:chgData name="김 승진" userId="c8f5d984e988fa03" providerId="LiveId" clId="{C09C1362-5E11-47C4-BDB4-F99D570DDF20}" dt="2021-12-20T13:51:35.460" v="225" actId="20577"/>
        <pc:sldMkLst>
          <pc:docMk/>
          <pc:sldMk cId="0" sldId="272"/>
        </pc:sldMkLst>
        <pc:spChg chg="mod">
          <ac:chgData name="김 승진" userId="c8f5d984e988fa03" providerId="LiveId" clId="{C09C1362-5E11-47C4-BDB4-F99D570DDF20}" dt="2021-12-20T13:48:06.049" v="50" actId="1076"/>
          <ac:spMkLst>
            <pc:docMk/>
            <pc:sldMk cId="0" sldId="272"/>
            <ac:spMk id="11" creationId="{00000000-0000-0000-0000-000000000000}"/>
          </ac:spMkLst>
        </pc:spChg>
        <pc:spChg chg="mod">
          <ac:chgData name="김 승진" userId="c8f5d984e988fa03" providerId="LiveId" clId="{C09C1362-5E11-47C4-BDB4-F99D570DDF20}" dt="2021-12-20T13:48:06.049" v="50" actId="1076"/>
          <ac:spMkLst>
            <pc:docMk/>
            <pc:sldMk cId="0" sldId="272"/>
            <ac:spMk id="12" creationId="{00000000-0000-0000-0000-000000000000}"/>
          </ac:spMkLst>
        </pc:spChg>
        <pc:spChg chg="del">
          <ac:chgData name="김 승진" userId="c8f5d984e988fa03" providerId="LiveId" clId="{C09C1362-5E11-47C4-BDB4-F99D570DDF20}" dt="2021-12-20T13:47:48.140" v="43" actId="478"/>
          <ac:spMkLst>
            <pc:docMk/>
            <pc:sldMk cId="0" sldId="272"/>
            <ac:spMk id="16" creationId="{00000000-0000-0000-0000-000000000000}"/>
          </ac:spMkLst>
        </pc:spChg>
        <pc:spChg chg="del mod">
          <ac:chgData name="김 승진" userId="c8f5d984e988fa03" providerId="LiveId" clId="{C09C1362-5E11-47C4-BDB4-F99D570DDF20}" dt="2021-12-20T13:47:52.845" v="47" actId="478"/>
          <ac:spMkLst>
            <pc:docMk/>
            <pc:sldMk cId="0" sldId="272"/>
            <ac:spMk id="17" creationId="{00000000-0000-0000-0000-000000000000}"/>
          </ac:spMkLst>
        </pc:spChg>
        <pc:spChg chg="del">
          <ac:chgData name="김 승진" userId="c8f5d984e988fa03" providerId="LiveId" clId="{C09C1362-5E11-47C4-BDB4-F99D570DDF20}" dt="2021-12-20T13:47:51.683" v="45" actId="478"/>
          <ac:spMkLst>
            <pc:docMk/>
            <pc:sldMk cId="0" sldId="272"/>
            <ac:spMk id="18" creationId="{00000000-0000-0000-0000-000000000000}"/>
          </ac:spMkLst>
        </pc:spChg>
        <pc:spChg chg="del">
          <ac:chgData name="김 승진" userId="c8f5d984e988fa03" providerId="LiveId" clId="{C09C1362-5E11-47C4-BDB4-F99D570DDF20}" dt="2021-12-20T13:47:50.963" v="44" actId="478"/>
          <ac:spMkLst>
            <pc:docMk/>
            <pc:sldMk cId="0" sldId="272"/>
            <ac:spMk id="20" creationId="{00000000-0000-0000-0000-000000000000}"/>
          </ac:spMkLst>
        </pc:spChg>
        <pc:spChg chg="mod">
          <ac:chgData name="김 승진" userId="c8f5d984e988fa03" providerId="LiveId" clId="{C09C1362-5E11-47C4-BDB4-F99D570DDF20}" dt="2021-12-20T13:48:06.049" v="50" actId="1076"/>
          <ac:spMkLst>
            <pc:docMk/>
            <pc:sldMk cId="0" sldId="272"/>
            <ac:spMk id="30" creationId="{00000000-0000-0000-0000-000000000000}"/>
          </ac:spMkLst>
        </pc:spChg>
        <pc:spChg chg="mod">
          <ac:chgData name="김 승진" userId="c8f5d984e988fa03" providerId="LiveId" clId="{C09C1362-5E11-47C4-BDB4-F99D570DDF20}" dt="2021-12-20T13:48:06.049" v="50" actId="1076"/>
          <ac:spMkLst>
            <pc:docMk/>
            <pc:sldMk cId="0" sldId="272"/>
            <ac:spMk id="31" creationId="{00000000-0000-0000-0000-000000000000}"/>
          </ac:spMkLst>
        </pc:spChg>
        <pc:spChg chg="mod">
          <ac:chgData name="김 승진" userId="c8f5d984e988fa03" providerId="LiveId" clId="{C09C1362-5E11-47C4-BDB4-F99D570DDF20}" dt="2021-12-20T13:48:06.049" v="50" actId="1076"/>
          <ac:spMkLst>
            <pc:docMk/>
            <pc:sldMk cId="0" sldId="272"/>
            <ac:spMk id="36" creationId="{00000000-0000-0000-0000-000000000000}"/>
          </ac:spMkLst>
        </pc:spChg>
        <pc:spChg chg="mod">
          <ac:chgData name="김 승진" userId="c8f5d984e988fa03" providerId="LiveId" clId="{C09C1362-5E11-47C4-BDB4-F99D570DDF20}" dt="2021-12-20T13:49:00.048" v="90" actId="20577"/>
          <ac:spMkLst>
            <pc:docMk/>
            <pc:sldMk cId="0" sldId="272"/>
            <ac:spMk id="37" creationId="{00000000-0000-0000-0000-000000000000}"/>
          </ac:spMkLst>
        </pc:spChg>
        <pc:spChg chg="mod">
          <ac:chgData name="김 승진" userId="c8f5d984e988fa03" providerId="LiveId" clId="{C09C1362-5E11-47C4-BDB4-F99D570DDF20}" dt="2021-12-20T13:48:06.049" v="50" actId="1076"/>
          <ac:spMkLst>
            <pc:docMk/>
            <pc:sldMk cId="0" sldId="272"/>
            <ac:spMk id="38" creationId="{00000000-0000-0000-0000-000000000000}"/>
          </ac:spMkLst>
        </pc:spChg>
        <pc:spChg chg="mod">
          <ac:chgData name="김 승진" userId="c8f5d984e988fa03" providerId="LiveId" clId="{C09C1362-5E11-47C4-BDB4-F99D570DDF20}" dt="2021-12-20T13:51:35.460" v="225" actId="20577"/>
          <ac:spMkLst>
            <pc:docMk/>
            <pc:sldMk cId="0" sldId="272"/>
            <ac:spMk id="39" creationId="{00000000-0000-0000-0000-000000000000}"/>
          </ac:spMkLst>
        </pc:spChg>
        <pc:picChg chg="mod">
          <ac:chgData name="김 승진" userId="c8f5d984e988fa03" providerId="LiveId" clId="{C09C1362-5E11-47C4-BDB4-F99D570DDF20}" dt="2021-12-20T13:48:06.049" v="50" actId="1076"/>
          <ac:picMkLst>
            <pc:docMk/>
            <pc:sldMk cId="0" sldId="272"/>
            <ac:picMk id="8" creationId="{00000000-0000-0000-0000-000000000000}"/>
          </ac:picMkLst>
        </pc:picChg>
        <pc:picChg chg="mod">
          <ac:chgData name="김 승진" userId="c8f5d984e988fa03" providerId="LiveId" clId="{C09C1362-5E11-47C4-BDB4-F99D570DDF20}" dt="2021-12-20T13:48:06.049" v="50" actId="1076"/>
          <ac:picMkLst>
            <pc:docMk/>
            <pc:sldMk cId="0" sldId="272"/>
            <ac:picMk id="10" creationId="{00000000-0000-0000-0000-000000000000}"/>
          </ac:picMkLst>
        </pc:picChg>
        <pc:picChg chg="del">
          <ac:chgData name="김 승진" userId="c8f5d984e988fa03" providerId="LiveId" clId="{C09C1362-5E11-47C4-BDB4-F99D570DDF20}" dt="2021-12-20T13:48:09.358" v="51" actId="478"/>
          <ac:picMkLst>
            <pc:docMk/>
            <pc:sldMk cId="0" sldId="272"/>
            <ac:picMk id="19" creationId="{00000000-0000-0000-0000-000000000000}"/>
          </ac:picMkLst>
        </pc:picChg>
      </pc:sldChg>
      <pc:sldChg chg="addSp delSp modSp mod">
        <pc:chgData name="김 승진" userId="c8f5d984e988fa03" providerId="LiveId" clId="{C09C1362-5E11-47C4-BDB4-F99D570DDF20}" dt="2021-12-20T15:12:30.229" v="475" actId="20577"/>
        <pc:sldMkLst>
          <pc:docMk/>
          <pc:sldMk cId="0" sldId="273"/>
        </pc:sldMkLst>
        <pc:spChg chg="add del mod">
          <ac:chgData name="김 승진" userId="c8f5d984e988fa03" providerId="LiveId" clId="{C09C1362-5E11-47C4-BDB4-F99D570DDF20}" dt="2021-12-20T14:35:27.220" v="293" actId="478"/>
          <ac:spMkLst>
            <pc:docMk/>
            <pc:sldMk cId="0" sldId="273"/>
            <ac:spMk id="11" creationId="{AE4417EA-6203-4D6C-9E7F-44044A71473E}"/>
          </ac:spMkLst>
        </pc:spChg>
        <pc:spChg chg="add mod">
          <ac:chgData name="김 승진" userId="c8f5d984e988fa03" providerId="LiveId" clId="{C09C1362-5E11-47C4-BDB4-F99D570DDF20}" dt="2021-12-20T15:12:30.229" v="475" actId="20577"/>
          <ac:spMkLst>
            <pc:docMk/>
            <pc:sldMk cId="0" sldId="273"/>
            <ac:spMk id="14" creationId="{F34C6690-5A8F-46E7-AE9D-51A08C569BEB}"/>
          </ac:spMkLst>
        </pc:spChg>
        <pc:spChg chg="mod">
          <ac:chgData name="김 승진" userId="c8f5d984e988fa03" providerId="LiveId" clId="{C09C1362-5E11-47C4-BDB4-F99D570DDF20}" dt="2021-12-20T14:44:18.121" v="398" actId="20577"/>
          <ac:spMkLst>
            <pc:docMk/>
            <pc:sldMk cId="0" sldId="273"/>
            <ac:spMk id="24" creationId="{00000000-0000-0000-0000-000000000000}"/>
          </ac:spMkLst>
        </pc:spChg>
        <pc:spChg chg="mod">
          <ac:chgData name="김 승진" userId="c8f5d984e988fa03" providerId="LiveId" clId="{C09C1362-5E11-47C4-BDB4-F99D570DDF20}" dt="2021-12-20T15:12:23.530" v="471" actId="20577"/>
          <ac:spMkLst>
            <pc:docMk/>
            <pc:sldMk cId="0" sldId="273"/>
            <ac:spMk id="29" creationId="{00000000-0000-0000-0000-000000000000}"/>
          </ac:spMkLst>
        </pc:spChg>
        <pc:picChg chg="del">
          <ac:chgData name="김 승진" userId="c8f5d984e988fa03" providerId="LiveId" clId="{C09C1362-5E11-47C4-BDB4-F99D570DDF20}" dt="2021-12-20T14:01:45.045" v="226" actId="478"/>
          <ac:picMkLst>
            <pc:docMk/>
            <pc:sldMk cId="0" sldId="273"/>
            <ac:picMk id="3" creationId="{00000000-0000-0000-0000-000000000000}"/>
          </ac:picMkLst>
        </pc:picChg>
        <pc:picChg chg="add mod">
          <ac:chgData name="김 승진" userId="c8f5d984e988fa03" providerId="LiveId" clId="{C09C1362-5E11-47C4-BDB4-F99D570DDF20}" dt="2021-12-20T15:11:58.426" v="459" actId="1076"/>
          <ac:picMkLst>
            <pc:docMk/>
            <pc:sldMk cId="0" sldId="273"/>
            <ac:picMk id="4" creationId="{BD32BBAF-3372-465D-83AA-B6B45F343B9A}"/>
          </ac:picMkLst>
        </pc:picChg>
        <pc:picChg chg="add del mod">
          <ac:chgData name="김 승진" userId="c8f5d984e988fa03" providerId="LiveId" clId="{C09C1362-5E11-47C4-BDB4-F99D570DDF20}" dt="2021-12-20T14:35:28.489" v="294" actId="478"/>
          <ac:picMkLst>
            <pc:docMk/>
            <pc:sldMk cId="0" sldId="273"/>
            <ac:picMk id="10" creationId="{A59E15B0-46FF-44CC-B824-4B92CA3CF83A}"/>
          </ac:picMkLst>
        </pc:picChg>
        <pc:picChg chg="add del mod">
          <ac:chgData name="김 승진" userId="c8f5d984e988fa03" providerId="LiveId" clId="{C09C1362-5E11-47C4-BDB4-F99D570DDF20}" dt="2021-12-20T14:35:29.925" v="295" actId="478"/>
          <ac:picMkLst>
            <pc:docMk/>
            <pc:sldMk cId="0" sldId="273"/>
            <ac:picMk id="12" creationId="{954680DF-B8C8-4333-9BA4-132A70D26A29}"/>
          </ac:picMkLst>
        </pc:picChg>
        <pc:picChg chg="add del mod">
          <ac:chgData name="김 승진" userId="c8f5d984e988fa03" providerId="LiveId" clId="{C09C1362-5E11-47C4-BDB4-F99D570DDF20}" dt="2021-12-20T14:35:30.227" v="296" actId="478"/>
          <ac:picMkLst>
            <pc:docMk/>
            <pc:sldMk cId="0" sldId="273"/>
            <ac:picMk id="13" creationId="{FD1A537F-4E40-411C-971A-A4CCF27236B1}"/>
          </ac:picMkLst>
        </pc:picChg>
        <pc:picChg chg="add mod">
          <ac:chgData name="김 승진" userId="c8f5d984e988fa03" providerId="LiveId" clId="{C09C1362-5E11-47C4-BDB4-F99D570DDF20}" dt="2021-12-20T14:36:10.564" v="310" actId="1076"/>
          <ac:picMkLst>
            <pc:docMk/>
            <pc:sldMk cId="0" sldId="273"/>
            <ac:picMk id="15" creationId="{7D901869-CE42-4141-B84F-C0C8713645B5}"/>
          </ac:picMkLst>
        </pc:picChg>
        <pc:picChg chg="add mod">
          <ac:chgData name="김 승진" userId="c8f5d984e988fa03" providerId="LiveId" clId="{C09C1362-5E11-47C4-BDB4-F99D570DDF20}" dt="2021-12-20T14:36:29.196" v="316" actId="1076"/>
          <ac:picMkLst>
            <pc:docMk/>
            <pc:sldMk cId="0" sldId="273"/>
            <ac:picMk id="16" creationId="{970F4935-E96B-4D30-9439-D0F886E81208}"/>
          </ac:picMkLst>
        </pc:picChg>
        <pc:picChg chg="add mod">
          <ac:chgData name="김 승진" userId="c8f5d984e988fa03" providerId="LiveId" clId="{C09C1362-5E11-47C4-BDB4-F99D570DDF20}" dt="2021-12-20T14:36:49.933" v="324" actId="1076"/>
          <ac:picMkLst>
            <pc:docMk/>
            <pc:sldMk cId="0" sldId="273"/>
            <ac:picMk id="17" creationId="{7F1E1999-80AF-4545-B148-C52E74557387}"/>
          </ac:picMkLst>
        </pc:picChg>
      </pc:sldChg>
      <pc:sldChg chg="addSp delSp modSp del mod">
        <pc:chgData name="김 승진" userId="c8f5d984e988fa03" providerId="LiveId" clId="{C09C1362-5E11-47C4-BDB4-F99D570DDF20}" dt="2021-12-20T14:37:11.574" v="325" actId="47"/>
        <pc:sldMkLst>
          <pc:docMk/>
          <pc:sldMk cId="0" sldId="278"/>
        </pc:sldMkLst>
        <pc:spChg chg="mod">
          <ac:chgData name="김 승진" userId="c8f5d984e988fa03" providerId="LiveId" clId="{C09C1362-5E11-47C4-BDB4-F99D570DDF20}" dt="2021-12-20T14:35:21.890" v="292" actId="1076"/>
          <ac:spMkLst>
            <pc:docMk/>
            <pc:sldMk cId="0" sldId="278"/>
            <ac:spMk id="29" creationId="{00000000-0000-0000-0000-000000000000}"/>
          </ac:spMkLst>
        </pc:spChg>
        <pc:picChg chg="add del mod">
          <ac:chgData name="김 승진" userId="c8f5d984e988fa03" providerId="LiveId" clId="{C09C1362-5E11-47C4-BDB4-F99D570DDF20}" dt="2021-12-20T14:36:18.012" v="312" actId="478"/>
          <ac:picMkLst>
            <pc:docMk/>
            <pc:sldMk cId="0" sldId="278"/>
            <ac:picMk id="8" creationId="{BF273B2C-20AC-4A5E-BEF3-1134942D7A74}"/>
          </ac:picMkLst>
        </pc:picChg>
        <pc:picChg chg="mod">
          <ac:chgData name="김 승진" userId="c8f5d984e988fa03" providerId="LiveId" clId="{C09C1362-5E11-47C4-BDB4-F99D570DDF20}" dt="2021-12-20T14:35:19.811" v="291" actId="1076"/>
          <ac:picMkLst>
            <pc:docMk/>
            <pc:sldMk cId="0" sldId="278"/>
            <ac:picMk id="30" creationId="{00000000-0000-0000-0000-000000000000}"/>
          </ac:picMkLst>
        </pc:picChg>
      </pc:sldChg>
      <pc:sldChg chg="del">
        <pc:chgData name="김 승진" userId="c8f5d984e988fa03" providerId="LiveId" clId="{C09C1362-5E11-47C4-BDB4-F99D570DDF20}" dt="2021-12-20T14:37:13.553" v="326" actId="47"/>
        <pc:sldMkLst>
          <pc:docMk/>
          <pc:sldMk cId="0" sldId="279"/>
        </pc:sldMkLst>
      </pc:sldChg>
      <pc:sldChg chg="addSp delSp modSp mod ord">
        <pc:chgData name="김 승진" userId="c8f5d984e988fa03" providerId="LiveId" clId="{C09C1362-5E11-47C4-BDB4-F99D570DDF20}" dt="2021-12-20T14:44:13.099" v="396" actId="20577"/>
        <pc:sldMkLst>
          <pc:docMk/>
          <pc:sldMk cId="0" sldId="280"/>
        </pc:sldMkLst>
        <pc:spChg chg="add del mod">
          <ac:chgData name="김 승진" userId="c8f5d984e988fa03" providerId="LiveId" clId="{C09C1362-5E11-47C4-BDB4-F99D570DDF20}" dt="2021-12-20T14:38:32.511" v="332"/>
          <ac:spMkLst>
            <pc:docMk/>
            <pc:sldMk cId="0" sldId="280"/>
            <ac:spMk id="15" creationId="{ED7C4647-29DB-4FD8-94A0-92DF2AA9B6C7}"/>
          </ac:spMkLst>
        </pc:spChg>
        <pc:spChg chg="add del mod">
          <ac:chgData name="김 승진" userId="c8f5d984e988fa03" providerId="LiveId" clId="{C09C1362-5E11-47C4-BDB4-F99D570DDF20}" dt="2021-12-20T14:38:32.511" v="332"/>
          <ac:spMkLst>
            <pc:docMk/>
            <pc:sldMk cId="0" sldId="280"/>
            <ac:spMk id="16" creationId="{9798B6F6-25D6-44E0-BC57-F1D00A7FE2D2}"/>
          </ac:spMkLst>
        </pc:spChg>
        <pc:spChg chg="add del mod">
          <ac:chgData name="김 승진" userId="c8f5d984e988fa03" providerId="LiveId" clId="{C09C1362-5E11-47C4-BDB4-F99D570DDF20}" dt="2021-12-20T14:38:32.511" v="332"/>
          <ac:spMkLst>
            <pc:docMk/>
            <pc:sldMk cId="0" sldId="280"/>
            <ac:spMk id="17" creationId="{90DBE2B3-AB7F-4501-B8A7-0D51ABA6E13B}"/>
          </ac:spMkLst>
        </pc:spChg>
        <pc:spChg chg="add del mod">
          <ac:chgData name="김 승진" userId="c8f5d984e988fa03" providerId="LiveId" clId="{C09C1362-5E11-47C4-BDB4-F99D570DDF20}" dt="2021-12-20T14:38:32.511" v="332"/>
          <ac:spMkLst>
            <pc:docMk/>
            <pc:sldMk cId="0" sldId="280"/>
            <ac:spMk id="18" creationId="{C74F8F11-0CA0-4039-A514-FDC0BEAB54A0}"/>
          </ac:spMkLst>
        </pc:spChg>
        <pc:spChg chg="add del mod">
          <ac:chgData name="김 승진" userId="c8f5d984e988fa03" providerId="LiveId" clId="{C09C1362-5E11-47C4-BDB4-F99D570DDF20}" dt="2021-12-20T14:38:32.511" v="332"/>
          <ac:spMkLst>
            <pc:docMk/>
            <pc:sldMk cId="0" sldId="280"/>
            <ac:spMk id="19" creationId="{3E279CE4-9A85-4FE0-AE68-445CD0881DDE}"/>
          </ac:spMkLst>
        </pc:spChg>
        <pc:spChg chg="add del mod">
          <ac:chgData name="김 승진" userId="c8f5d984e988fa03" providerId="LiveId" clId="{C09C1362-5E11-47C4-BDB4-F99D570DDF20}" dt="2021-12-20T14:38:32.511" v="332"/>
          <ac:spMkLst>
            <pc:docMk/>
            <pc:sldMk cId="0" sldId="280"/>
            <ac:spMk id="20" creationId="{B1FE5AC4-D9D3-48F5-815E-CA89CF8FA104}"/>
          </ac:spMkLst>
        </pc:spChg>
        <pc:spChg chg="add del mod">
          <ac:chgData name="김 승진" userId="c8f5d984e988fa03" providerId="LiveId" clId="{C09C1362-5E11-47C4-BDB4-F99D570DDF20}" dt="2021-12-20T14:38:32.511" v="332"/>
          <ac:spMkLst>
            <pc:docMk/>
            <pc:sldMk cId="0" sldId="280"/>
            <ac:spMk id="21" creationId="{4B50F4B0-5796-4849-BF63-D2182B5A93A0}"/>
          </ac:spMkLst>
        </pc:spChg>
        <pc:spChg chg="add del mod">
          <ac:chgData name="김 승진" userId="c8f5d984e988fa03" providerId="LiveId" clId="{C09C1362-5E11-47C4-BDB4-F99D570DDF20}" dt="2021-12-20T14:38:32.511" v="332"/>
          <ac:spMkLst>
            <pc:docMk/>
            <pc:sldMk cId="0" sldId="280"/>
            <ac:spMk id="22" creationId="{8F583DE8-4ABB-4E3D-90E0-2F2596580ED9}"/>
          </ac:spMkLst>
        </pc:spChg>
        <pc:spChg chg="mod">
          <ac:chgData name="김 승진" userId="c8f5d984e988fa03" providerId="LiveId" clId="{C09C1362-5E11-47C4-BDB4-F99D570DDF20}" dt="2021-12-20T14:44:13.099" v="396" actId="20577"/>
          <ac:spMkLst>
            <pc:docMk/>
            <pc:sldMk cId="0" sldId="280"/>
            <ac:spMk id="24" creationId="{00000000-0000-0000-0000-000000000000}"/>
          </ac:spMkLst>
        </pc:spChg>
        <pc:spChg chg="add del mod">
          <ac:chgData name="김 승진" userId="c8f5d984e988fa03" providerId="LiveId" clId="{C09C1362-5E11-47C4-BDB4-F99D570DDF20}" dt="2021-12-20T14:38:32.511" v="332"/>
          <ac:spMkLst>
            <pc:docMk/>
            <pc:sldMk cId="0" sldId="280"/>
            <ac:spMk id="25" creationId="{F46AE38B-6A9D-4F15-9BAF-70CF85E28CF0}"/>
          </ac:spMkLst>
        </pc:spChg>
        <pc:spChg chg="add del mod">
          <ac:chgData name="김 승진" userId="c8f5d984e988fa03" providerId="LiveId" clId="{C09C1362-5E11-47C4-BDB4-F99D570DDF20}" dt="2021-12-20T14:38:32.511" v="332"/>
          <ac:spMkLst>
            <pc:docMk/>
            <pc:sldMk cId="0" sldId="280"/>
            <ac:spMk id="26" creationId="{C0A400F5-E16C-4003-90FC-6FEDC2B91F84}"/>
          </ac:spMkLst>
        </pc:spChg>
        <pc:spChg chg="add del mod">
          <ac:chgData name="김 승진" userId="c8f5d984e988fa03" providerId="LiveId" clId="{C09C1362-5E11-47C4-BDB4-F99D570DDF20}" dt="2021-12-20T14:38:32.511" v="332"/>
          <ac:spMkLst>
            <pc:docMk/>
            <pc:sldMk cId="0" sldId="280"/>
            <ac:spMk id="27" creationId="{4FBBC006-8679-46E0-B211-2D4EE85CEC06}"/>
          </ac:spMkLst>
        </pc:spChg>
        <pc:spChg chg="add del mod">
          <ac:chgData name="김 승진" userId="c8f5d984e988fa03" providerId="LiveId" clId="{C09C1362-5E11-47C4-BDB4-F99D570DDF20}" dt="2021-12-20T14:38:51.033" v="340"/>
          <ac:spMkLst>
            <pc:docMk/>
            <pc:sldMk cId="0" sldId="280"/>
            <ac:spMk id="37" creationId="{2C25E99C-05C2-497A-9A8D-4ECB3444D464}"/>
          </ac:spMkLst>
        </pc:spChg>
        <pc:spChg chg="add del mod">
          <ac:chgData name="김 승진" userId="c8f5d984e988fa03" providerId="LiveId" clId="{C09C1362-5E11-47C4-BDB4-F99D570DDF20}" dt="2021-12-20T14:38:51.033" v="340"/>
          <ac:spMkLst>
            <pc:docMk/>
            <pc:sldMk cId="0" sldId="280"/>
            <ac:spMk id="38" creationId="{24AEC04E-1D32-4221-B7AF-E03D21E25ED1}"/>
          </ac:spMkLst>
        </pc:spChg>
        <pc:spChg chg="add del mod">
          <ac:chgData name="김 승진" userId="c8f5d984e988fa03" providerId="LiveId" clId="{C09C1362-5E11-47C4-BDB4-F99D570DDF20}" dt="2021-12-20T14:38:51.033" v="340"/>
          <ac:spMkLst>
            <pc:docMk/>
            <pc:sldMk cId="0" sldId="280"/>
            <ac:spMk id="39" creationId="{FEF8A8F9-4101-410B-9B8B-FBBDE154A108}"/>
          </ac:spMkLst>
        </pc:spChg>
        <pc:spChg chg="add del mod">
          <ac:chgData name="김 승진" userId="c8f5d984e988fa03" providerId="LiveId" clId="{C09C1362-5E11-47C4-BDB4-F99D570DDF20}" dt="2021-12-20T14:38:51.033" v="340"/>
          <ac:spMkLst>
            <pc:docMk/>
            <pc:sldMk cId="0" sldId="280"/>
            <ac:spMk id="40" creationId="{EFAFDAED-4094-46ED-B196-78CCA5ACC72C}"/>
          </ac:spMkLst>
        </pc:spChg>
        <pc:spChg chg="add del mod">
          <ac:chgData name="김 승진" userId="c8f5d984e988fa03" providerId="LiveId" clId="{C09C1362-5E11-47C4-BDB4-F99D570DDF20}" dt="2021-12-20T14:38:51.033" v="340"/>
          <ac:spMkLst>
            <pc:docMk/>
            <pc:sldMk cId="0" sldId="280"/>
            <ac:spMk id="41" creationId="{B0E4091D-E0D3-457F-8878-C3FF7918B300}"/>
          </ac:spMkLst>
        </pc:spChg>
        <pc:spChg chg="add del mod">
          <ac:chgData name="김 승진" userId="c8f5d984e988fa03" providerId="LiveId" clId="{C09C1362-5E11-47C4-BDB4-F99D570DDF20}" dt="2021-12-20T14:38:51.033" v="340"/>
          <ac:spMkLst>
            <pc:docMk/>
            <pc:sldMk cId="0" sldId="280"/>
            <ac:spMk id="42" creationId="{4BC9FE6F-DB6D-4620-8774-D26AF65CB41B}"/>
          </ac:spMkLst>
        </pc:spChg>
        <pc:spChg chg="add del mod">
          <ac:chgData name="김 승진" userId="c8f5d984e988fa03" providerId="LiveId" clId="{C09C1362-5E11-47C4-BDB4-F99D570DDF20}" dt="2021-12-20T14:38:51.033" v="340"/>
          <ac:spMkLst>
            <pc:docMk/>
            <pc:sldMk cId="0" sldId="280"/>
            <ac:spMk id="43" creationId="{902CE3A8-C873-437E-9AE7-4C0527CD335B}"/>
          </ac:spMkLst>
        </pc:spChg>
        <pc:spChg chg="add del mod">
          <ac:chgData name="김 승진" userId="c8f5d984e988fa03" providerId="LiveId" clId="{C09C1362-5E11-47C4-BDB4-F99D570DDF20}" dt="2021-12-20T14:38:51.033" v="340"/>
          <ac:spMkLst>
            <pc:docMk/>
            <pc:sldMk cId="0" sldId="280"/>
            <ac:spMk id="44" creationId="{14CA2298-140F-45C8-A91B-3EF6180311FF}"/>
          </ac:spMkLst>
        </pc:spChg>
        <pc:spChg chg="add del mod">
          <ac:chgData name="김 승진" userId="c8f5d984e988fa03" providerId="LiveId" clId="{C09C1362-5E11-47C4-BDB4-F99D570DDF20}" dt="2021-12-20T14:38:51.033" v="340"/>
          <ac:spMkLst>
            <pc:docMk/>
            <pc:sldMk cId="0" sldId="280"/>
            <ac:spMk id="45" creationId="{7A3FDD5E-80E6-45FF-8800-7F0A689169C6}"/>
          </ac:spMkLst>
        </pc:spChg>
        <pc:spChg chg="add del mod">
          <ac:chgData name="김 승진" userId="c8f5d984e988fa03" providerId="LiveId" clId="{C09C1362-5E11-47C4-BDB4-F99D570DDF20}" dt="2021-12-20T14:38:51.033" v="340"/>
          <ac:spMkLst>
            <pc:docMk/>
            <pc:sldMk cId="0" sldId="280"/>
            <ac:spMk id="46" creationId="{1653DC4A-442A-48FA-994B-4A8A651CDF6D}"/>
          </ac:spMkLst>
        </pc:spChg>
        <pc:spChg chg="add del mod">
          <ac:chgData name="김 승진" userId="c8f5d984e988fa03" providerId="LiveId" clId="{C09C1362-5E11-47C4-BDB4-F99D570DDF20}" dt="2021-12-20T14:38:51.033" v="340"/>
          <ac:spMkLst>
            <pc:docMk/>
            <pc:sldMk cId="0" sldId="280"/>
            <ac:spMk id="47" creationId="{2264F483-447A-434F-9823-07BC2C20F448}"/>
          </ac:spMkLst>
        </pc:spChg>
        <pc:spChg chg="add del mod">
          <ac:chgData name="김 승진" userId="c8f5d984e988fa03" providerId="LiveId" clId="{C09C1362-5E11-47C4-BDB4-F99D570DDF20}" dt="2021-12-20T14:40:16.742" v="367" actId="478"/>
          <ac:spMkLst>
            <pc:docMk/>
            <pc:sldMk cId="0" sldId="280"/>
            <ac:spMk id="53" creationId="{9D9B9381-EC65-4204-B2A5-6EDC888ED0B4}"/>
          </ac:spMkLst>
        </pc:spChg>
        <pc:spChg chg="add del mod">
          <ac:chgData name="김 승진" userId="c8f5d984e988fa03" providerId="LiveId" clId="{C09C1362-5E11-47C4-BDB4-F99D570DDF20}" dt="2021-12-20T14:39:26.157" v="352" actId="478"/>
          <ac:spMkLst>
            <pc:docMk/>
            <pc:sldMk cId="0" sldId="280"/>
            <ac:spMk id="54" creationId="{26334A3E-8571-446D-88CA-B7EDF27928FA}"/>
          </ac:spMkLst>
        </pc:spChg>
        <pc:spChg chg="add del mod">
          <ac:chgData name="김 승진" userId="c8f5d984e988fa03" providerId="LiveId" clId="{C09C1362-5E11-47C4-BDB4-F99D570DDF20}" dt="2021-12-20T14:40:16.742" v="367" actId="478"/>
          <ac:spMkLst>
            <pc:docMk/>
            <pc:sldMk cId="0" sldId="280"/>
            <ac:spMk id="55" creationId="{1AFAB316-5E8C-47BA-954F-AC3B22A3E563}"/>
          </ac:spMkLst>
        </pc:spChg>
        <pc:spChg chg="add del mod">
          <ac:chgData name="김 승진" userId="c8f5d984e988fa03" providerId="LiveId" clId="{C09C1362-5E11-47C4-BDB4-F99D570DDF20}" dt="2021-12-20T14:40:16.742" v="367" actId="478"/>
          <ac:spMkLst>
            <pc:docMk/>
            <pc:sldMk cId="0" sldId="280"/>
            <ac:spMk id="56" creationId="{58E37CBE-7488-4B07-A57A-D7BA6FD1EDF4}"/>
          </ac:spMkLst>
        </pc:spChg>
        <pc:spChg chg="add del mod">
          <ac:chgData name="김 승진" userId="c8f5d984e988fa03" providerId="LiveId" clId="{C09C1362-5E11-47C4-BDB4-F99D570DDF20}" dt="2021-12-20T14:40:16.742" v="367" actId="478"/>
          <ac:spMkLst>
            <pc:docMk/>
            <pc:sldMk cId="0" sldId="280"/>
            <ac:spMk id="57" creationId="{02A931E5-4CDF-4573-8825-92D6B4B6266E}"/>
          </ac:spMkLst>
        </pc:spChg>
        <pc:spChg chg="add del mod">
          <ac:chgData name="김 승진" userId="c8f5d984e988fa03" providerId="LiveId" clId="{C09C1362-5E11-47C4-BDB4-F99D570DDF20}" dt="2021-12-20T14:40:16.742" v="367" actId="478"/>
          <ac:spMkLst>
            <pc:docMk/>
            <pc:sldMk cId="0" sldId="280"/>
            <ac:spMk id="58" creationId="{0CAC4E02-684D-4F87-AE41-C6A7D1ABCF87}"/>
          </ac:spMkLst>
        </pc:spChg>
        <pc:spChg chg="add del mod">
          <ac:chgData name="김 승진" userId="c8f5d984e988fa03" providerId="LiveId" clId="{C09C1362-5E11-47C4-BDB4-F99D570DDF20}" dt="2021-12-20T14:40:18.042" v="368" actId="478"/>
          <ac:spMkLst>
            <pc:docMk/>
            <pc:sldMk cId="0" sldId="280"/>
            <ac:spMk id="59" creationId="{E8511897-A874-459E-A095-9A0D287F8180}"/>
          </ac:spMkLst>
        </pc:spChg>
        <pc:spChg chg="add del mod">
          <ac:chgData name="김 승진" userId="c8f5d984e988fa03" providerId="LiveId" clId="{C09C1362-5E11-47C4-BDB4-F99D570DDF20}" dt="2021-12-20T14:40:18.042" v="368" actId="478"/>
          <ac:spMkLst>
            <pc:docMk/>
            <pc:sldMk cId="0" sldId="280"/>
            <ac:spMk id="60" creationId="{369648D8-BEE6-4901-AF37-EBA4983A8DDB}"/>
          </ac:spMkLst>
        </pc:spChg>
        <pc:spChg chg="add del mod">
          <ac:chgData name="김 승진" userId="c8f5d984e988fa03" providerId="LiveId" clId="{C09C1362-5E11-47C4-BDB4-F99D570DDF20}" dt="2021-12-20T14:40:18.813" v="369" actId="478"/>
          <ac:spMkLst>
            <pc:docMk/>
            <pc:sldMk cId="0" sldId="280"/>
            <ac:spMk id="61" creationId="{4CA43BF7-01E9-45DD-A5FC-869E02F2FC14}"/>
          </ac:spMkLst>
        </pc:spChg>
        <pc:spChg chg="add del mod">
          <ac:chgData name="김 승진" userId="c8f5d984e988fa03" providerId="LiveId" clId="{C09C1362-5E11-47C4-BDB4-F99D570DDF20}" dt="2021-12-20T14:40:16.742" v="367" actId="478"/>
          <ac:spMkLst>
            <pc:docMk/>
            <pc:sldMk cId="0" sldId="280"/>
            <ac:spMk id="62" creationId="{53240955-EED2-49D5-8D0F-4B9D3E573B21}"/>
          </ac:spMkLst>
        </pc:spChg>
        <pc:spChg chg="add del mod">
          <ac:chgData name="김 승진" userId="c8f5d984e988fa03" providerId="LiveId" clId="{C09C1362-5E11-47C4-BDB4-F99D570DDF20}" dt="2021-12-20T14:40:19.631" v="370" actId="478"/>
          <ac:spMkLst>
            <pc:docMk/>
            <pc:sldMk cId="0" sldId="280"/>
            <ac:spMk id="63" creationId="{D81182B9-978B-4C9C-A0EF-82C39F078560}"/>
          </ac:spMkLst>
        </pc:spChg>
        <pc:spChg chg="add del mod">
          <ac:chgData name="김 승진" userId="c8f5d984e988fa03" providerId="LiveId" clId="{C09C1362-5E11-47C4-BDB4-F99D570DDF20}" dt="2021-12-20T14:40:18.042" v="368" actId="478"/>
          <ac:spMkLst>
            <pc:docMk/>
            <pc:sldMk cId="0" sldId="280"/>
            <ac:spMk id="64" creationId="{A401F271-7682-4C56-B958-5CCB49AD9DA8}"/>
          </ac:spMkLst>
        </pc:spChg>
        <pc:spChg chg="add del mod">
          <ac:chgData name="김 승진" userId="c8f5d984e988fa03" providerId="LiveId" clId="{C09C1362-5E11-47C4-BDB4-F99D570DDF20}" dt="2021-12-20T14:40:13.730" v="366"/>
          <ac:spMkLst>
            <pc:docMk/>
            <pc:sldMk cId="0" sldId="280"/>
            <ac:spMk id="65" creationId="{BD1EDF90-DC0D-4B42-9E3B-E75194B1E749}"/>
          </ac:spMkLst>
        </pc:spChg>
        <pc:spChg chg="add del mod">
          <ac:chgData name="김 승진" userId="c8f5d984e988fa03" providerId="LiveId" clId="{C09C1362-5E11-47C4-BDB4-F99D570DDF20}" dt="2021-12-20T14:40:13.730" v="366"/>
          <ac:spMkLst>
            <pc:docMk/>
            <pc:sldMk cId="0" sldId="280"/>
            <ac:spMk id="66" creationId="{29634686-B433-4816-B0C0-A3015FD4EEF3}"/>
          </ac:spMkLst>
        </pc:spChg>
        <pc:spChg chg="add del mod">
          <ac:chgData name="김 승진" userId="c8f5d984e988fa03" providerId="LiveId" clId="{C09C1362-5E11-47C4-BDB4-F99D570DDF20}" dt="2021-12-20T14:40:13.730" v="366"/>
          <ac:spMkLst>
            <pc:docMk/>
            <pc:sldMk cId="0" sldId="280"/>
            <ac:spMk id="67" creationId="{380819D6-FBE5-4B92-BFBD-524941065FD3}"/>
          </ac:spMkLst>
        </pc:spChg>
        <pc:spChg chg="add del mod">
          <ac:chgData name="김 승진" userId="c8f5d984e988fa03" providerId="LiveId" clId="{C09C1362-5E11-47C4-BDB4-F99D570DDF20}" dt="2021-12-20T14:40:13.730" v="366"/>
          <ac:spMkLst>
            <pc:docMk/>
            <pc:sldMk cId="0" sldId="280"/>
            <ac:spMk id="68" creationId="{23E5A49B-14F3-4E6C-AB0F-37EDCF03752F}"/>
          </ac:spMkLst>
        </pc:spChg>
        <pc:spChg chg="add del mod">
          <ac:chgData name="김 승진" userId="c8f5d984e988fa03" providerId="LiveId" clId="{C09C1362-5E11-47C4-BDB4-F99D570DDF20}" dt="2021-12-20T14:40:13.730" v="366"/>
          <ac:spMkLst>
            <pc:docMk/>
            <pc:sldMk cId="0" sldId="280"/>
            <ac:spMk id="69" creationId="{313AF824-6A18-43AE-8637-EA8E5D8D5B6B}"/>
          </ac:spMkLst>
        </pc:spChg>
        <pc:spChg chg="add del mod">
          <ac:chgData name="김 승진" userId="c8f5d984e988fa03" providerId="LiveId" clId="{C09C1362-5E11-47C4-BDB4-F99D570DDF20}" dt="2021-12-20T14:40:13.730" v="366"/>
          <ac:spMkLst>
            <pc:docMk/>
            <pc:sldMk cId="0" sldId="280"/>
            <ac:spMk id="70" creationId="{A1209CA0-0A65-4EED-A6C0-A6D43280996F}"/>
          </ac:spMkLst>
        </pc:spChg>
        <pc:spChg chg="add del mod">
          <ac:chgData name="김 승진" userId="c8f5d984e988fa03" providerId="LiveId" clId="{C09C1362-5E11-47C4-BDB4-F99D570DDF20}" dt="2021-12-20T14:40:13.730" v="366"/>
          <ac:spMkLst>
            <pc:docMk/>
            <pc:sldMk cId="0" sldId="280"/>
            <ac:spMk id="71" creationId="{90CE10F4-D830-405A-97E2-FF59B5A654DB}"/>
          </ac:spMkLst>
        </pc:spChg>
        <pc:spChg chg="add del mod">
          <ac:chgData name="김 승진" userId="c8f5d984e988fa03" providerId="LiveId" clId="{C09C1362-5E11-47C4-BDB4-F99D570DDF20}" dt="2021-12-20T14:40:13.730" v="366"/>
          <ac:spMkLst>
            <pc:docMk/>
            <pc:sldMk cId="0" sldId="280"/>
            <ac:spMk id="72" creationId="{D6788047-EF32-4B90-B24F-CB6AAA838FC8}"/>
          </ac:spMkLst>
        </pc:spChg>
        <pc:spChg chg="add del mod">
          <ac:chgData name="김 승진" userId="c8f5d984e988fa03" providerId="LiveId" clId="{C09C1362-5E11-47C4-BDB4-F99D570DDF20}" dt="2021-12-20T14:40:13.730" v="366"/>
          <ac:spMkLst>
            <pc:docMk/>
            <pc:sldMk cId="0" sldId="280"/>
            <ac:spMk id="73" creationId="{2DF4A39D-9A75-4790-A78C-0CC643732591}"/>
          </ac:spMkLst>
        </pc:spChg>
        <pc:spChg chg="add mod">
          <ac:chgData name="김 승진" userId="c8f5d984e988fa03" providerId="LiveId" clId="{C09C1362-5E11-47C4-BDB4-F99D570DDF20}" dt="2021-12-20T14:41:34.228" v="386" actId="1076"/>
          <ac:spMkLst>
            <pc:docMk/>
            <pc:sldMk cId="0" sldId="280"/>
            <ac:spMk id="74" creationId="{38F32B9D-DC4A-4EA0-B602-71FD80ABCA40}"/>
          </ac:spMkLst>
        </pc:spChg>
        <pc:spChg chg="add mod">
          <ac:chgData name="김 승진" userId="c8f5d984e988fa03" providerId="LiveId" clId="{C09C1362-5E11-47C4-BDB4-F99D570DDF20}" dt="2021-12-20T14:41:30.435" v="385" actId="1076"/>
          <ac:spMkLst>
            <pc:docMk/>
            <pc:sldMk cId="0" sldId="280"/>
            <ac:spMk id="75" creationId="{D0F73127-1C5A-4227-9653-25F19BB09BDE}"/>
          </ac:spMkLst>
        </pc:spChg>
        <pc:spChg chg="add mod">
          <ac:chgData name="김 승진" userId="c8f5d984e988fa03" providerId="LiveId" clId="{C09C1362-5E11-47C4-BDB4-F99D570DDF20}" dt="2021-12-20T14:41:30.435" v="385" actId="1076"/>
          <ac:spMkLst>
            <pc:docMk/>
            <pc:sldMk cId="0" sldId="280"/>
            <ac:spMk id="76" creationId="{EBC1F91F-8721-4A09-8B4A-D5682EEF444F}"/>
          </ac:spMkLst>
        </pc:spChg>
        <pc:spChg chg="add mod">
          <ac:chgData name="김 승진" userId="c8f5d984e988fa03" providerId="LiveId" clId="{C09C1362-5E11-47C4-BDB4-F99D570DDF20}" dt="2021-12-20T14:41:30.435" v="385" actId="1076"/>
          <ac:spMkLst>
            <pc:docMk/>
            <pc:sldMk cId="0" sldId="280"/>
            <ac:spMk id="77" creationId="{1ED78EB4-8A30-434A-8924-761D963CC9FA}"/>
          </ac:spMkLst>
        </pc:spChg>
        <pc:spChg chg="add mod">
          <ac:chgData name="김 승진" userId="c8f5d984e988fa03" providerId="LiveId" clId="{C09C1362-5E11-47C4-BDB4-F99D570DDF20}" dt="2021-12-20T14:41:30.435" v="385" actId="1076"/>
          <ac:spMkLst>
            <pc:docMk/>
            <pc:sldMk cId="0" sldId="280"/>
            <ac:spMk id="78" creationId="{AD70ED4A-AA7A-4CA0-BD5D-9E32E0FB21D3}"/>
          </ac:spMkLst>
        </pc:spChg>
        <pc:spChg chg="add mod">
          <ac:chgData name="김 승진" userId="c8f5d984e988fa03" providerId="LiveId" clId="{C09C1362-5E11-47C4-BDB4-F99D570DDF20}" dt="2021-12-20T14:41:30.435" v="385" actId="1076"/>
          <ac:spMkLst>
            <pc:docMk/>
            <pc:sldMk cId="0" sldId="280"/>
            <ac:spMk id="79" creationId="{04EFEAD2-B072-4ABF-B368-12977B19D804}"/>
          </ac:spMkLst>
        </pc:spChg>
        <pc:spChg chg="add mod">
          <ac:chgData name="김 승진" userId="c8f5d984e988fa03" providerId="LiveId" clId="{C09C1362-5E11-47C4-BDB4-F99D570DDF20}" dt="2021-12-20T14:41:34.228" v="386" actId="1076"/>
          <ac:spMkLst>
            <pc:docMk/>
            <pc:sldMk cId="0" sldId="280"/>
            <ac:spMk id="80" creationId="{8945FA30-4C0B-469B-BF7D-6A89D9B5DBF6}"/>
          </ac:spMkLst>
        </pc:spChg>
        <pc:spChg chg="add mod">
          <ac:chgData name="김 승진" userId="c8f5d984e988fa03" providerId="LiveId" clId="{C09C1362-5E11-47C4-BDB4-F99D570DDF20}" dt="2021-12-20T14:41:34.228" v="386" actId="1076"/>
          <ac:spMkLst>
            <pc:docMk/>
            <pc:sldMk cId="0" sldId="280"/>
            <ac:spMk id="81" creationId="{6571A95D-6DEB-4D8A-B19A-D5AC7A7CE76D}"/>
          </ac:spMkLst>
        </pc:spChg>
        <pc:spChg chg="add mod">
          <ac:chgData name="김 승진" userId="c8f5d984e988fa03" providerId="LiveId" clId="{C09C1362-5E11-47C4-BDB4-F99D570DDF20}" dt="2021-12-20T14:41:34.228" v="386" actId="1076"/>
          <ac:spMkLst>
            <pc:docMk/>
            <pc:sldMk cId="0" sldId="280"/>
            <ac:spMk id="82" creationId="{8D464676-6A40-41FC-B32F-16C11B0E1EEC}"/>
          </ac:spMkLst>
        </pc:spChg>
        <pc:spChg chg="add mod">
          <ac:chgData name="김 승진" userId="c8f5d984e988fa03" providerId="LiveId" clId="{C09C1362-5E11-47C4-BDB4-F99D570DDF20}" dt="2021-12-20T14:43:13.718" v="391" actId="14100"/>
          <ac:spMkLst>
            <pc:docMk/>
            <pc:sldMk cId="0" sldId="280"/>
            <ac:spMk id="83" creationId="{332E2401-24D1-4C3D-BA2E-056FB88FC470}"/>
          </ac:spMkLst>
        </pc:spChg>
        <pc:spChg chg="add mod">
          <ac:chgData name="김 승진" userId="c8f5d984e988fa03" providerId="LiveId" clId="{C09C1362-5E11-47C4-BDB4-F99D570DDF20}" dt="2021-12-20T14:43:28.364" v="394" actId="207"/>
          <ac:spMkLst>
            <pc:docMk/>
            <pc:sldMk cId="0" sldId="280"/>
            <ac:spMk id="84" creationId="{D7B08B17-200F-4159-B080-60D847765235}"/>
          </ac:spMkLst>
        </pc:spChg>
        <pc:grpChg chg="add del mod">
          <ac:chgData name="김 승진" userId="c8f5d984e988fa03" providerId="LiveId" clId="{C09C1362-5E11-47C4-BDB4-F99D570DDF20}" dt="2021-12-20T14:38:32.511" v="332"/>
          <ac:grpSpMkLst>
            <pc:docMk/>
            <pc:sldMk cId="0" sldId="280"/>
            <ac:grpSpMk id="10" creationId="{356D4695-CC79-4DE9-9501-8E98FA7E89EE}"/>
          </ac:grpSpMkLst>
        </pc:grpChg>
        <pc:grpChg chg="mod">
          <ac:chgData name="김 승진" userId="c8f5d984e988fa03" providerId="LiveId" clId="{C09C1362-5E11-47C4-BDB4-F99D570DDF20}" dt="2021-12-20T14:38:29.424" v="331"/>
          <ac:grpSpMkLst>
            <pc:docMk/>
            <pc:sldMk cId="0" sldId="280"/>
            <ac:grpSpMk id="11" creationId="{A0D6A265-70F1-4A68-8F10-FC781C341C80}"/>
          </ac:grpSpMkLst>
        </pc:grpChg>
        <pc:grpChg chg="mod">
          <ac:chgData name="김 승진" userId="c8f5d984e988fa03" providerId="LiveId" clId="{C09C1362-5E11-47C4-BDB4-F99D570DDF20}" dt="2021-12-20T14:38:29.424" v="331"/>
          <ac:grpSpMkLst>
            <pc:docMk/>
            <pc:sldMk cId="0" sldId="280"/>
            <ac:grpSpMk id="12" creationId="{DBA330F2-D148-41D7-984A-C1A63CA09D1B}"/>
          </ac:grpSpMkLst>
        </pc:grpChg>
        <pc:grpChg chg="add del mod">
          <ac:chgData name="김 승진" userId="c8f5d984e988fa03" providerId="LiveId" clId="{C09C1362-5E11-47C4-BDB4-F99D570DDF20}" dt="2021-12-20T14:38:51.033" v="340"/>
          <ac:grpSpMkLst>
            <pc:docMk/>
            <pc:sldMk cId="0" sldId="280"/>
            <ac:grpSpMk id="28" creationId="{D7973696-7CB3-42E2-BF52-3F035D21403B}"/>
          </ac:grpSpMkLst>
        </pc:grpChg>
        <pc:grpChg chg="mod">
          <ac:chgData name="김 승진" userId="c8f5d984e988fa03" providerId="LiveId" clId="{C09C1362-5E11-47C4-BDB4-F99D570DDF20}" dt="2021-12-20T14:38:33.126" v="333"/>
          <ac:grpSpMkLst>
            <pc:docMk/>
            <pc:sldMk cId="0" sldId="280"/>
            <ac:grpSpMk id="29" creationId="{E830653E-F8A7-40F8-8726-3F7D60DA5D52}"/>
          </ac:grpSpMkLst>
        </pc:grpChg>
        <pc:grpChg chg="mod">
          <ac:chgData name="김 승진" userId="c8f5d984e988fa03" providerId="LiveId" clId="{C09C1362-5E11-47C4-BDB4-F99D570DDF20}" dt="2021-12-20T14:38:33.126" v="333"/>
          <ac:grpSpMkLst>
            <pc:docMk/>
            <pc:sldMk cId="0" sldId="280"/>
            <ac:grpSpMk id="30" creationId="{D2461075-D1C4-4F39-AA70-B7326081D5E9}"/>
          </ac:grpSpMkLst>
        </pc:grpChg>
        <pc:grpChg chg="add del mod">
          <ac:chgData name="김 승진" userId="c8f5d984e988fa03" providerId="LiveId" clId="{C09C1362-5E11-47C4-BDB4-F99D570DDF20}" dt="2021-12-20T14:40:21.887" v="371" actId="478"/>
          <ac:grpSpMkLst>
            <pc:docMk/>
            <pc:sldMk cId="0" sldId="280"/>
            <ac:grpSpMk id="48" creationId="{E3C021DC-CFF2-46B3-B580-C5654C4BEA52}"/>
          </ac:grpSpMkLst>
        </pc:grpChg>
        <pc:grpChg chg="mod">
          <ac:chgData name="김 승진" userId="c8f5d984e988fa03" providerId="LiveId" clId="{C09C1362-5E11-47C4-BDB4-F99D570DDF20}" dt="2021-12-20T14:38:58.318" v="345"/>
          <ac:grpSpMkLst>
            <pc:docMk/>
            <pc:sldMk cId="0" sldId="280"/>
            <ac:grpSpMk id="49" creationId="{29E296E3-8FA8-408D-AC83-C4B0CE9520E1}"/>
          </ac:grpSpMkLst>
        </pc:grpChg>
        <pc:grpChg chg="mod">
          <ac:chgData name="김 승진" userId="c8f5d984e988fa03" providerId="LiveId" clId="{C09C1362-5E11-47C4-BDB4-F99D570DDF20}" dt="2021-12-20T14:38:58.318" v="345"/>
          <ac:grpSpMkLst>
            <pc:docMk/>
            <pc:sldMk cId="0" sldId="280"/>
            <ac:grpSpMk id="50" creationId="{B99B3CCF-B762-42FA-97A8-35C4433D439E}"/>
          </ac:grpSpMkLst>
        </pc:grpChg>
        <pc:picChg chg="mod">
          <ac:chgData name="김 승진" userId="c8f5d984e988fa03" providerId="LiveId" clId="{C09C1362-5E11-47C4-BDB4-F99D570DDF20}" dt="2021-12-20T14:38:29.424" v="331"/>
          <ac:picMkLst>
            <pc:docMk/>
            <pc:sldMk cId="0" sldId="280"/>
            <ac:picMk id="13" creationId="{672D9291-E7FD-4A9C-BDB6-17B58B4B0B91}"/>
          </ac:picMkLst>
        </pc:picChg>
        <pc:picChg chg="mod">
          <ac:chgData name="김 승진" userId="c8f5d984e988fa03" providerId="LiveId" clId="{C09C1362-5E11-47C4-BDB4-F99D570DDF20}" dt="2021-12-20T14:38:29.424" v="331"/>
          <ac:picMkLst>
            <pc:docMk/>
            <pc:sldMk cId="0" sldId="280"/>
            <ac:picMk id="14" creationId="{E348EBFF-A05C-49B4-99CF-53479CFF1E3C}"/>
          </ac:picMkLst>
        </pc:picChg>
        <pc:picChg chg="mod">
          <ac:chgData name="김 승진" userId="c8f5d984e988fa03" providerId="LiveId" clId="{C09C1362-5E11-47C4-BDB4-F99D570DDF20}" dt="2021-12-20T14:38:33.126" v="333"/>
          <ac:picMkLst>
            <pc:docMk/>
            <pc:sldMk cId="0" sldId="280"/>
            <ac:picMk id="31" creationId="{5157A1FD-C7F8-4CE3-856C-5BDB26648B3E}"/>
          </ac:picMkLst>
        </pc:picChg>
        <pc:picChg chg="mod">
          <ac:chgData name="김 승진" userId="c8f5d984e988fa03" providerId="LiveId" clId="{C09C1362-5E11-47C4-BDB4-F99D570DDF20}" dt="2021-12-20T14:38:33.126" v="333"/>
          <ac:picMkLst>
            <pc:docMk/>
            <pc:sldMk cId="0" sldId="280"/>
            <ac:picMk id="32" creationId="{583AB167-18E3-40FA-A068-C8DFBF2BEAFC}"/>
          </ac:picMkLst>
        </pc:picChg>
        <pc:picChg chg="del">
          <ac:chgData name="김 승진" userId="c8f5d984e988fa03" providerId="LiveId" clId="{C09C1362-5E11-47C4-BDB4-F99D570DDF20}" dt="2021-12-20T14:38:53.021" v="341" actId="478"/>
          <ac:picMkLst>
            <pc:docMk/>
            <pc:sldMk cId="0" sldId="280"/>
            <ac:picMk id="33" creationId="{00000000-0000-0000-0000-000000000000}"/>
          </ac:picMkLst>
        </pc:picChg>
        <pc:picChg chg="del">
          <ac:chgData name="김 승진" userId="c8f5d984e988fa03" providerId="LiveId" clId="{C09C1362-5E11-47C4-BDB4-F99D570DDF20}" dt="2021-12-20T14:38:53.317" v="342" actId="478"/>
          <ac:picMkLst>
            <pc:docMk/>
            <pc:sldMk cId="0" sldId="280"/>
            <ac:picMk id="34" creationId="{00000000-0000-0000-0000-000000000000}"/>
          </ac:picMkLst>
        </pc:picChg>
        <pc:picChg chg="del">
          <ac:chgData name="김 승진" userId="c8f5d984e988fa03" providerId="LiveId" clId="{C09C1362-5E11-47C4-BDB4-F99D570DDF20}" dt="2021-12-20T14:38:54.148" v="343" actId="478"/>
          <ac:picMkLst>
            <pc:docMk/>
            <pc:sldMk cId="0" sldId="280"/>
            <ac:picMk id="35" creationId="{00000000-0000-0000-0000-000000000000}"/>
          </ac:picMkLst>
        </pc:picChg>
        <pc:picChg chg="del">
          <ac:chgData name="김 승진" userId="c8f5d984e988fa03" providerId="LiveId" clId="{C09C1362-5E11-47C4-BDB4-F99D570DDF20}" dt="2021-12-20T14:38:54.443" v="344" actId="478"/>
          <ac:picMkLst>
            <pc:docMk/>
            <pc:sldMk cId="0" sldId="280"/>
            <ac:picMk id="36" creationId="{00000000-0000-0000-0000-000000000000}"/>
          </ac:picMkLst>
        </pc:picChg>
        <pc:picChg chg="mod">
          <ac:chgData name="김 승진" userId="c8f5d984e988fa03" providerId="LiveId" clId="{C09C1362-5E11-47C4-BDB4-F99D570DDF20}" dt="2021-12-20T14:38:58.318" v="345"/>
          <ac:picMkLst>
            <pc:docMk/>
            <pc:sldMk cId="0" sldId="280"/>
            <ac:picMk id="51" creationId="{9EFE3F97-ABF3-49C1-91E7-B92F56D10491}"/>
          </ac:picMkLst>
        </pc:picChg>
        <pc:picChg chg="mod">
          <ac:chgData name="김 승진" userId="c8f5d984e988fa03" providerId="LiveId" clId="{C09C1362-5E11-47C4-BDB4-F99D570DDF20}" dt="2021-12-20T14:38:58.318" v="345"/>
          <ac:picMkLst>
            <pc:docMk/>
            <pc:sldMk cId="0" sldId="280"/>
            <ac:picMk id="52" creationId="{AAFA8EDC-0C21-4824-A716-675AF4913F39}"/>
          </ac:picMkLst>
        </pc:picChg>
      </pc:sldChg>
      <pc:sldChg chg="addSp delSp modSp mod">
        <pc:chgData name="김 승진" userId="c8f5d984e988fa03" providerId="LiveId" clId="{C09C1362-5E11-47C4-BDB4-F99D570DDF20}" dt="2021-12-20T16:07:18.016" v="690" actId="20577"/>
        <pc:sldMkLst>
          <pc:docMk/>
          <pc:sldMk cId="0" sldId="285"/>
        </pc:sldMkLst>
        <pc:spChg chg="add mod">
          <ac:chgData name="김 승진" userId="c8f5d984e988fa03" providerId="LiveId" clId="{C09C1362-5E11-47C4-BDB4-F99D570DDF20}" dt="2021-12-20T15:15:12.444" v="478" actId="1076"/>
          <ac:spMkLst>
            <pc:docMk/>
            <pc:sldMk cId="0" sldId="285"/>
            <ac:spMk id="7" creationId="{4E64B74B-2B42-4C98-A2EE-E13D1544C8EE}"/>
          </ac:spMkLst>
        </pc:spChg>
        <pc:spChg chg="add mod">
          <ac:chgData name="김 승진" userId="c8f5d984e988fa03" providerId="LiveId" clId="{C09C1362-5E11-47C4-BDB4-F99D570DDF20}" dt="2021-12-20T15:15:12.444" v="478" actId="1076"/>
          <ac:spMkLst>
            <pc:docMk/>
            <pc:sldMk cId="0" sldId="285"/>
            <ac:spMk id="8" creationId="{248E4B3F-638E-48C2-9C73-7BC5CFFD852B}"/>
          </ac:spMkLst>
        </pc:spChg>
        <pc:spChg chg="add mod">
          <ac:chgData name="김 승진" userId="c8f5d984e988fa03" providerId="LiveId" clId="{C09C1362-5E11-47C4-BDB4-F99D570DDF20}" dt="2021-12-20T15:15:12.444" v="478" actId="1076"/>
          <ac:spMkLst>
            <pc:docMk/>
            <pc:sldMk cId="0" sldId="285"/>
            <ac:spMk id="9" creationId="{8C94CE95-B055-4BB4-BCD7-9350C1CD4D21}"/>
          </ac:spMkLst>
        </pc:spChg>
        <pc:spChg chg="add mod">
          <ac:chgData name="김 승진" userId="c8f5d984e988fa03" providerId="LiveId" clId="{C09C1362-5E11-47C4-BDB4-F99D570DDF20}" dt="2021-12-20T16:07:18.016" v="690" actId="20577"/>
          <ac:spMkLst>
            <pc:docMk/>
            <pc:sldMk cId="0" sldId="285"/>
            <ac:spMk id="10" creationId="{86AC2236-FAAC-4366-892B-509A6F7268CD}"/>
          </ac:spMkLst>
        </pc:spChg>
        <pc:spChg chg="add mod">
          <ac:chgData name="김 승진" userId="c8f5d984e988fa03" providerId="LiveId" clId="{C09C1362-5E11-47C4-BDB4-F99D570DDF20}" dt="2021-12-20T15:15:12.444" v="478" actId="1076"/>
          <ac:spMkLst>
            <pc:docMk/>
            <pc:sldMk cId="0" sldId="285"/>
            <ac:spMk id="11" creationId="{6A8FACB3-2F58-4DC3-A240-9146FE2474B1}"/>
          </ac:spMkLst>
        </pc:spChg>
        <pc:spChg chg="add mod">
          <ac:chgData name="김 승진" userId="c8f5d984e988fa03" providerId="LiveId" clId="{C09C1362-5E11-47C4-BDB4-F99D570DDF20}" dt="2021-12-20T15:15:12.444" v="478" actId="1076"/>
          <ac:spMkLst>
            <pc:docMk/>
            <pc:sldMk cId="0" sldId="285"/>
            <ac:spMk id="12" creationId="{040EDFB7-8B31-47A3-BC76-F5DBC1ED2C95}"/>
          </ac:spMkLst>
        </pc:spChg>
        <pc:spChg chg="del">
          <ac:chgData name="김 승진" userId="c8f5d984e988fa03" providerId="LiveId" clId="{C09C1362-5E11-47C4-BDB4-F99D570DDF20}" dt="2021-12-20T15:15:06.732" v="476" actId="478"/>
          <ac:spMkLst>
            <pc:docMk/>
            <pc:sldMk cId="0" sldId="285"/>
            <ac:spMk id="28" creationId="{00000000-0000-0000-0000-000000000000}"/>
          </ac:spMkLst>
        </pc:spChg>
        <pc:picChg chg="add mod">
          <ac:chgData name="김 승진" userId="c8f5d984e988fa03" providerId="LiveId" clId="{C09C1362-5E11-47C4-BDB4-F99D570DDF20}" dt="2021-12-20T15:15:12.444" v="478" actId="1076"/>
          <ac:picMkLst>
            <pc:docMk/>
            <pc:sldMk cId="0" sldId="285"/>
            <ac:picMk id="13" creationId="{AAF441F2-5F52-4558-994C-C145AF719A83}"/>
          </ac:picMkLst>
        </pc:picChg>
        <pc:picChg chg="add mod">
          <ac:chgData name="김 승진" userId="c8f5d984e988fa03" providerId="LiveId" clId="{C09C1362-5E11-47C4-BDB4-F99D570DDF20}" dt="2021-12-20T15:15:12.444" v="478" actId="1076"/>
          <ac:picMkLst>
            <pc:docMk/>
            <pc:sldMk cId="0" sldId="285"/>
            <ac:picMk id="14" creationId="{EC35058D-4962-4829-9994-9605AE3E21F7}"/>
          </ac:picMkLst>
        </pc:picChg>
      </pc:sldChg>
      <pc:sldChg chg="addSp delSp modSp add mod">
        <pc:chgData name="김 승진" userId="c8f5d984e988fa03" providerId="LiveId" clId="{C09C1362-5E11-47C4-BDB4-F99D570DDF20}" dt="2021-12-20T13:47:07.854" v="38" actId="207"/>
        <pc:sldMkLst>
          <pc:docMk/>
          <pc:sldMk cId="752749270" sldId="286"/>
        </pc:sldMkLst>
        <pc:grpChg chg="del mod">
          <ac:chgData name="김 승진" userId="c8f5d984e988fa03" providerId="LiveId" clId="{C09C1362-5E11-47C4-BDB4-F99D570DDF20}" dt="2021-12-20T13:44:26.167" v="24" actId="478"/>
          <ac:grpSpMkLst>
            <pc:docMk/>
            <pc:sldMk cId="752749270" sldId="286"/>
            <ac:grpSpMk id="3" creationId="{00000000-0000-0000-0000-000000000000}"/>
          </ac:grpSpMkLst>
        </pc:grpChg>
        <pc:graphicFrameChg chg="add mod modGraphic">
          <ac:chgData name="김 승진" userId="c8f5d984e988fa03" providerId="LiveId" clId="{C09C1362-5E11-47C4-BDB4-F99D570DDF20}" dt="2021-12-20T13:47:07.854" v="38" actId="207"/>
          <ac:graphicFrameMkLst>
            <pc:docMk/>
            <pc:sldMk cId="752749270" sldId="286"/>
            <ac:graphicFrameMk id="25" creationId="{1B6FA2CE-22F6-491A-A098-8FC33931AA62}"/>
          </ac:graphicFrameMkLst>
        </pc:graphicFrameChg>
      </pc:sldChg>
      <pc:sldChg chg="addSp delSp modSp add mod">
        <pc:chgData name="김 승진" userId="c8f5d984e988fa03" providerId="LiveId" clId="{C09C1362-5E11-47C4-BDB4-F99D570DDF20}" dt="2021-12-20T16:10:37.420" v="749" actId="478"/>
        <pc:sldMkLst>
          <pc:docMk/>
          <pc:sldMk cId="2341586349" sldId="287"/>
        </pc:sldMkLst>
        <pc:spChg chg="add del mod">
          <ac:chgData name="김 승진" userId="c8f5d984e988fa03" providerId="LiveId" clId="{C09C1362-5E11-47C4-BDB4-F99D570DDF20}" dt="2021-12-20T16:10:37.420" v="749" actId="478"/>
          <ac:spMkLst>
            <pc:docMk/>
            <pc:sldMk cId="2341586349" sldId="287"/>
            <ac:spMk id="3" creationId="{9A61EE8A-277A-4C9E-A1CA-3D9ABA18D6B3}"/>
          </ac:spMkLst>
        </pc:spChg>
        <pc:spChg chg="mod">
          <ac:chgData name="김 승진" userId="c8f5d984e988fa03" providerId="LiveId" clId="{C09C1362-5E11-47C4-BDB4-F99D570DDF20}" dt="2021-12-20T16:10:35.864" v="748"/>
          <ac:spMkLst>
            <pc:docMk/>
            <pc:sldMk cId="2341586349" sldId="287"/>
            <ac:spMk id="5" creationId="{00000000-0000-0000-0000-000000000000}"/>
          </ac:spMkLst>
        </pc:spChg>
        <pc:picChg chg="del">
          <ac:chgData name="김 승진" userId="c8f5d984e988fa03" providerId="LiveId" clId="{C09C1362-5E11-47C4-BDB4-F99D570DDF20}" dt="2021-12-20T16:10:27.507" v="723" actId="478"/>
          <ac:picMkLst>
            <pc:docMk/>
            <pc:sldMk cId="2341586349" sldId="287"/>
            <ac:picMk id="28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98463" y="2922628"/>
            <a:ext cx="2860078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Color</a:t>
            </a:r>
            <a:r>
              <a:rPr lang="ko-KR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 </a:t>
            </a:r>
            <a:r>
              <a:rPr lang="en-US" altLang="ko-KR" sz="4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Korea</a:t>
            </a:r>
            <a:endParaRPr lang="ko-KR" altLang="en-US" sz="4400">
              <a:solidFill>
                <a:schemeClr val="tx1">
                  <a:lumMod val="65000"/>
                  <a:lumOff val="3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26077" y="2541180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26077" y="2522518"/>
            <a:ext cx="3092168" cy="390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1"/>
                </a:solidFill>
                <a:latin typeface="KoPubWorld돋움체 Light"/>
                <a:ea typeface="KoPubWorld돋움체 Light"/>
                <a:cs typeface="KoPubWorld돋움체 Light"/>
              </a:rPr>
              <a:t>웹프로젝트 </a:t>
            </a:r>
            <a:r>
              <a:rPr lang="en-US" altLang="ko-KR" sz="2000">
                <a:solidFill>
                  <a:schemeClr val="bg1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r>
              <a:rPr lang="ko-KR" altLang="en-US" sz="2000">
                <a:solidFill>
                  <a:schemeClr val="bg1"/>
                </a:solidFill>
                <a:latin typeface="KoPubWorld돋움체 Light"/>
                <a:ea typeface="KoPubWorld돋움체 Light"/>
                <a:cs typeface="KoPubWorld돋움체 Light"/>
              </a:rPr>
              <a:t>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3130" y="5753766"/>
            <a:ext cx="289593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서일대학교 소프트웨어 공학과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05427" y="188165"/>
            <a:ext cx="3981147" cy="819580"/>
            <a:chOff x="3819245" y="188165"/>
            <a:chExt cx="3981147" cy="8195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366260"/>
              <a:ext cx="3197290" cy="470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DB </a:t>
              </a:r>
              <a:r>
                <a:rPr lang="ko-KR" altLang="en-US" sz="2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명세서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91388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06</a:t>
              </a:r>
            </a:p>
          </p:txBody>
        </p:sp>
      </p:grpSp>
      <p:pic>
        <p:nvPicPr>
          <p:cNvPr id="28" name="내용 개체 틀 2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360099" y="1331736"/>
            <a:ext cx="6678051" cy="47806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05427" y="188165"/>
            <a:ext cx="3981147" cy="819580"/>
            <a:chOff x="3819245" y="188165"/>
            <a:chExt cx="3981147" cy="8195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366260"/>
              <a:ext cx="3197290" cy="470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DB </a:t>
              </a:r>
              <a:r>
                <a:rPr lang="ko-KR" altLang="en-US" sz="2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명세서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91388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06</a:t>
              </a:r>
            </a:p>
          </p:txBody>
        </p:sp>
      </p:grpSp>
      <p:pic>
        <p:nvPicPr>
          <p:cNvPr id="28" name="내용 개체 틀 2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548673" y="1419930"/>
            <a:ext cx="6433194" cy="49252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05427" y="188165"/>
            <a:ext cx="3981147" cy="819580"/>
            <a:chOff x="3819245" y="188165"/>
            <a:chExt cx="3981147" cy="8195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366260"/>
              <a:ext cx="3197290" cy="470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DB </a:t>
              </a:r>
              <a:r>
                <a:rPr lang="ko-KR" altLang="en-US" sz="2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명세서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91388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06</a:t>
              </a:r>
            </a:p>
          </p:txBody>
        </p:sp>
      </p:grpSp>
      <p:pic>
        <p:nvPicPr>
          <p:cNvPr id="28" name="내용 개체 틀 2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175658" y="1446388"/>
            <a:ext cx="7214502" cy="47395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05427" y="188165"/>
            <a:ext cx="3981147" cy="819580"/>
            <a:chOff x="3819245" y="188165"/>
            <a:chExt cx="3981147" cy="8195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366260"/>
              <a:ext cx="3197290" cy="470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DB </a:t>
              </a:r>
              <a:r>
                <a:rPr lang="ko-KR" altLang="en-US" sz="2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명세서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91388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06</a:t>
              </a:r>
            </a:p>
          </p:txBody>
        </p:sp>
      </p:grp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6AD201B-64A8-4B33-9352-FBB7FF44D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921" y="1756265"/>
            <a:ext cx="7918700" cy="3862566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05427" y="188165"/>
            <a:ext cx="3981147" cy="819580"/>
            <a:chOff x="3819245" y="188165"/>
            <a:chExt cx="3981147" cy="8195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366260"/>
              <a:ext cx="3197290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프로젝트 시연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91388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06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14678074-C169-4E2F-8362-3941179AF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051" y="1919116"/>
            <a:ext cx="9150065" cy="404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8634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05427" y="188165"/>
            <a:ext cx="3981147" cy="819580"/>
            <a:chOff x="3819245" y="188165"/>
            <a:chExt cx="3981147" cy="8195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366260"/>
              <a:ext cx="3197290" cy="470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기대효과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91388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07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64B74B-2B42-4C98-A2EE-E13D1544C8EE}"/>
              </a:ext>
            </a:extLst>
          </p:cNvPr>
          <p:cNvSpPr/>
          <p:nvPr/>
        </p:nvSpPr>
        <p:spPr>
          <a:xfrm>
            <a:off x="2921787" y="2591899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48E4B3F-638E-48C2-9C73-7BC5CFFD852B}"/>
              </a:ext>
            </a:extLst>
          </p:cNvPr>
          <p:cNvSpPr/>
          <p:nvPr/>
        </p:nvSpPr>
        <p:spPr>
          <a:xfrm>
            <a:off x="2372587" y="2532588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94CE95-B055-4BB4-BCD7-9350C1CD4D21}"/>
              </a:ext>
            </a:extLst>
          </p:cNvPr>
          <p:cNvSpPr/>
          <p:nvPr/>
        </p:nvSpPr>
        <p:spPr>
          <a:xfrm>
            <a:off x="2921787" y="3914375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AC2236-FAAC-4366-892B-509A6F7268CD}"/>
              </a:ext>
            </a:extLst>
          </p:cNvPr>
          <p:cNvSpPr txBox="1"/>
          <p:nvPr/>
        </p:nvSpPr>
        <p:spPr>
          <a:xfrm>
            <a:off x="4026887" y="2797955"/>
            <a:ext cx="4195379" cy="5958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전국 관광지를 소개함으로 써 여행 사전조사 효율을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극대화 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A8FACB3-2F58-4DC3-A240-9146FE2474B1}"/>
              </a:ext>
            </a:extLst>
          </p:cNvPr>
          <p:cNvSpPr/>
          <p:nvPr/>
        </p:nvSpPr>
        <p:spPr>
          <a:xfrm>
            <a:off x="2372587" y="3865455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0EDFB7-8B31-47A3-BC76-F5DBC1ED2C95}"/>
              </a:ext>
            </a:extLst>
          </p:cNvPr>
          <p:cNvSpPr txBox="1"/>
          <p:nvPr/>
        </p:nvSpPr>
        <p:spPr>
          <a:xfrm>
            <a:off x="3933281" y="4116753"/>
            <a:ext cx="455445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매달 대한민국에 들어오는 외국인 관광객 수를 제공하여</a:t>
            </a:r>
          </a:p>
          <a:p>
            <a:pPr algn="ctr"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인기있는 계절을 알 수 있게 함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pic>
        <p:nvPicPr>
          <p:cNvPr id="13" name="그래픽 17" descr="إضافة 단색으로 채워진">
            <a:extLst>
              <a:ext uri="{FF2B5EF4-FFF2-40B4-BE49-F238E27FC236}">
                <a16:creationId xmlns:a16="http://schemas.microsoft.com/office/drawing/2014/main" id="{AAF441F2-5F52-4558-994C-C145AF719A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77875" y="4070745"/>
            <a:ext cx="687820" cy="687820"/>
          </a:xfrm>
          <a:prstGeom prst="rect">
            <a:avLst/>
          </a:prstGeom>
        </p:spPr>
      </p:pic>
      <p:pic>
        <p:nvPicPr>
          <p:cNvPr id="14" name="그래픽 41" descr="إضافة 단색으로 채워진">
            <a:extLst>
              <a:ext uri="{FF2B5EF4-FFF2-40B4-BE49-F238E27FC236}">
                <a16:creationId xmlns:a16="http://schemas.microsoft.com/office/drawing/2014/main" id="{EC35058D-4962-4829-9994-9605AE3E21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77875" y="2751619"/>
            <a:ext cx="687820" cy="687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35895" y="2922628"/>
            <a:ext cx="59202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경청해주셔서</a:t>
            </a:r>
            <a:r>
              <a:rPr lang="ko-KR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 감사합니다</a:t>
            </a:r>
            <a:r>
              <a:rPr lang="en-US" altLang="ko-KR" sz="4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.</a:t>
            </a:r>
            <a:endParaRPr lang="ko-KR" altLang="en-US" sz="4400">
              <a:solidFill>
                <a:schemeClr val="tx1">
                  <a:lumMod val="65000"/>
                  <a:lumOff val="3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74992" y="2541180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74991" y="2522518"/>
            <a:ext cx="1838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  <a:latin typeface="KoPubWorld돋움체 Light"/>
                <a:ea typeface="KoPubWorld돋움체 Light"/>
                <a:cs typeface="KoPubWorld돋움체 Light"/>
              </a:rPr>
              <a:t>THANK YOU -</a:t>
            </a:r>
            <a:endParaRPr lang="ko-KR" altLang="en-US" sz="2000">
              <a:solidFill>
                <a:schemeClr val="bg1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63130" y="5753766"/>
            <a:ext cx="283878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서일대학교 소프트웨어공학과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70197" y="211748"/>
            <a:ext cx="2651607" cy="519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spc="600">
                <a:solidFill>
                  <a:schemeClr val="bg1"/>
                </a:solidFill>
                <a:latin typeface="KoPubWorld돋움체 Light"/>
                <a:ea typeface="KoPubWorld돋움체 Light"/>
                <a:cs typeface="KoPubWorld돋움체 Light"/>
              </a:rPr>
              <a:t>목         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59641" y="5842337"/>
            <a:ext cx="4555628" cy="1004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 b="1">
                <a:solidFill>
                  <a:srgbClr val="64DECF">
                    <a:alpha val="16000"/>
                  </a:srgbClr>
                </a:solidFill>
                <a:latin typeface="KoPubWorld돋움체 Bold"/>
                <a:ea typeface="KoPubWorld돋움체 Bold"/>
                <a:cs typeface="KoPubWorld돋움체 Bold"/>
              </a:rPr>
              <a:t>CONTENTS</a:t>
            </a:r>
            <a:endParaRPr lang="ko-KR" altLang="en-US" sz="6000" b="1">
              <a:solidFill>
                <a:srgbClr val="64DECF">
                  <a:alpha val="16000"/>
                </a:srgbClr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grpSp>
        <p:nvGrpSpPr>
          <p:cNvPr id="24" name="그룹 3"/>
          <p:cNvGrpSpPr/>
          <p:nvPr/>
        </p:nvGrpSpPr>
        <p:grpSpPr>
          <a:xfrm>
            <a:off x="3095804" y="1409142"/>
            <a:ext cx="6471247" cy="830997"/>
            <a:chOff x="3403338" y="2598003"/>
            <a:chExt cx="6471247" cy="830997"/>
          </a:xfrm>
        </p:grpSpPr>
        <p:grpSp>
          <p:nvGrpSpPr>
            <p:cNvPr id="25" name="그룹 1"/>
            <p:cNvGrpSpPr/>
            <p:nvPr/>
          </p:nvGrpSpPr>
          <p:grpSpPr>
            <a:xfrm>
              <a:off x="3403338" y="2598003"/>
              <a:ext cx="2874131" cy="830997"/>
              <a:chOff x="3403338" y="2598003"/>
              <a:chExt cx="2874131" cy="830997"/>
            </a:xfrm>
          </p:grpSpPr>
          <p:sp>
            <p:nvSpPr>
              <p:cNvPr id="26" name="TextBox 7"/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4800" b="1">
                    <a:solidFill>
                      <a:srgbClr val="64DECF"/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01</a:t>
                </a:r>
                <a:endParaRPr lang="ko-KR" altLang="en-US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endParaRPr>
              </a:p>
            </p:txBody>
          </p:sp>
          <p:sp>
            <p:nvSpPr>
              <p:cNvPr id="27" name="TextBox 11"/>
              <p:cNvSpPr txBox="1"/>
              <p:nvPr/>
            </p:nvSpPr>
            <p:spPr>
              <a:xfrm>
                <a:off x="4182024" y="2820384"/>
                <a:ext cx="2095445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주제 및 선정배경</a:t>
                </a:r>
              </a:p>
            </p:txBody>
          </p:sp>
        </p:grpSp>
        <p:grpSp>
          <p:nvGrpSpPr>
            <p:cNvPr id="28" name="그룹 2"/>
            <p:cNvGrpSpPr/>
            <p:nvPr/>
          </p:nvGrpSpPr>
          <p:grpSpPr>
            <a:xfrm>
              <a:off x="6454034" y="2598003"/>
              <a:ext cx="3420551" cy="830997"/>
              <a:chOff x="6454034" y="2598003"/>
              <a:chExt cx="3420551" cy="830997"/>
            </a:xfrm>
          </p:grpSpPr>
          <p:sp>
            <p:nvSpPr>
              <p:cNvPr id="29" name="TextBox 13"/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4800" b="1">
                    <a:solidFill>
                      <a:srgbClr val="64DECF"/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02</a:t>
                </a:r>
                <a:endParaRPr lang="ko-KR" altLang="en-US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endParaRPr>
              </a:p>
            </p:txBody>
          </p:sp>
          <p:sp>
            <p:nvSpPr>
              <p:cNvPr id="30" name="TextBox 14"/>
              <p:cNvSpPr txBox="1"/>
              <p:nvPr/>
            </p:nvSpPr>
            <p:spPr>
              <a:xfrm>
                <a:off x="7232719" y="2820384"/>
                <a:ext cx="2641866" cy="387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/>
                    <a:ea typeface="KoPubWorld돋움체 Light"/>
                    <a:cs typeface="KoPubWorld돋움체 Light"/>
                  </a:rPr>
                  <a:t>조원 소개 및 담당작업</a:t>
                </a:r>
              </a:p>
            </p:txBody>
          </p:sp>
        </p:grpSp>
      </p:grpSp>
      <p:grpSp>
        <p:nvGrpSpPr>
          <p:cNvPr id="31" name="그룹 15"/>
          <p:cNvGrpSpPr/>
          <p:nvPr/>
        </p:nvGrpSpPr>
        <p:grpSpPr>
          <a:xfrm>
            <a:off x="3122262" y="2804286"/>
            <a:ext cx="5610639" cy="830997"/>
            <a:chOff x="3403338" y="2598003"/>
            <a:chExt cx="5610639" cy="830997"/>
          </a:xfrm>
        </p:grpSpPr>
        <p:grpSp>
          <p:nvGrpSpPr>
            <p:cNvPr id="32" name="그룹 16"/>
            <p:cNvGrpSpPr/>
            <p:nvPr/>
          </p:nvGrpSpPr>
          <p:grpSpPr>
            <a:xfrm>
              <a:off x="3403338" y="2598003"/>
              <a:ext cx="1989274" cy="830997"/>
              <a:chOff x="3403338" y="2598003"/>
              <a:chExt cx="1989274" cy="830997"/>
            </a:xfrm>
          </p:grpSpPr>
          <p:sp>
            <p:nvSpPr>
              <p:cNvPr id="33" name="TextBox 20"/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03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endParaRPr>
              </a:p>
            </p:txBody>
          </p:sp>
          <p:sp>
            <p:nvSpPr>
              <p:cNvPr id="34" name="TextBox 21"/>
              <p:cNvSpPr txBox="1"/>
              <p:nvPr/>
            </p:nvSpPr>
            <p:spPr>
              <a:xfrm>
                <a:off x="4182024" y="2810859"/>
                <a:ext cx="1210588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개발환경</a:t>
                </a:r>
              </a:p>
            </p:txBody>
          </p:sp>
        </p:grpSp>
        <p:grpSp>
          <p:nvGrpSpPr>
            <p:cNvPr id="35" name="그룹 17"/>
            <p:cNvGrpSpPr/>
            <p:nvPr/>
          </p:nvGrpSpPr>
          <p:grpSpPr>
            <a:xfrm>
              <a:off x="6454034" y="2598003"/>
              <a:ext cx="2559943" cy="830997"/>
              <a:chOff x="6454034" y="2598003"/>
              <a:chExt cx="2559943" cy="830997"/>
            </a:xfrm>
          </p:grpSpPr>
          <p:sp>
            <p:nvSpPr>
              <p:cNvPr id="36" name="TextBox 18"/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04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endParaRPr>
              </a:p>
            </p:txBody>
          </p:sp>
          <p:sp>
            <p:nvSpPr>
              <p:cNvPr id="37" name="TextBox 19"/>
              <p:cNvSpPr txBox="1"/>
              <p:nvPr/>
            </p:nvSpPr>
            <p:spPr>
              <a:xfrm>
                <a:off x="7232720" y="2810859"/>
                <a:ext cx="1781257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프로젝트 설계</a:t>
                </a:r>
              </a:p>
            </p:txBody>
          </p:sp>
        </p:grpSp>
      </p:grpSp>
      <p:grpSp>
        <p:nvGrpSpPr>
          <p:cNvPr id="38" name="그룹 15"/>
          <p:cNvGrpSpPr/>
          <p:nvPr/>
        </p:nvGrpSpPr>
        <p:grpSpPr>
          <a:xfrm>
            <a:off x="3095804" y="4075671"/>
            <a:ext cx="5238151" cy="830997"/>
            <a:chOff x="3403340" y="2598002"/>
            <a:chExt cx="4869433" cy="830997"/>
          </a:xfrm>
        </p:grpSpPr>
        <p:grpSp>
          <p:nvGrpSpPr>
            <p:cNvPr id="39" name="그룹 16"/>
            <p:cNvGrpSpPr/>
            <p:nvPr/>
          </p:nvGrpSpPr>
          <p:grpSpPr>
            <a:xfrm>
              <a:off x="3403340" y="2598002"/>
              <a:ext cx="2536487" cy="830997"/>
              <a:chOff x="3403338" y="2598002"/>
              <a:chExt cx="2536487" cy="830997"/>
            </a:xfrm>
          </p:grpSpPr>
          <p:sp>
            <p:nvSpPr>
              <p:cNvPr id="40" name="TextBox 20"/>
              <p:cNvSpPr txBox="1"/>
              <p:nvPr/>
            </p:nvSpPr>
            <p:spPr>
              <a:xfrm>
                <a:off x="3403338" y="2598002"/>
                <a:ext cx="87716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4800" b="1">
                    <a:solidFill>
                      <a:srgbClr val="64DECF"/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05</a:t>
                </a:r>
              </a:p>
            </p:txBody>
          </p:sp>
          <p:sp>
            <p:nvSpPr>
              <p:cNvPr id="41" name="TextBox 21"/>
              <p:cNvSpPr txBox="1"/>
              <p:nvPr/>
            </p:nvSpPr>
            <p:spPr>
              <a:xfrm>
                <a:off x="4182023" y="2810858"/>
                <a:ext cx="175780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화면 설계</a:t>
                </a:r>
              </a:p>
            </p:txBody>
          </p:sp>
        </p:grpSp>
        <p:grpSp>
          <p:nvGrpSpPr>
            <p:cNvPr id="42" name="그룹 17"/>
            <p:cNvGrpSpPr/>
            <p:nvPr/>
          </p:nvGrpSpPr>
          <p:grpSpPr>
            <a:xfrm>
              <a:off x="6223821" y="2598002"/>
              <a:ext cx="2048952" cy="830997"/>
              <a:chOff x="6223818" y="2598002"/>
              <a:chExt cx="2048952" cy="830997"/>
            </a:xfrm>
          </p:grpSpPr>
          <p:sp>
            <p:nvSpPr>
              <p:cNvPr id="43" name="TextBox 18"/>
              <p:cNvSpPr txBox="1"/>
              <p:nvPr/>
            </p:nvSpPr>
            <p:spPr>
              <a:xfrm>
                <a:off x="6223818" y="2598002"/>
                <a:ext cx="87716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4800" b="1">
                    <a:solidFill>
                      <a:srgbClr val="64DECF"/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06</a:t>
                </a:r>
              </a:p>
            </p:txBody>
          </p:sp>
          <p:sp>
            <p:nvSpPr>
              <p:cNvPr id="44" name="TextBox 19"/>
              <p:cNvSpPr txBox="1"/>
              <p:nvPr/>
            </p:nvSpPr>
            <p:spPr>
              <a:xfrm>
                <a:off x="7002504" y="2810858"/>
                <a:ext cx="1270265" cy="3903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DB</a:t>
                </a: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명세서</a:t>
                </a:r>
              </a:p>
            </p:txBody>
          </p:sp>
        </p:grpSp>
      </p:grpSp>
      <p:sp>
        <p:nvSpPr>
          <p:cNvPr id="45" name="TextBox 18"/>
          <p:cNvSpPr txBox="1"/>
          <p:nvPr/>
        </p:nvSpPr>
        <p:spPr>
          <a:xfrm>
            <a:off x="3089052" y="5426838"/>
            <a:ext cx="9435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800" b="1" dirty="0">
                <a:solidFill>
                  <a:srgbClr val="64DECF"/>
                </a:solidFill>
                <a:latin typeface="KoPubWorld돋움체 Bold"/>
                <a:ea typeface="KoPubWorld돋움체 Bold"/>
                <a:cs typeface="KoPubWorld돋움체 Bold"/>
              </a:rPr>
              <a:t>07</a:t>
            </a:r>
          </a:p>
        </p:txBody>
      </p:sp>
      <p:sp>
        <p:nvSpPr>
          <p:cNvPr id="46" name="TextBox 19"/>
          <p:cNvSpPr txBox="1"/>
          <p:nvPr/>
        </p:nvSpPr>
        <p:spPr>
          <a:xfrm>
            <a:off x="3933452" y="5696490"/>
            <a:ext cx="1890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프로젝트 시연</a:t>
            </a:r>
          </a:p>
        </p:txBody>
      </p:sp>
      <p:sp>
        <p:nvSpPr>
          <p:cNvPr id="47" name="TextBox 18">
            <a:extLst>
              <a:ext uri="{FF2B5EF4-FFF2-40B4-BE49-F238E27FC236}">
                <a16:creationId xmlns:a16="http://schemas.microsoft.com/office/drawing/2014/main" id="{7EFD3C77-621B-4274-9F02-E424E5A0B36C}"/>
              </a:ext>
            </a:extLst>
          </p:cNvPr>
          <p:cNvSpPr txBox="1"/>
          <p:nvPr/>
        </p:nvSpPr>
        <p:spPr>
          <a:xfrm>
            <a:off x="6080081" y="5426838"/>
            <a:ext cx="9435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800" b="1" dirty="0">
                <a:solidFill>
                  <a:srgbClr val="64DECF"/>
                </a:solidFill>
                <a:latin typeface="KoPubWorld돋움체 Bold"/>
                <a:ea typeface="KoPubWorld돋움체 Bold"/>
                <a:cs typeface="KoPubWorld돋움체 Bold"/>
              </a:rPr>
              <a:t>08</a:t>
            </a:r>
          </a:p>
        </p:txBody>
      </p:sp>
      <p:sp>
        <p:nvSpPr>
          <p:cNvPr id="48" name="TextBox 19">
            <a:extLst>
              <a:ext uri="{FF2B5EF4-FFF2-40B4-BE49-F238E27FC236}">
                <a16:creationId xmlns:a16="http://schemas.microsoft.com/office/drawing/2014/main" id="{47A866EF-4A00-4238-AF45-AD68252B88E2}"/>
              </a:ext>
            </a:extLst>
          </p:cNvPr>
          <p:cNvSpPr txBox="1"/>
          <p:nvPr/>
        </p:nvSpPr>
        <p:spPr>
          <a:xfrm>
            <a:off x="6924481" y="5696490"/>
            <a:ext cx="1366451" cy="391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기대효과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3569487" y="2178412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020287" y="2133171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05427" y="188165"/>
            <a:ext cx="5483057" cy="1238680"/>
            <a:chOff x="3819245" y="188165"/>
            <a:chExt cx="3981147" cy="1166799"/>
          </a:xfrm>
        </p:grpSpPr>
        <p:sp>
          <p:nvSpPr>
            <p:cNvPr id="5" name="직사각형 4"/>
            <p:cNvSpPr/>
            <p:nvPr/>
          </p:nvSpPr>
          <p:spPr>
            <a:xfrm>
              <a:off x="4603101" y="271008"/>
              <a:ext cx="3197290" cy="5815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주제 및 선정배경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726049" cy="7720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01</a:t>
              </a: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lum bright="70000" contrast="-70000"/>
          </a:blip>
          <a:stretch>
            <a:fillRect/>
          </a:stretch>
        </p:blipFill>
        <p:spPr>
          <a:xfrm>
            <a:off x="3306708" y="2419592"/>
            <a:ext cx="525558" cy="52555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295475" y="2383698"/>
            <a:ext cx="4953600" cy="5958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대한민국 각 지역마다 유명한 관광지 모습을 볼 수 있고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하나의 사이트만으로 대한민국을 알아볼 수 있는 사이트 제작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569487" y="3525349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020287" y="3466038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569487" y="4847825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295475" y="3875418"/>
            <a:ext cx="495360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코로나로 인한 외국인 관광객 감소로 외국인 관광객을 타겟팅</a:t>
            </a:r>
          </a:p>
        </p:txBody>
      </p:sp>
      <p:sp>
        <p:nvSpPr>
          <p:cNvPr id="32" name="타원 31"/>
          <p:cNvSpPr/>
          <p:nvPr/>
        </p:nvSpPr>
        <p:spPr>
          <a:xfrm>
            <a:off x="3020287" y="4798905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780561" y="5050203"/>
            <a:ext cx="415530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달마다 방문하는 외국인 관광객수가 달라 나라별로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algn="ctr"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선호하는 계절이 다르다고 생각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4ADF835-7E6D-48F5-83DF-8011405F63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</a:blip>
          <a:stretch>
            <a:fillRect/>
          </a:stretch>
        </p:blipFill>
        <p:spPr>
          <a:xfrm>
            <a:off x="3306708" y="3731405"/>
            <a:ext cx="525558" cy="52555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CE1F195-978B-461D-97CD-D80FD2149A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</a:blip>
          <a:stretch>
            <a:fillRect/>
          </a:stretch>
        </p:blipFill>
        <p:spPr>
          <a:xfrm>
            <a:off x="3306708" y="5053029"/>
            <a:ext cx="525558" cy="5255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105302" y="188165"/>
            <a:ext cx="5991981" cy="1238680"/>
            <a:chOff x="3819245" y="188165"/>
            <a:chExt cx="3981147" cy="12386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271010"/>
              <a:ext cx="3197289" cy="6224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 조원 소개 및 담당 작업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91387" cy="819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02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077493" y="2425628"/>
            <a:ext cx="8037014" cy="2669547"/>
            <a:chOff x="2192615" y="2425628"/>
            <a:chExt cx="8037014" cy="2669547"/>
          </a:xfrm>
        </p:grpSpPr>
        <p:sp>
          <p:nvSpPr>
            <p:cNvPr id="2" name="직사각형 1"/>
            <p:cNvSpPr/>
            <p:nvPr/>
          </p:nvSpPr>
          <p:spPr>
            <a:xfrm>
              <a:off x="2329465" y="2547257"/>
              <a:ext cx="2183364" cy="2547918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192615" y="2425628"/>
              <a:ext cx="2183364" cy="2547918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28807" y="2806835"/>
              <a:ext cx="706755" cy="3916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2000" b="1">
                  <a:solidFill>
                    <a:schemeClr val="bg1"/>
                  </a:solidFill>
                  <a:latin typeface="KoPubWorld돋움체 Light"/>
                  <a:ea typeface="KoPubWorld돋움체 Light"/>
                  <a:cs typeface="KoPubWorld돋움체 Light"/>
                </a:rPr>
                <a:t>조원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43057" y="3736844"/>
              <a:ext cx="1316355" cy="8523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endParaRPr lang="ko-KR" altLang="en-US" sz="2500">
                <a:solidFill>
                  <a:schemeClr val="bg1"/>
                </a:solidFill>
                <a:latin typeface="KoPubWorld돋움체 Light"/>
                <a:ea typeface="KoPubWorld돋움체 Light"/>
                <a:cs typeface="KoPubWorld돋움체 Light"/>
              </a:endParaRPr>
            </a:p>
            <a:p>
              <a:pPr algn="ctr">
                <a:defRPr/>
              </a:pPr>
              <a:r>
                <a:rPr lang="ko-KR" altLang="en-US" sz="2500">
                  <a:solidFill>
                    <a:schemeClr val="bg1"/>
                  </a:solidFill>
                  <a:latin typeface="KoPubWorld돋움체 Light"/>
                  <a:ea typeface="KoPubWorld돋움체 Light"/>
                  <a:cs typeface="KoPubWorld돋움체 Light"/>
                </a:rPr>
                <a:t>한 승 철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02669" y="3410339"/>
              <a:ext cx="156324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bg1"/>
                  </a:solidFill>
                  <a:latin typeface="KoPubWorld돋움체 Bold"/>
                  <a:ea typeface="KoPubWorld돋움체 Bold"/>
                  <a:cs typeface="KoPubWorld돋움체 Bold"/>
                </a:rPr>
                <a:t>…………………………</a:t>
              </a:r>
            </a:p>
            <a:p>
              <a:pPr algn="ctr">
                <a:defRPr/>
              </a:pPr>
              <a:endParaRPr lang="en-US" altLang="ko-KR" sz="1200">
                <a:solidFill>
                  <a:schemeClr val="bg1"/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119440" y="2547257"/>
              <a:ext cx="2183364" cy="2547918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982590" y="2425628"/>
              <a:ext cx="2183364" cy="2547918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10107" y="2806835"/>
              <a:ext cx="706755" cy="3916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2000" b="1">
                  <a:solidFill>
                    <a:schemeClr val="bg1"/>
                  </a:solidFill>
                  <a:latin typeface="KoPubWorld돋움체 Bold"/>
                  <a:ea typeface="KoPubWorld돋움체 Bold"/>
                  <a:cs typeface="KoPubWorld돋움체 Bold"/>
                </a:rPr>
                <a:t>조장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24357" y="3736844"/>
              <a:ext cx="1316355" cy="8523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endParaRPr lang="ko-KR" altLang="en-US" sz="2500">
                <a:solidFill>
                  <a:schemeClr val="bg1"/>
                </a:solidFill>
                <a:latin typeface="KoPubWorld돋움체 Light"/>
                <a:ea typeface="KoPubWorld돋움체 Light"/>
                <a:cs typeface="KoPubWorld돋움체 Light"/>
              </a:endParaRPr>
            </a:p>
            <a:p>
              <a:pPr algn="ctr">
                <a:defRPr/>
              </a:pPr>
              <a:r>
                <a:rPr lang="ko-KR" altLang="en-US" sz="2500">
                  <a:solidFill>
                    <a:schemeClr val="bg1"/>
                  </a:solidFill>
                  <a:latin typeface="KoPubWorld돋움체 Light"/>
                  <a:ea typeface="KoPubWorld돋움체 Light"/>
                  <a:cs typeface="KoPubWorld돋움체 Light"/>
                </a:rPr>
                <a:t>고 명 수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2644" y="3410339"/>
              <a:ext cx="156324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bg1"/>
                  </a:solidFill>
                  <a:latin typeface="KoPubWorld돋움체 Bold"/>
                  <a:ea typeface="KoPubWorld돋움체 Bold"/>
                  <a:cs typeface="KoPubWorld돋움체 Bold"/>
                </a:rPr>
                <a:t>…………………………</a:t>
              </a:r>
            </a:p>
            <a:p>
              <a:pPr algn="ctr">
                <a:defRPr/>
              </a:pPr>
              <a:endParaRPr lang="en-US" altLang="ko-KR" sz="1200">
                <a:solidFill>
                  <a:schemeClr val="bg1"/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046265" y="2547257"/>
              <a:ext cx="2183364" cy="2547918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909415" y="2425628"/>
              <a:ext cx="2183364" cy="2547918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643806" y="2806835"/>
              <a:ext cx="706755" cy="3916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2000" b="1">
                  <a:solidFill>
                    <a:schemeClr val="bg1"/>
                  </a:solidFill>
                  <a:latin typeface="KoPubWorld돋움체 Light"/>
                  <a:ea typeface="KoPubWorld돋움체 Light"/>
                  <a:cs typeface="KoPubWorld돋움체 Light"/>
                </a:rPr>
                <a:t>조원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329482" y="3736844"/>
              <a:ext cx="1316356" cy="8523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endParaRPr lang="ko-KR" altLang="en-US" sz="2500">
                <a:solidFill>
                  <a:schemeClr val="bg1"/>
                </a:solidFill>
                <a:latin typeface="KoPubWorld돋움체 Light"/>
                <a:ea typeface="KoPubWorld돋움체 Light"/>
                <a:cs typeface="KoPubWorld돋움체 Light"/>
              </a:endParaRPr>
            </a:p>
            <a:p>
              <a:pPr algn="ctr">
                <a:defRPr/>
              </a:pPr>
              <a:r>
                <a:rPr lang="ko-KR" altLang="en-US" sz="2500">
                  <a:solidFill>
                    <a:schemeClr val="bg1"/>
                  </a:solidFill>
                  <a:latin typeface="KoPubWorld돋움체 Light"/>
                  <a:ea typeface="KoPubWorld돋움체 Light"/>
                  <a:cs typeface="KoPubWorld돋움체 Light"/>
                </a:rPr>
                <a:t>김 승 진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19469" y="3410339"/>
              <a:ext cx="156324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bg1"/>
                  </a:solidFill>
                  <a:latin typeface="KoPubWorld돋움체 Bold"/>
                  <a:ea typeface="KoPubWorld돋움체 Bold"/>
                  <a:cs typeface="KoPubWorld돋움체 Bold"/>
                </a:rPr>
                <a:t>…………………………</a:t>
              </a:r>
            </a:p>
            <a:p>
              <a:pPr algn="ctr">
                <a:defRPr/>
              </a:pPr>
              <a:endParaRPr lang="en-US" altLang="ko-KR" sz="1200">
                <a:solidFill>
                  <a:schemeClr val="bg1"/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105302" y="188165"/>
            <a:ext cx="5991981" cy="1238680"/>
            <a:chOff x="3819245" y="188165"/>
            <a:chExt cx="3981147" cy="12386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271010"/>
              <a:ext cx="3197289" cy="6224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 조원 소개 및 담당 작업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91387" cy="819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02</a:t>
              </a:r>
            </a:p>
          </p:txBody>
        </p:sp>
      </p:grpSp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1B6FA2CE-22F6-491A-A098-8FC33931A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942277"/>
              </p:ext>
            </p:extLst>
          </p:nvPr>
        </p:nvGraphicFramePr>
        <p:xfrm>
          <a:off x="1468721" y="2882194"/>
          <a:ext cx="8992350" cy="2251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6175">
                  <a:extLst>
                    <a:ext uri="{9D8B030D-6E8A-4147-A177-3AD203B41FA5}">
                      <a16:colId xmlns:a16="http://schemas.microsoft.com/office/drawing/2014/main" val="3882867741"/>
                    </a:ext>
                  </a:extLst>
                </a:gridCol>
                <a:gridCol w="4496175">
                  <a:extLst>
                    <a:ext uri="{9D8B030D-6E8A-4147-A177-3AD203B41FA5}">
                      <a16:colId xmlns:a16="http://schemas.microsoft.com/office/drawing/2014/main" val="2686249283"/>
                    </a:ext>
                  </a:extLst>
                </a:gridCol>
              </a:tblGrid>
              <a:tr h="718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김승진</a:t>
                      </a:r>
                    </a:p>
                  </a:txBody>
                  <a:tcPr>
                    <a:solidFill>
                      <a:srgbClr val="229E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한승철</a:t>
                      </a:r>
                    </a:p>
                  </a:txBody>
                  <a:tcPr>
                    <a:solidFill>
                      <a:srgbClr val="229E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281731"/>
                  </a:ext>
                </a:extLst>
              </a:tr>
              <a:tr h="15334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프론트엔드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HY궁서B" panose="02030600000101010101" pitchFamily="18" charset="-127"/>
                        <a:ea typeface="HY궁서B" panose="02030600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유저 인터페이스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HY궁서B" panose="02030600000101010101" pitchFamily="18" charset="-127"/>
                        <a:ea typeface="HY궁서B" panose="02030600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Vscode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사용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html,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css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,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javascript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,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jquery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solidFill>
                      <a:srgbClr val="64DEC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빽엔드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HY궁서B" panose="02030600000101010101" pitchFamily="18" charset="-127"/>
                        <a:ea typeface="HY궁서B" panose="02030600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데이터베이스 구축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HY궁서B" panose="02030600000101010101" pitchFamily="18" charset="-127"/>
                        <a:ea typeface="HY궁서B" panose="02030600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자료 수집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HY궁서B" panose="02030600000101010101" pitchFamily="18" charset="-127"/>
                        <a:ea typeface="HY궁서B" panose="02030600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Dynamic web project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Eclipse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jsp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4DE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699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74927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2295988" y="2422170"/>
            <a:ext cx="8079909" cy="123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754937" y="2403223"/>
            <a:ext cx="1349305" cy="1349305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05427" y="188165"/>
            <a:ext cx="3981147" cy="819580"/>
            <a:chOff x="3819245" y="188165"/>
            <a:chExt cx="3981147" cy="8195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271010"/>
              <a:ext cx="3197290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페이지 기능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91388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02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587368" y="2948042"/>
            <a:ext cx="593449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전국 지도를 제공 및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9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개의 지역으로 구분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달력을 선택 시 그 달에 방문한 외국인수를 그래프로 표시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지역을 선택 시 해당 지역별 지도 페이지로 이동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295988" y="4680881"/>
            <a:ext cx="8079909" cy="123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602199" y="5209050"/>
            <a:ext cx="61284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지역별 유명한 관광지를 미식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액티비티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힐링 으로 구분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메뉴 클릭 시 해당 소개 구역으로 이동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식당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액티비티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힐링을 소개하고 사진 클릭 시 상세소개 </a:t>
            </a:r>
          </a:p>
        </p:txBody>
      </p:sp>
      <p:sp>
        <p:nvSpPr>
          <p:cNvPr id="31" name="타원 30"/>
          <p:cNvSpPr/>
          <p:nvPr/>
        </p:nvSpPr>
        <p:spPr>
          <a:xfrm>
            <a:off x="1746788" y="4588929"/>
            <a:ext cx="1349305" cy="1349305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8" name="그래픽 7" descr="서예 붓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02733" y="2639131"/>
            <a:ext cx="849938" cy="849938"/>
          </a:xfrm>
          <a:prstGeom prst="rect">
            <a:avLst/>
          </a:prstGeom>
        </p:spPr>
      </p:pic>
      <p:pic>
        <p:nvPicPr>
          <p:cNvPr id="10" name="그래픽 9" descr="펜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56046" y="4928575"/>
            <a:ext cx="790929" cy="7909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87368" y="2547536"/>
            <a:ext cx="1869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메인 페이지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81769" y="4760299"/>
            <a:ext cx="1431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지역 페이지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/>
            <p:cNvSpPr/>
            <p:nvPr/>
          </p:nvSpPr>
          <p:spPr>
            <a:xfrm>
              <a:off x="4603102" y="366260"/>
              <a:ext cx="3197290" cy="470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개발 환경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09837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 dirty="0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03</a:t>
              </a: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8F32B9D-DC4A-4EA0-B602-71FD80ABCA40}"/>
              </a:ext>
            </a:extLst>
          </p:cNvPr>
          <p:cNvSpPr/>
          <p:nvPr/>
        </p:nvSpPr>
        <p:spPr>
          <a:xfrm>
            <a:off x="7040587" y="2526645"/>
            <a:ext cx="1401268" cy="1401268"/>
          </a:xfrm>
          <a:prstGeom prst="rect">
            <a:avLst/>
          </a:prstGeom>
          <a:blipFill dpi="0" rotWithShape="1">
            <a:blip r:embed="rId2"/>
            <a:srcRect/>
            <a:stretch>
              <a:fillRect l="10000" r="10000"/>
            </a:stretch>
          </a:blipFill>
          <a:ln w="28575">
            <a:solidFill>
              <a:schemeClr val="tx1"/>
            </a:solidFill>
          </a:ln>
          <a:effectLst>
            <a:outerShdw dist="165100" dir="30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0F73127-1C5A-4227-9653-25F19BB09BDE}"/>
              </a:ext>
            </a:extLst>
          </p:cNvPr>
          <p:cNvSpPr/>
          <p:nvPr/>
        </p:nvSpPr>
        <p:spPr>
          <a:xfrm>
            <a:off x="643350" y="2502326"/>
            <a:ext cx="1401268" cy="1401268"/>
          </a:xfrm>
          <a:prstGeom prst="rect">
            <a:avLst/>
          </a:prstGeom>
          <a:blipFill dpi="0" rotWithShape="1">
            <a:blip r:embed="rId3"/>
            <a:srcRect/>
            <a:stretch>
              <a:fillRect l="10000" t="10000" r="10000" b="10000"/>
            </a:stretch>
          </a:blipFill>
          <a:ln w="28575">
            <a:solidFill>
              <a:schemeClr val="tx1"/>
            </a:solidFill>
          </a:ln>
          <a:effectLst>
            <a:outerShdw dist="165100" dir="30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BC1F91F-8721-4A09-8B4A-D5682EEF444F}"/>
              </a:ext>
            </a:extLst>
          </p:cNvPr>
          <p:cNvSpPr/>
          <p:nvPr/>
        </p:nvSpPr>
        <p:spPr>
          <a:xfrm>
            <a:off x="2280401" y="3031510"/>
            <a:ext cx="1401268" cy="1401268"/>
          </a:xfrm>
          <a:prstGeom prst="rect">
            <a:avLst/>
          </a:prstGeom>
          <a:blipFill dpi="0" rotWithShape="1">
            <a:blip r:embed="rId4"/>
            <a:srcRect/>
            <a:stretch>
              <a:fillRect l="20000" t="10000" r="20000" b="10000"/>
            </a:stretch>
          </a:blipFill>
          <a:ln w="28575">
            <a:solidFill>
              <a:schemeClr val="tx1"/>
            </a:solidFill>
          </a:ln>
          <a:effectLst>
            <a:outerShdw dist="165100" dir="30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ED78EB4-8A30-434A-8924-761D963CC9FA}"/>
              </a:ext>
            </a:extLst>
          </p:cNvPr>
          <p:cNvSpPr/>
          <p:nvPr/>
        </p:nvSpPr>
        <p:spPr>
          <a:xfrm>
            <a:off x="3917452" y="2502326"/>
            <a:ext cx="1401268" cy="1401268"/>
          </a:xfrm>
          <a:prstGeom prst="rect">
            <a:avLst/>
          </a:prstGeom>
          <a:blipFill dpi="0" rotWithShape="1">
            <a:blip r:embed="rId5"/>
            <a:srcRect/>
            <a:stretch>
              <a:fillRect l="-20000" t="10000" r="-20000" b="10000"/>
            </a:stretch>
          </a:blipFill>
          <a:ln w="28575">
            <a:solidFill>
              <a:schemeClr val="tx1"/>
            </a:solidFill>
          </a:ln>
          <a:effectLst>
            <a:outerShdw dist="165100" dir="30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D70ED4A-AA7A-4CA0-BD5D-9E32E0FB21D3}"/>
              </a:ext>
            </a:extLst>
          </p:cNvPr>
          <p:cNvSpPr/>
          <p:nvPr/>
        </p:nvSpPr>
        <p:spPr>
          <a:xfrm>
            <a:off x="3291706" y="4788464"/>
            <a:ext cx="1401268" cy="140126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28575">
            <a:solidFill>
              <a:schemeClr val="tx1"/>
            </a:solidFill>
          </a:ln>
          <a:effectLst>
            <a:outerShdw dist="165100" dir="30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4EFEAD2-B072-4ABF-B368-12977B19D804}"/>
              </a:ext>
            </a:extLst>
          </p:cNvPr>
          <p:cNvSpPr/>
          <p:nvPr/>
        </p:nvSpPr>
        <p:spPr>
          <a:xfrm>
            <a:off x="1343984" y="4788464"/>
            <a:ext cx="1401268" cy="1401268"/>
          </a:xfrm>
          <a:prstGeom prst="rect">
            <a:avLst/>
          </a:prstGeom>
          <a:blipFill dpi="0" rotWithShape="1">
            <a:blip r:embed="rId7"/>
            <a:srcRect/>
            <a:stretch>
              <a:fillRect l="10000" r="10000"/>
            </a:stretch>
          </a:blipFill>
          <a:ln w="28575">
            <a:solidFill>
              <a:schemeClr val="tx1"/>
            </a:solidFill>
          </a:ln>
          <a:effectLst>
            <a:outerShdw dist="165100" dir="30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945FA30-4C0B-469B-BF7D-6A89D9B5DBF6}"/>
              </a:ext>
            </a:extLst>
          </p:cNvPr>
          <p:cNvSpPr/>
          <p:nvPr/>
        </p:nvSpPr>
        <p:spPr>
          <a:xfrm>
            <a:off x="8641861" y="2935450"/>
            <a:ext cx="1401268" cy="1401268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28575">
            <a:solidFill>
              <a:schemeClr val="tx1"/>
            </a:solidFill>
          </a:ln>
          <a:effectLst>
            <a:outerShdw dist="165100" dir="30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71A95D-6DEB-4D8A-B19A-D5AC7A7CE76D}"/>
              </a:ext>
            </a:extLst>
          </p:cNvPr>
          <p:cNvSpPr/>
          <p:nvPr/>
        </p:nvSpPr>
        <p:spPr>
          <a:xfrm>
            <a:off x="10243135" y="2526645"/>
            <a:ext cx="1401268" cy="1401268"/>
          </a:xfrm>
          <a:prstGeom prst="rect">
            <a:avLst/>
          </a:prstGeom>
          <a:blipFill dpi="0" rotWithShape="1">
            <a:blip r:embed="rId9"/>
            <a:srcRect/>
            <a:stretch>
              <a:fillRect l="-10000" r="-10000"/>
            </a:stretch>
          </a:blipFill>
          <a:ln w="28575">
            <a:solidFill>
              <a:schemeClr val="tx1"/>
            </a:solidFill>
          </a:ln>
          <a:effectLst>
            <a:outerShdw dist="165100" dir="30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D464676-6A40-41FC-B32F-16C11B0E1EEC}"/>
              </a:ext>
            </a:extLst>
          </p:cNvPr>
          <p:cNvSpPr/>
          <p:nvPr/>
        </p:nvSpPr>
        <p:spPr>
          <a:xfrm>
            <a:off x="9903948" y="4734762"/>
            <a:ext cx="1401268" cy="1401268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28575">
            <a:solidFill>
              <a:schemeClr val="tx1"/>
            </a:solidFill>
          </a:ln>
          <a:effectLst>
            <a:outerShdw dist="165100" dir="30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32E2401-24D1-4C3D-BA2E-056FB88FC470}"/>
              </a:ext>
            </a:extLst>
          </p:cNvPr>
          <p:cNvSpPr txBox="1"/>
          <p:nvPr/>
        </p:nvSpPr>
        <p:spPr>
          <a:xfrm>
            <a:off x="1934979" y="1550089"/>
            <a:ext cx="2379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64DECF"/>
                </a:solidFill>
              </a:rPr>
              <a:t>Frontend</a:t>
            </a:r>
            <a:endParaRPr lang="ko-KR" altLang="en-US" sz="4000" b="1" dirty="0">
              <a:solidFill>
                <a:srgbClr val="64DECF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7B08B17-200F-4159-B080-60D847765235}"/>
              </a:ext>
            </a:extLst>
          </p:cNvPr>
          <p:cNvSpPr txBox="1"/>
          <p:nvPr/>
        </p:nvSpPr>
        <p:spPr>
          <a:xfrm>
            <a:off x="8086574" y="1573905"/>
            <a:ext cx="3821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64DECF"/>
                </a:solidFill>
              </a:rPr>
              <a:t>Backend</a:t>
            </a:r>
            <a:endParaRPr lang="ko-KR" altLang="en-US" sz="4000" b="1" dirty="0">
              <a:solidFill>
                <a:srgbClr val="64DECF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5A8EC2-7A0D-451E-AE4B-F22C4B2BCF77}"/>
              </a:ext>
            </a:extLst>
          </p:cNvPr>
          <p:cNvSpPr/>
          <p:nvPr/>
        </p:nvSpPr>
        <p:spPr>
          <a:xfrm>
            <a:off x="7741221" y="4734762"/>
            <a:ext cx="1401268" cy="1401268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28575">
            <a:solidFill>
              <a:schemeClr val="tx1"/>
            </a:solidFill>
          </a:ln>
          <a:effectLst>
            <a:outerShdw dist="165100" dir="30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/>
            <p:cNvSpPr/>
            <p:nvPr/>
          </p:nvSpPr>
          <p:spPr>
            <a:xfrm>
              <a:off x="4603102" y="366260"/>
              <a:ext cx="3197290" cy="470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프로젝트 설계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09837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 dirty="0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04</a:t>
              </a:r>
            </a:p>
          </p:txBody>
        </p:sp>
      </p:grpSp>
      <p:pic>
        <p:nvPicPr>
          <p:cNvPr id="27" name="내용 개체 틀 2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732454" y="1120069"/>
            <a:ext cx="5898062" cy="53418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/>
            <p:cNvSpPr/>
            <p:nvPr/>
          </p:nvSpPr>
          <p:spPr>
            <a:xfrm>
              <a:off x="4603102" y="366260"/>
              <a:ext cx="3197290" cy="470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화면 설계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09837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 dirty="0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05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810524" y="1503613"/>
            <a:ext cx="21939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rgbClr val="64DECF"/>
                </a:solidFill>
              </a:rPr>
              <a:t>-</a:t>
            </a:r>
            <a:r>
              <a:rPr lang="ko-KR" altLang="en-US" sz="2400" b="1" dirty="0">
                <a:solidFill>
                  <a:srgbClr val="64DECF"/>
                </a:solidFill>
              </a:rPr>
              <a:t>메인 페이지</a:t>
            </a:r>
            <a:r>
              <a:rPr lang="en-US" altLang="ko-KR" sz="2400" b="1" dirty="0">
                <a:solidFill>
                  <a:srgbClr val="64DECF"/>
                </a:solidFill>
              </a:rPr>
              <a:t>-</a:t>
            </a:r>
            <a:endParaRPr lang="en-US" altLang="ko-KR" dirty="0">
              <a:solidFill>
                <a:srgbClr val="64DEC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32BBAF-3372-465D-83AA-B6B45F343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20" y="2111331"/>
            <a:ext cx="4154389" cy="23368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34C6690-5A8F-46E7-AE9D-51A08C569BEB}"/>
              </a:ext>
            </a:extLst>
          </p:cNvPr>
          <p:cNvSpPr txBox="1"/>
          <p:nvPr/>
        </p:nvSpPr>
        <p:spPr>
          <a:xfrm>
            <a:off x="8187555" y="1580513"/>
            <a:ext cx="2337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64DECF"/>
                </a:solidFill>
              </a:rPr>
              <a:t>-</a:t>
            </a:r>
            <a:r>
              <a:rPr lang="ko-KR" altLang="en-US" sz="2800" b="1" dirty="0">
                <a:solidFill>
                  <a:srgbClr val="64DECF"/>
                </a:solidFill>
              </a:rPr>
              <a:t>지역 페이지</a:t>
            </a:r>
            <a:r>
              <a:rPr lang="en-US" altLang="ko-KR" sz="2000" b="1" dirty="0">
                <a:solidFill>
                  <a:srgbClr val="64DECF"/>
                </a:solidFill>
              </a:rPr>
              <a:t>-</a:t>
            </a:r>
            <a:endParaRPr lang="en-US" altLang="ko-KR" sz="2000" dirty="0">
              <a:solidFill>
                <a:srgbClr val="64DECF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D901869-CE42-4141-B84F-C0C8713645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99763" y="2111331"/>
            <a:ext cx="2999298" cy="184174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70F4935-E96B-4D30-9439-D0F886E812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980526" y="2111331"/>
            <a:ext cx="3063455" cy="184174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F1E1999-80AF-4545-B148-C52E745573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753798" y="4143165"/>
            <a:ext cx="3690526" cy="2268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252</Words>
  <Application>Microsoft Office PowerPoint</Application>
  <PresentationFormat>와이드스크린</PresentationFormat>
  <Paragraphs>94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HY궁서B</vt:lpstr>
      <vt:lpstr>KoPubWorld돋움체 Bold</vt:lpstr>
      <vt:lpstr>KoPubWorld돋움체 Light</vt:lpstr>
      <vt:lpstr>맑은 고딕</vt:lpstr>
      <vt:lpstr>Arial</vt:lpstr>
      <vt:lpstr>Arial Rounded MT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user</cp:lastModifiedBy>
  <cp:revision>39</cp:revision>
  <dcterms:created xsi:type="dcterms:W3CDTF">2020-01-03T14:16:53Z</dcterms:created>
  <dcterms:modified xsi:type="dcterms:W3CDTF">2021-12-21T04:48:12Z</dcterms:modified>
  <cp:version/>
</cp:coreProperties>
</file>