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9" autoAdjust="0"/>
    <p:restoredTop sz="94660"/>
  </p:normalViewPr>
  <p:slideViewPr>
    <p:cSldViewPr snapToGrid="0">
      <p:cViewPr>
        <p:scale>
          <a:sx n="50" d="100"/>
          <a:sy n="50" d="100"/>
        </p:scale>
        <p:origin x="1896" y="1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B62F-73D0-452E-A2CF-DE05BDE4F387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F179-4EEA-4B57-91E9-9725683FC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258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B62F-73D0-452E-A2CF-DE05BDE4F387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F179-4EEA-4B57-91E9-9725683FC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978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B62F-73D0-452E-A2CF-DE05BDE4F387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F179-4EEA-4B57-91E9-9725683FC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10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B62F-73D0-452E-A2CF-DE05BDE4F387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F179-4EEA-4B57-91E9-9725683FC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08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B62F-73D0-452E-A2CF-DE05BDE4F387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F179-4EEA-4B57-91E9-9725683FC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63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B62F-73D0-452E-A2CF-DE05BDE4F387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F179-4EEA-4B57-91E9-9725683FC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23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B62F-73D0-452E-A2CF-DE05BDE4F387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F179-4EEA-4B57-91E9-9725683FC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90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B62F-73D0-452E-A2CF-DE05BDE4F387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F179-4EEA-4B57-91E9-9725683FC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74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B62F-73D0-452E-A2CF-DE05BDE4F387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F179-4EEA-4B57-91E9-9725683FC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69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B62F-73D0-452E-A2CF-DE05BDE4F387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F179-4EEA-4B57-91E9-9725683FC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76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B62F-73D0-452E-A2CF-DE05BDE4F387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F179-4EEA-4B57-91E9-9725683FC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70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7B62F-73D0-452E-A2CF-DE05BDE4F387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9F179-4EEA-4B57-91E9-9725683FC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25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0"/>
            <a:ext cx="12192000" cy="6858000"/>
            <a:chOff x="1600918" y="691270"/>
            <a:chExt cx="9670849" cy="5400000"/>
          </a:xfrm>
        </p:grpSpPr>
        <p:pic>
          <p:nvPicPr>
            <p:cNvPr id="1026" name="Picture 2" descr="c-sharp-logo"/>
            <p:cNvPicPr preferRelativeResize="0">
              <a:picLocks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5"/>
            <a:stretch/>
          </p:blipFill>
          <p:spPr bwMode="auto">
            <a:xfrm>
              <a:off x="1600918" y="691270"/>
              <a:ext cx="9670849" cy="54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843917" y="1460847"/>
              <a:ext cx="9279193" cy="3417047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800" b="1" smtClean="0">
                  <a:ln/>
                  <a:solidFill>
                    <a:schemeClr val="bg1"/>
                  </a:solidFill>
                  <a:effectLst>
                    <a:outerShdw blurRad="1270000" dist="19050" dir="2700000" algn="tl" rotWithShape="0">
                      <a:schemeClr val="dk1">
                        <a:lumMod val="50000"/>
                        <a:alpha val="39000"/>
                      </a:schemeClr>
                    </a:outerShdw>
                    <a:reflection blurRad="88900" stA="55000" endA="300" endPos="45500" dir="5400000" sy="-100000" algn="bl" rotWithShape="0"/>
                  </a:effectLst>
                </a:rPr>
                <a:t>Windows</a:t>
              </a:r>
            </a:p>
            <a:p>
              <a:pPr algn="ctr"/>
              <a:r>
                <a:rPr lang="en-US" altLang="ko-KR" sz="13800" b="1" smtClean="0">
                  <a:ln/>
                  <a:solidFill>
                    <a:schemeClr val="bg1"/>
                  </a:solidFill>
                  <a:effectLst>
                    <a:outerShdw blurRad="1270000" dist="19050" dir="2700000" algn="tl" rotWithShape="0">
                      <a:schemeClr val="dk1">
                        <a:lumMod val="50000"/>
                        <a:alpha val="39000"/>
                      </a:schemeClr>
                    </a:outerShdw>
                    <a:reflection blurRad="88900" stA="55000" endA="300" endPos="45500" dir="5400000" sy="-100000" algn="bl" rotWithShape="0"/>
                  </a:effectLst>
                </a:rPr>
                <a:t>Application</a:t>
              </a:r>
              <a:endParaRPr lang="ko-KR" altLang="en-US" sz="4800" b="1">
                <a:ln/>
                <a:solidFill>
                  <a:schemeClr val="bg1"/>
                </a:solidFill>
                <a:effectLst>
                  <a:outerShdw blurRad="1270000" dist="19050" dir="2700000" algn="tl" rotWithShape="0">
                    <a:schemeClr val="dk1">
                      <a:lumMod val="50000"/>
                      <a:alpha val="39000"/>
                    </a:schemeClr>
                  </a:outerShdw>
                  <a:reflection blurRad="88900" stA="55000" endA="300" endPos="45500" dir="5400000" sy="-10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929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1412921" y="724506"/>
            <a:chExt cx="9720000" cy="5400000"/>
          </a:xfrm>
        </p:grpSpPr>
        <p:pic>
          <p:nvPicPr>
            <p:cNvPr id="2" name="그림 1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2921" y="724506"/>
              <a:ext cx="9720000" cy="540000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1428297" y="1426560"/>
              <a:ext cx="9704624" cy="3417047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800" b="1" smtClean="0">
                  <a:ln/>
                  <a:solidFill>
                    <a:schemeClr val="bg1"/>
                  </a:solidFill>
                  <a:effectLst>
                    <a:outerShdw blurRad="1270000" dist="19050" dir="2700000" algn="tl" rotWithShape="0">
                      <a:schemeClr val="dk1">
                        <a:lumMod val="50000"/>
                        <a:alpha val="39000"/>
                      </a:schemeClr>
                    </a:outerShdw>
                    <a:reflection blurRad="88900" stA="55000" endA="300" endPos="45500" dir="5400000" sy="-100000" algn="bl" rotWithShape="0"/>
                  </a:effectLst>
                </a:rPr>
                <a:t>Android Programming</a:t>
              </a:r>
              <a:endParaRPr lang="ko-KR" altLang="en-US" sz="4800" b="1">
                <a:ln/>
                <a:solidFill>
                  <a:schemeClr val="bg1"/>
                </a:solidFill>
                <a:effectLst>
                  <a:outerShdw blurRad="1270000" dist="19050" dir="2700000" algn="tl" rotWithShape="0">
                    <a:schemeClr val="dk1">
                      <a:lumMod val="50000"/>
                      <a:alpha val="39000"/>
                    </a:schemeClr>
                  </a:outerShdw>
                  <a:reflection blurRad="88900" stA="55000" endA="300" endPos="45500" dir="5400000" sy="-10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5637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3869" y="1940846"/>
            <a:ext cx="7710673" cy="2800767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b="1" smtClean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KEIL Compiler</a:t>
            </a:r>
          </a:p>
          <a:p>
            <a:pPr algn="ctr"/>
            <a:r>
              <a:rPr lang="en-US" altLang="ko-KR" sz="8800" b="1" smtClean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For STM32</a:t>
            </a:r>
            <a:endParaRPr lang="ko-KR" altLang="en-US" sz="3600" b="1">
              <a:ln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050" name="Picture 2" descr="http://www.ocfreaks.com/imgs/embedded/common/keil_5_title.png"/>
            <p:cNvPicPr preferRelativeResize="0">
              <a:picLocks noChangeArrowheads="1"/>
            </p:cNvPicPr>
            <p:nvPr/>
          </p:nvPicPr>
          <p:blipFill rotWithShape="1">
            <a:blip r:embed="rId2">
              <a:lum brigh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" t="1639" r="1604" b="3320"/>
            <a:stretch/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448734" y="997917"/>
              <a:ext cx="11294531" cy="433965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800" b="1" smtClean="0">
                  <a:ln/>
                  <a:solidFill>
                    <a:schemeClr val="bg1"/>
                  </a:solidFill>
                  <a:effectLst>
                    <a:outerShdw blurRad="1270000" dist="19050" dir="2700000" algn="tl" rotWithShape="0">
                      <a:schemeClr val="dk1">
                        <a:lumMod val="50000"/>
                        <a:alpha val="39000"/>
                      </a:schemeClr>
                    </a:outerShdw>
                    <a:reflection blurRad="88900" stA="55000" endA="300" endPos="45500" dir="5400000" sy="-100000" algn="bl" rotWithShape="0"/>
                  </a:effectLst>
                </a:rPr>
                <a:t>ARM KEIL</a:t>
              </a:r>
            </a:p>
            <a:p>
              <a:pPr algn="ctr"/>
              <a:r>
                <a:rPr lang="en-US" altLang="ko-KR" sz="13800" b="1" smtClean="0">
                  <a:ln/>
                  <a:solidFill>
                    <a:schemeClr val="bg1"/>
                  </a:solidFill>
                  <a:effectLst>
                    <a:outerShdw blurRad="1270000" dist="19050" dir="2700000" algn="tl" rotWithShape="0">
                      <a:schemeClr val="dk1">
                        <a:lumMod val="50000"/>
                        <a:alpha val="39000"/>
                      </a:schemeClr>
                    </a:outerShdw>
                    <a:reflection blurRad="88900" stA="55000" endA="300" endPos="45500" dir="5400000" sy="-100000" algn="bl" rotWithShape="0"/>
                  </a:effectLst>
                </a:rPr>
                <a:t>For STM32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294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052" name="Picture 4" descr="https://blog.kakaocdn.net/dn/lkbFT/btqG3lvKuXu/MCzmfIRMJsXHpEir6hBVdk/img.png"/>
            <p:cNvPicPr preferRelativeResize="0"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2240663" y="990160"/>
              <a:ext cx="7710673" cy="433965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800" b="1" smtClean="0">
                  <a:ln/>
                  <a:solidFill>
                    <a:schemeClr val="bg1"/>
                  </a:solidFill>
                  <a:effectLst>
                    <a:outerShdw blurRad="1270000" dist="19050" dir="2700000" algn="tl" rotWithShape="0">
                      <a:schemeClr val="dk1">
                        <a:lumMod val="50000"/>
                        <a:alpha val="39000"/>
                      </a:schemeClr>
                    </a:outerShdw>
                    <a:reflection blurRad="88900" stA="55000" endA="300" endPos="45500" dir="5400000" sy="-100000" algn="bl" rotWithShape="0"/>
                  </a:effectLst>
                </a:rPr>
                <a:t>Github</a:t>
              </a:r>
            </a:p>
            <a:p>
              <a:pPr algn="ctr"/>
              <a:r>
                <a:rPr lang="en-US" altLang="ko-KR" sz="13800" b="1" smtClean="0">
                  <a:ln/>
                  <a:solidFill>
                    <a:schemeClr val="bg1"/>
                  </a:solidFill>
                  <a:effectLst>
                    <a:outerShdw blurRad="1270000" dist="19050" dir="2700000" algn="tl" rotWithShape="0">
                      <a:schemeClr val="dk1">
                        <a:lumMod val="50000"/>
                        <a:alpha val="39000"/>
                      </a:schemeClr>
                    </a:outerShdw>
                    <a:reflection blurRad="88900" stA="55000" endA="300" endPos="45500" dir="5400000" sy="-100000" algn="bl" rotWithShape="0"/>
                  </a:effectLst>
                </a:rPr>
                <a:t>Page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926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001766" y="990160"/>
              <a:ext cx="7710673" cy="433965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800" b="1" smtClean="0">
                  <a:ln/>
                  <a:solidFill>
                    <a:schemeClr val="bg1"/>
                  </a:solidFill>
                  <a:effectLst>
                    <a:outerShdw blurRad="1270000" dist="19050" dir="2700000" algn="tl" rotWithShape="0">
                      <a:schemeClr val="dk1">
                        <a:lumMod val="50000"/>
                        <a:alpha val="39000"/>
                      </a:schemeClr>
                    </a:outerShdw>
                    <a:reflection blurRad="88900" stA="55000" endA="300" endPos="45500" dir="5400000" sy="-100000" algn="bl" rotWithShape="0"/>
                  </a:effectLst>
                </a:rPr>
                <a:t>TOY</a:t>
              </a:r>
            </a:p>
            <a:p>
              <a:pPr algn="ctr"/>
              <a:r>
                <a:rPr lang="en-US" altLang="ko-KR" sz="13800" b="1" smtClean="0">
                  <a:ln/>
                  <a:solidFill>
                    <a:schemeClr val="bg1"/>
                  </a:solidFill>
                  <a:effectLst>
                    <a:outerShdw blurRad="1270000" dist="19050" dir="2700000" algn="tl" rotWithShape="0">
                      <a:schemeClr val="dk1">
                        <a:lumMod val="50000"/>
                        <a:alpha val="39000"/>
                      </a:schemeClr>
                    </a:outerShdw>
                    <a:reflection blurRad="88900" stA="55000" endA="300" endPos="45500" dir="5400000" sy="-100000" algn="bl" rotWithShape="0"/>
                  </a:effectLst>
                </a:rPr>
                <a:t>Project</a:t>
              </a:r>
              <a:endParaRPr lang="en-US" altLang="ko-KR" sz="13800" b="1" smtClean="0">
                <a:ln/>
                <a:solidFill>
                  <a:schemeClr val="bg1"/>
                </a:solidFill>
                <a:effectLst>
                  <a:outerShdw blurRad="1270000" dist="19050" dir="2700000" algn="tl" rotWithShape="0">
                    <a:schemeClr val="dk1">
                      <a:lumMod val="50000"/>
                      <a:alpha val="39000"/>
                    </a:schemeClr>
                  </a:outerShdw>
                  <a:reflection blurRad="88900" stA="55000" endA="300" endPos="45500" dir="5400000" sy="-10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7870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16</Words>
  <Application>Microsoft Office PowerPoint</Application>
  <PresentationFormat>와이드스크린</PresentationFormat>
  <Paragraphs>11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DSM-New@outlook.kr</dc:creator>
  <cp:lastModifiedBy>DSM-New@outlook.kr</cp:lastModifiedBy>
  <cp:revision>12</cp:revision>
  <dcterms:created xsi:type="dcterms:W3CDTF">2022-04-04T04:48:53Z</dcterms:created>
  <dcterms:modified xsi:type="dcterms:W3CDTF">2022-04-05T01:33:59Z</dcterms:modified>
</cp:coreProperties>
</file>