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0d4dd731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0d4dd73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0db4c395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0db4c395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0db4c39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0db4c39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035b2bfc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035b2bf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0d4dd731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0d4dd731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035b2bfc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035b2bfc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0d4dd731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0d4dd731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Fashion Classification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Seungju Han, Cameron Meziere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727650" y="1800200"/>
            <a:ext cx="7688700" cy="13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Classify Type of clothing from an image as shown below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25" y="3166399"/>
            <a:ext cx="8657562" cy="15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729450" y="2078875"/>
            <a:ext cx="76887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Source:</a:t>
            </a:r>
            <a:endParaRPr sz="1500"/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DeepFashion: Attribute Prediction</a:t>
            </a:r>
            <a:endParaRPr sz="1500"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Multimedia Laboratory, The Chineses University of Hong Kong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Size:</a:t>
            </a:r>
            <a:endParaRPr sz="1500"/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289,222 images</a:t>
            </a:r>
            <a:endParaRPr sz="1500"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46 clothing categories</a:t>
            </a:r>
            <a:endParaRPr sz="1500"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6GB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729450" y="2078875"/>
            <a:ext cx="6996600" cy="22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Transfer Learning using Pre-trained ResNet18 model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Partially Frozen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Replace Classification layer with our Linear Classification layer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Train model on small data (~2,200 images with 8 classes) to test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Train on ~250,000 images to predict 46 different classes for final model using GPU</a:t>
            </a:r>
            <a:endParaRPr sz="150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84399"/>
            <a:ext cx="3719951" cy="169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Didn’t Go Well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Loading Data From AWS S3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Half of training time is loading images from AWS S3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AWS Access Keys would get blocked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Augmentations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Albumentations package wouldn’t load on Google Colab for full model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Training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Training even with a GPU takes ~9 hours per epoch (full dataset)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Run out of Google Colab GPU allocation after 1 epoch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810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Trained on full set of data and got an validation accuracy about 50% for 46 classes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Relatively high accuracy for so many categories &amp; 1 epoch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highest accuracy we could find for someone’s model using this dataset was 62%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3984400"/>
            <a:ext cx="75057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Full Model: ~50% Validation Accuracy</a:t>
            </a:r>
            <a:endParaRPr sz="1500"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75" y="1435150"/>
            <a:ext cx="3893392" cy="254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275" y="1560774"/>
            <a:ext cx="3893399" cy="24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You!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