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5E169-DBE7-4384-8C72-8C7DE6A93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4BC47C6-19CD-47E8-B13E-9789A70246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73E7C3-CDFF-436A-B7DF-7A0767D63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2643F-1660-40A9-B2D8-C854CA23DAF6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8EF31A-76A4-4EFD-BEFC-46834B62D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07708C-D06F-4EFB-9E64-B49F9E77C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95CE9-B958-4872-8C6D-9C497397BD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044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C5F5D0-7204-4BBC-9EFF-09C232E3E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BF64D4B-FB01-4C64-A825-5F68CFB901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4710EC-9A10-4D65-ABD2-F0E69F6F3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2643F-1660-40A9-B2D8-C854CA23DAF6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DF7191-5861-4662-8929-2D510A7CE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6A78F7-D278-4A82-A8A9-7DA48B55C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95CE9-B958-4872-8C6D-9C497397BD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693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FC147CA-D7B8-4F2A-A2E5-B7D4CD59EC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354AE4-BD42-46C7-9A4B-6190041AAA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0C7C9F-6527-4C1C-87A1-D6B5B67D1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2643F-1660-40A9-B2D8-C854CA23DAF6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9FA2DE-4847-425E-8097-97EDCDB20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1B1A82-8DDB-4700-9C05-4E24735B2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95CE9-B958-4872-8C6D-9C497397BD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2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68210B-F5C4-4E99-A4EC-C6F54C8BD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FE3DB6-5454-4399-A850-0BC308843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470016-6E1A-4FB0-926D-FB7B44944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2643F-1660-40A9-B2D8-C854CA23DAF6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A29A42-ADEC-4188-9B2D-891029995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C1BCC1-BEBE-4BD1-B7B9-153349E63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95CE9-B958-4872-8C6D-9C497397BD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1122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7FCA8C-0A55-4D6D-990A-B7A315D32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C223EE-44F5-404F-80A6-B9F0B3653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7D0EBA-3555-41BD-9E8C-EE2CDAB71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2643F-1660-40A9-B2D8-C854CA23DAF6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B011BF-38FB-4F78-97D0-908E64F3B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A6FC06-BB34-4955-8549-DDE8363DF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95CE9-B958-4872-8C6D-9C497397BD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5910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6B6D01-D76F-416A-B9AD-1CF032876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06D3CC-8DD0-4E1C-8974-49DD55F9A0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62AD79F-EC5B-4392-97F0-FC137F6006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615AC1-4400-4932-A6F9-C1B736C9E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2643F-1660-40A9-B2D8-C854CA23DAF6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CA1DE4-41FB-47F4-827F-793CDE440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3ED82C-DD63-493D-A7A6-7D7CD10B1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95CE9-B958-4872-8C6D-9C497397BD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746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510E67-6CE2-44DD-B734-913755C65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D6F9FA-6D96-4076-924D-8E54973321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9BCF4DF-74DF-4D96-ADF8-108B3EA792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3388C4C-A1F8-44A6-A42D-9BB7B73E3E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D31B84A-AA90-41E0-9B2E-4866FA896C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08F3852-CA67-454C-9DBE-631972CDD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2643F-1660-40A9-B2D8-C854CA23DAF6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45104EC-BDE5-4EB5-80A4-B3FA1833B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0A0069E-964F-47EB-865D-DBDAE5AA7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95CE9-B958-4872-8C6D-9C497397BD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474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83F776-29A4-404A-89D1-5CEBCB5F2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0BACBD3-A04B-42F4-B5B2-CE6698E7B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2643F-1660-40A9-B2D8-C854CA23DAF6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0EEEF3-95FD-44A3-8CB2-6D956FE69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F572CBE-C0D4-4D21-844B-22FC3D1D0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95CE9-B958-4872-8C6D-9C497397BD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102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996B22C-C2A8-48FA-9D46-EE403A788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2643F-1660-40A9-B2D8-C854CA23DAF6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5605863-7167-4229-AC02-A34E4B92E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84FFDB-0D2C-4868-A770-4CE652F79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95CE9-B958-4872-8C6D-9C497397BD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324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266557-E279-4528-B230-E085E6A10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588EE6-F263-4465-B307-693284303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A277D0-2B6C-4BBC-ADA6-54A329F44F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C41D7A-4732-43D7-B11C-A82E30308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2643F-1660-40A9-B2D8-C854CA23DAF6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2FBC91-0364-4B7B-A400-C5B99E0D0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3750A6-CDCB-4413-B773-8F5528790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95CE9-B958-4872-8C6D-9C497397BD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56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908B21-E035-4C01-87A4-C630EFAE7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E8139D6-33E0-4B5F-83A1-C332CCF1A1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57AE95-E4C0-4F84-A60F-1907D50C3B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C5F7D5-1807-4297-AE3D-301872417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2643F-1660-40A9-B2D8-C854CA23DAF6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FAD46B-C7D8-4145-8D68-B7889F847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B66CB8-6790-47EF-8177-964417415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95CE9-B958-4872-8C6D-9C497397BD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515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4CE5312-3554-44C8-96C0-8D654E2B2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F1DAFF-0991-4CF5-9117-3C2C1721A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E50166-3E16-4586-8CC7-98FB947AC4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2643F-1660-40A9-B2D8-C854CA23DAF6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51434B-2074-44DE-A5F6-90AF39005B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E5E257-6D0C-4936-94C3-F8B6C24B50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95CE9-B958-4872-8C6D-9C497397BD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8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CC8999-7294-46C0-BB0A-2D2D2E9683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연습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6FE6A55-94A6-45D8-8EB2-1FCC9BA8FA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393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연습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연습</dc:title>
  <dc:creator>213</dc:creator>
  <cp:lastModifiedBy>213</cp:lastModifiedBy>
  <cp:revision>1</cp:revision>
  <dcterms:created xsi:type="dcterms:W3CDTF">2023-03-14T01:27:50Z</dcterms:created>
  <dcterms:modified xsi:type="dcterms:W3CDTF">2023-03-14T01:28:10Z</dcterms:modified>
</cp:coreProperties>
</file>