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7EFF-278D-48F9-84F9-1D2BC07472D3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/>
          </a:bodyPr>
          <a:lstStyle/>
          <a:p>
            <a:pPr algn="l"/>
            <a:r>
              <a:rPr lang="en-US" altLang="ko-KR" sz="1100" dirty="0"/>
              <a:t>using System;</a:t>
            </a:r>
          </a:p>
          <a:p>
            <a:pPr algn="l"/>
            <a:r>
              <a:rPr lang="en-US" altLang="ko-KR" sz="1100" dirty="0"/>
              <a:t>using </a:t>
            </a:r>
            <a:r>
              <a:rPr lang="en-US" altLang="ko-KR" sz="1100" dirty="0" err="1"/>
              <a:t>System.Windows.Forms</a:t>
            </a:r>
            <a:r>
              <a:rPr lang="en-US" altLang="ko-KR" sz="1100" dirty="0"/>
              <a:t>;</a:t>
            </a:r>
          </a:p>
          <a:p>
            <a:pPr algn="l"/>
            <a:endParaRPr lang="ko-KR" altLang="en-US" sz="1100" dirty="0"/>
          </a:p>
          <a:p>
            <a:pPr algn="l"/>
            <a:r>
              <a:rPr lang="en-US" altLang="ko-KR" sz="1100" dirty="0"/>
              <a:t>namespace Hello</a:t>
            </a:r>
          </a:p>
          <a:p>
            <a:pPr algn="l"/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public partial class Form1 : Form</a:t>
            </a:r>
          </a:p>
          <a:p>
            <a:pPr algn="l"/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    public Form1()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        </a:t>
            </a:r>
            <a:r>
              <a:rPr lang="en-US" altLang="ko-KR" sz="1100" dirty="0" err="1"/>
              <a:t>InitializeComponent</a:t>
            </a:r>
            <a:r>
              <a:rPr lang="en-US" altLang="ko-KR" sz="1100" dirty="0"/>
              <a:t>();</a:t>
            </a:r>
          </a:p>
          <a:p>
            <a:pPr algn="l"/>
            <a:r>
              <a:rPr lang="en-US" altLang="ko-KR" sz="1100" dirty="0"/>
              <a:t>            </a:t>
            </a:r>
            <a:r>
              <a:rPr lang="en-US" altLang="ko-KR" sz="1100" dirty="0" err="1"/>
              <a:t>startDateTime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DateTime.Now</a:t>
            </a:r>
            <a:r>
              <a:rPr lang="en-US" altLang="ko-KR" sz="1100" dirty="0"/>
              <a:t>;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pPr algn="l"/>
            <a:r>
              <a:rPr lang="en-US" altLang="ko-KR" sz="1100" dirty="0"/>
              <a:t>        </a:t>
            </a:r>
            <a:r>
              <a:rPr lang="en-US" altLang="ko-KR" sz="1100" dirty="0" err="1"/>
              <a:t>DateTime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startDateTime</a:t>
            </a:r>
            <a:r>
              <a:rPr lang="en-US" altLang="ko-KR" sz="1100" dirty="0"/>
              <a:t>;</a:t>
            </a:r>
          </a:p>
          <a:p>
            <a:pPr algn="l"/>
            <a:r>
              <a:rPr lang="ko-KR" altLang="en-US" sz="1100" dirty="0"/>
              <a:t>        </a:t>
            </a:r>
          </a:p>
          <a:p>
            <a:pPr algn="l"/>
            <a:r>
              <a:rPr lang="en-US" altLang="ko-KR" sz="1100" dirty="0"/>
              <a:t>        public </a:t>
            </a:r>
            <a:r>
              <a:rPr lang="en-US" altLang="ko-KR" sz="1100" dirty="0" err="1"/>
              <a:t>DateTime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GetStartDateTime</a:t>
            </a:r>
            <a:r>
              <a:rPr lang="en-US" altLang="ko-KR" sz="1100" dirty="0"/>
              <a:t>()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        return </a:t>
            </a:r>
            <a:r>
              <a:rPr lang="en-US" altLang="ko-KR" sz="1100" dirty="0" err="1"/>
              <a:t>startDateTime</a:t>
            </a:r>
            <a:r>
              <a:rPr lang="en-US" altLang="ko-KR" sz="1100" dirty="0"/>
              <a:t>;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pPr algn="l"/>
            <a:r>
              <a:rPr lang="en-US" altLang="ko-KR" sz="1100" dirty="0"/>
              <a:t>        private void button1_Click(object sender, </a:t>
            </a:r>
            <a:r>
              <a:rPr lang="en-US" altLang="ko-KR" sz="1100" dirty="0" err="1"/>
              <a:t>EventArgs</a:t>
            </a:r>
            <a:r>
              <a:rPr lang="en-US" altLang="ko-KR" sz="1100" dirty="0"/>
              <a:t> e)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pPr algn="l"/>
            <a:r>
              <a:rPr lang="en-US" altLang="ko-KR" sz="1100" dirty="0"/>
              <a:t>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GetStartDateTime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ToString</a:t>
            </a:r>
            <a:r>
              <a:rPr lang="en-US" altLang="ko-KR" sz="1100" dirty="0"/>
              <a:t>());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pPr algn="l"/>
            <a:endParaRPr lang="ko-KR" altLang="en-US" sz="1100" dirty="0"/>
          </a:p>
          <a:p>
            <a:pPr algn="l"/>
            <a:r>
              <a:rPr lang="en-US" altLang="ko-KR" sz="1100" dirty="0"/>
              <a:t>        private void Form1_Load(object sender, </a:t>
            </a:r>
            <a:r>
              <a:rPr lang="en-US" altLang="ko-KR" sz="1100" dirty="0" err="1"/>
              <a:t>EventArgs</a:t>
            </a:r>
            <a:r>
              <a:rPr lang="en-US" altLang="ko-KR" sz="1100" dirty="0"/>
              <a:t> e)</a:t>
            </a:r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pPr algn="l"/>
            <a:endParaRPr lang="ko-KR" altLang="en-US" sz="1100" dirty="0"/>
          </a:p>
          <a:p>
            <a:pPr algn="l"/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pPr algn="l"/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pPr algn="l"/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E037A58-8C55-40CC-A5D0-4F50E1A6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4209673" cy="2792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Ex07_02_LoadClosedEventApp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Form1_Load(object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("This form is loaded");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Form1_FormClosed(object sender, </a:t>
            </a:r>
            <a:r>
              <a:rPr lang="en-US" altLang="ko-KR" dirty="0" err="1" smtClean="0"/>
              <a:t>FormClosedEventArgs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("This form is closed");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4214842" cy="299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Ex07_03_PromptCloseApp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Fomr1_FormClosing(object sender, </a:t>
            </a:r>
            <a:r>
              <a:rPr lang="en-US" altLang="ko-KR" dirty="0" err="1" smtClean="0"/>
              <a:t>FormClosingEventArgs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("Do you want to close?", "Prompt", </a:t>
            </a:r>
            <a:r>
              <a:rPr lang="en-US" altLang="ko-KR" dirty="0" err="1" smtClean="0"/>
              <a:t>MessageBoxButtons.YesNo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MessageBoxIcon.Question</a:t>
            </a:r>
            <a:r>
              <a:rPr lang="en-US" altLang="ko-KR" dirty="0" smtClean="0"/>
              <a:t>) == </a:t>
            </a:r>
            <a:r>
              <a:rPr lang="en-US" altLang="ko-KR" dirty="0" err="1" smtClean="0"/>
              <a:t>DialogResult.Yes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e.Cancel</a:t>
            </a:r>
            <a:r>
              <a:rPr lang="en-US" altLang="ko-KR" dirty="0" smtClean="0"/>
              <a:t> = false;</a:t>
            </a:r>
          </a:p>
          <a:p>
            <a:pPr algn="l"/>
            <a:r>
              <a:rPr lang="en-US" altLang="ko-KR" dirty="0" smtClean="0"/>
              <a:t>            else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e.Cancel</a:t>
            </a:r>
            <a:r>
              <a:rPr lang="en-US" altLang="ko-KR" dirty="0" smtClean="0"/>
              <a:t> = true;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Close();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928802"/>
            <a:ext cx="4143403" cy="266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Ex08_01_ButtonApp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</a:t>
            </a:r>
            <a:r>
              <a:rPr lang="en-US" altLang="ko-KR" dirty="0" err="1" smtClean="0"/>
              <a:t>FlatStyle.Flat.ToString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</a:t>
            </a:r>
            <a:r>
              <a:rPr lang="en-US" altLang="ko-KR" dirty="0" err="1" smtClean="0"/>
              <a:t>FlatStyle.Popup.ToString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button3_Click(object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</a:t>
            </a:r>
            <a:r>
              <a:rPr lang="en-US" altLang="ko-KR" dirty="0" err="1" smtClean="0"/>
              <a:t>FlatStyle.Standard.ToString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button4_Click(object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label1.Text = </a:t>
            </a:r>
            <a:r>
              <a:rPr lang="en-US" altLang="ko-KR" dirty="0" err="1" smtClean="0"/>
              <a:t>FlatStyle.System.ToString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4286280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358</Words>
  <Application>Microsoft Office PowerPoint</Application>
  <PresentationFormat>화면 슬라이드 쇼(4:3)</PresentationFormat>
  <Paragraphs>107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1</cp:lastModifiedBy>
  <cp:revision>36</cp:revision>
  <dcterms:created xsi:type="dcterms:W3CDTF">2021-06-02T03:30:40Z</dcterms:created>
  <dcterms:modified xsi:type="dcterms:W3CDTF">2021-06-03T09:59:44Z</dcterms:modified>
</cp:coreProperties>
</file>