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7EFF-278D-48F9-84F9-1D2BC07472D3}" type="datetimeFigureOut">
              <a:rPr lang="ko-KR" altLang="en-US" smtClean="0"/>
              <a:pPr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7EFF-278D-48F9-84F9-1D2BC07472D3}" type="datetimeFigureOut">
              <a:rPr lang="ko-KR" altLang="en-US" smtClean="0"/>
              <a:pPr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F20E-98E2-4C76-B76A-3377ECB851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sz="1050" dirty="0" smtClean="0"/>
              <a:t>using System;</a:t>
            </a:r>
          </a:p>
          <a:p>
            <a:pPr algn="l"/>
            <a:r>
              <a:rPr lang="en-US" altLang="ko-KR" sz="1050" dirty="0" smtClean="0"/>
              <a:t>using </a:t>
            </a:r>
            <a:r>
              <a:rPr lang="en-US" altLang="ko-KR" sz="1050" dirty="0" err="1" smtClean="0"/>
              <a:t>System.Windows.Forms</a:t>
            </a:r>
            <a:r>
              <a:rPr lang="en-US" altLang="ko-KR" sz="1050" dirty="0" smtClean="0"/>
              <a:t>;</a:t>
            </a:r>
          </a:p>
          <a:p>
            <a:pPr algn="l"/>
            <a:endParaRPr lang="ko-KR" altLang="en-US" sz="1050" dirty="0" smtClean="0"/>
          </a:p>
          <a:p>
            <a:pPr algn="l"/>
            <a:r>
              <a:rPr lang="en-US" altLang="ko-KR" sz="1050" dirty="0" smtClean="0"/>
              <a:t>namespace Ex10_02_MenuClickApp</a:t>
            </a:r>
          </a:p>
          <a:p>
            <a:pPr algn="l"/>
            <a:r>
              <a:rPr lang="en-US" altLang="ko-KR" sz="1050" dirty="0" smtClean="0"/>
              <a:t>{</a:t>
            </a:r>
          </a:p>
          <a:p>
            <a:pPr algn="l"/>
            <a:r>
              <a:rPr lang="en-US" altLang="ko-KR" sz="1050" dirty="0" smtClean="0"/>
              <a:t>    public partial class Form1 : Form</a:t>
            </a:r>
          </a:p>
          <a:p>
            <a:pPr algn="l"/>
            <a:r>
              <a:rPr lang="ko-KR" altLang="en-US" sz="1050" dirty="0" smtClean="0"/>
              <a:t>    </a:t>
            </a:r>
            <a:r>
              <a:rPr lang="en-US" altLang="ko-KR" sz="1050" dirty="0" smtClean="0"/>
              <a:t>{</a:t>
            </a:r>
          </a:p>
          <a:p>
            <a:pPr algn="l"/>
            <a:r>
              <a:rPr lang="en-US" altLang="ko-KR" sz="1050" dirty="0" smtClean="0"/>
              <a:t>        public Form1()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{</a:t>
            </a:r>
          </a:p>
          <a:p>
            <a:pPr algn="l"/>
            <a:r>
              <a:rPr lang="en-US" altLang="ko-KR" sz="1050" dirty="0" smtClean="0"/>
              <a:t>            </a:t>
            </a:r>
            <a:r>
              <a:rPr lang="en-US" altLang="ko-KR" sz="1050" dirty="0" err="1" smtClean="0"/>
              <a:t>InitializeComponent</a:t>
            </a:r>
            <a:r>
              <a:rPr lang="en-US" altLang="ko-KR" sz="1050" dirty="0" smtClean="0"/>
              <a:t>();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}</a:t>
            </a:r>
          </a:p>
          <a:p>
            <a:pPr algn="l"/>
            <a:r>
              <a:rPr lang="en-US" altLang="ko-KR" sz="1050" dirty="0" smtClean="0"/>
              <a:t>        private void </a:t>
            </a:r>
            <a:r>
              <a:rPr lang="ko-KR" altLang="en-US" sz="1050" dirty="0" err="1" smtClean="0"/>
              <a:t>새파일</a:t>
            </a:r>
            <a:r>
              <a:rPr lang="en-US" altLang="ko-KR" sz="1050" dirty="0" err="1" smtClean="0"/>
              <a:t>ToolStripMenuItem_Click</a:t>
            </a:r>
            <a:r>
              <a:rPr lang="en-US" altLang="ko-KR" sz="1050" dirty="0" smtClean="0"/>
              <a:t>(object sender, </a:t>
            </a:r>
            <a:r>
              <a:rPr lang="en-US" altLang="ko-KR" sz="1050" dirty="0" err="1" smtClean="0"/>
              <a:t>EventArgs</a:t>
            </a:r>
            <a:r>
              <a:rPr lang="en-US" altLang="ko-KR" sz="1050" dirty="0" smtClean="0"/>
              <a:t> e)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{</a:t>
            </a:r>
          </a:p>
          <a:p>
            <a:pPr algn="l"/>
            <a:r>
              <a:rPr lang="en-US" altLang="ko-KR" sz="1050" dirty="0" smtClean="0"/>
              <a:t>            listBox1.Items.Add(((</a:t>
            </a:r>
            <a:r>
              <a:rPr lang="en-US" altLang="ko-KR" sz="1050" dirty="0" err="1" smtClean="0"/>
              <a:t>ToolStripMenuItem</a:t>
            </a:r>
            <a:r>
              <a:rPr lang="en-US" altLang="ko-KR" sz="1050" dirty="0" smtClean="0"/>
              <a:t>)sender).Text);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}</a:t>
            </a:r>
          </a:p>
          <a:p>
            <a:pPr algn="l"/>
            <a:r>
              <a:rPr lang="en-US" altLang="ko-KR" sz="1050" dirty="0" smtClean="0"/>
              <a:t>        private void button1_Click(object sender, </a:t>
            </a:r>
            <a:r>
              <a:rPr lang="en-US" altLang="ko-KR" sz="1050" dirty="0" err="1" smtClean="0"/>
              <a:t>EventArgs</a:t>
            </a:r>
            <a:r>
              <a:rPr lang="en-US" altLang="ko-KR" sz="1050" dirty="0" smtClean="0"/>
              <a:t> e)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{</a:t>
            </a:r>
          </a:p>
          <a:p>
            <a:pPr algn="l"/>
            <a:r>
              <a:rPr lang="en-US" altLang="ko-KR" sz="1050" dirty="0" smtClean="0"/>
              <a:t>            listBox1.Items.Clear();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}</a:t>
            </a:r>
          </a:p>
          <a:p>
            <a:pPr algn="l"/>
            <a:r>
              <a:rPr lang="en-US" altLang="ko-KR" sz="1050" dirty="0" smtClean="0"/>
              <a:t>        private void button2_Click(object sender, </a:t>
            </a:r>
            <a:r>
              <a:rPr lang="en-US" altLang="ko-KR" sz="1050" dirty="0" err="1" smtClean="0"/>
              <a:t>EventArgs</a:t>
            </a:r>
            <a:r>
              <a:rPr lang="en-US" altLang="ko-KR" sz="1050" dirty="0" smtClean="0"/>
              <a:t> e)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{</a:t>
            </a:r>
          </a:p>
          <a:p>
            <a:pPr algn="l"/>
            <a:r>
              <a:rPr lang="en-US" altLang="ko-KR" sz="1050" dirty="0" smtClean="0"/>
              <a:t>            </a:t>
            </a:r>
            <a:r>
              <a:rPr lang="en-US" altLang="ko-KR" sz="1050" dirty="0" err="1" smtClean="0"/>
              <a:t>Application.Exit</a:t>
            </a:r>
            <a:r>
              <a:rPr lang="en-US" altLang="ko-KR" sz="1050" dirty="0" smtClean="0"/>
              <a:t>();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}</a:t>
            </a:r>
          </a:p>
          <a:p>
            <a:pPr algn="l"/>
            <a:r>
              <a:rPr lang="en-US" altLang="ko-KR" sz="1050" dirty="0" smtClean="0"/>
              <a:t>        private void </a:t>
            </a:r>
            <a:r>
              <a:rPr lang="ko-KR" altLang="en-US" sz="1050" dirty="0" err="1" smtClean="0"/>
              <a:t>새파일</a:t>
            </a:r>
            <a:r>
              <a:rPr lang="en-US" altLang="ko-KR" sz="1050" dirty="0" err="1" smtClean="0"/>
              <a:t>NToolStripMenuItem_Click</a:t>
            </a:r>
            <a:r>
              <a:rPr lang="en-US" altLang="ko-KR" sz="1050" dirty="0" smtClean="0"/>
              <a:t>(object sender, </a:t>
            </a:r>
            <a:r>
              <a:rPr lang="en-US" altLang="ko-KR" sz="1050" dirty="0" err="1" smtClean="0"/>
              <a:t>EventArgs</a:t>
            </a:r>
            <a:r>
              <a:rPr lang="en-US" altLang="ko-KR" sz="1050" dirty="0" smtClean="0"/>
              <a:t> e)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{</a:t>
            </a:r>
          </a:p>
          <a:p>
            <a:pPr algn="l"/>
            <a:r>
              <a:rPr lang="en-US" altLang="ko-KR" sz="1050" dirty="0" smtClean="0"/>
              <a:t>            listBox1.Items.Add(((</a:t>
            </a:r>
            <a:r>
              <a:rPr lang="en-US" altLang="ko-KR" sz="1050" dirty="0" err="1" smtClean="0"/>
              <a:t>ToolStripMenuItem</a:t>
            </a:r>
            <a:r>
              <a:rPr lang="en-US" altLang="ko-KR" sz="1050" dirty="0" smtClean="0"/>
              <a:t>)sender).Text);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}</a:t>
            </a:r>
          </a:p>
          <a:p>
            <a:pPr algn="l"/>
            <a:r>
              <a:rPr lang="en-US" altLang="ko-KR" sz="1050" dirty="0" smtClean="0"/>
              <a:t>        private void </a:t>
            </a:r>
            <a:r>
              <a:rPr lang="ko-KR" altLang="en-US" sz="1050" dirty="0" smtClean="0"/>
              <a:t>열기</a:t>
            </a:r>
            <a:r>
              <a:rPr lang="en-US" altLang="ko-KR" sz="1050" dirty="0" err="1" smtClean="0"/>
              <a:t>OToolStripMenuItem_Click</a:t>
            </a:r>
            <a:r>
              <a:rPr lang="en-US" altLang="ko-KR" sz="1050" dirty="0" smtClean="0"/>
              <a:t>(object sender, </a:t>
            </a:r>
            <a:r>
              <a:rPr lang="en-US" altLang="ko-KR" sz="1050" dirty="0" err="1" smtClean="0"/>
              <a:t>EventArgs</a:t>
            </a:r>
            <a:r>
              <a:rPr lang="en-US" altLang="ko-KR" sz="1050" dirty="0" smtClean="0"/>
              <a:t> e)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{</a:t>
            </a:r>
          </a:p>
          <a:p>
            <a:pPr algn="l"/>
            <a:r>
              <a:rPr lang="en-US" altLang="ko-KR" sz="1050" dirty="0" smtClean="0"/>
              <a:t>            listBox1.Items.Add(((</a:t>
            </a:r>
            <a:r>
              <a:rPr lang="en-US" altLang="ko-KR" sz="1050" dirty="0" err="1" smtClean="0"/>
              <a:t>ToolStripMenuItem</a:t>
            </a:r>
            <a:r>
              <a:rPr lang="en-US" altLang="ko-KR" sz="1050" dirty="0" smtClean="0"/>
              <a:t>)sender).Text);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}</a:t>
            </a:r>
          </a:p>
          <a:p>
            <a:pPr algn="l"/>
            <a:r>
              <a:rPr lang="en-US" altLang="ko-KR" sz="1050" dirty="0" smtClean="0"/>
              <a:t>        private void </a:t>
            </a:r>
            <a:r>
              <a:rPr lang="ko-KR" altLang="en-US" sz="1050" dirty="0" err="1" smtClean="0"/>
              <a:t>붙여넣기</a:t>
            </a:r>
            <a:r>
              <a:rPr lang="en-US" altLang="ko-KR" sz="1050" dirty="0" err="1" smtClean="0"/>
              <a:t>PToolStripMenuItem_Click</a:t>
            </a:r>
            <a:r>
              <a:rPr lang="en-US" altLang="ko-KR" sz="1050" dirty="0" smtClean="0"/>
              <a:t>(object sender, </a:t>
            </a:r>
            <a:r>
              <a:rPr lang="en-US" altLang="ko-KR" sz="1050" dirty="0" err="1" smtClean="0"/>
              <a:t>EventArgs</a:t>
            </a:r>
            <a:r>
              <a:rPr lang="en-US" altLang="ko-KR" sz="1050" dirty="0" smtClean="0"/>
              <a:t> e)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{</a:t>
            </a:r>
          </a:p>
          <a:p>
            <a:pPr algn="l"/>
            <a:r>
              <a:rPr lang="en-US" altLang="ko-KR" sz="1050" dirty="0" smtClean="0"/>
              <a:t>            listBox1.Items.Add(((</a:t>
            </a:r>
            <a:r>
              <a:rPr lang="en-US" altLang="ko-KR" sz="1050" dirty="0" err="1" smtClean="0"/>
              <a:t>ToolStripMenuItem</a:t>
            </a:r>
            <a:r>
              <a:rPr lang="en-US" altLang="ko-KR" sz="1050" dirty="0" smtClean="0"/>
              <a:t>)sender).Text);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}</a:t>
            </a:r>
          </a:p>
          <a:p>
            <a:pPr algn="l"/>
            <a:r>
              <a:rPr lang="en-US" altLang="ko-KR" sz="1050" dirty="0" smtClean="0"/>
              <a:t>        private void </a:t>
            </a:r>
            <a:r>
              <a:rPr lang="ko-KR" altLang="en-US" sz="1050" dirty="0" smtClean="0"/>
              <a:t>프로그램정보</a:t>
            </a:r>
            <a:r>
              <a:rPr lang="en-US" altLang="ko-KR" sz="1050" dirty="0" err="1" smtClean="0"/>
              <a:t>AToolStripMenuItem_Click</a:t>
            </a:r>
            <a:r>
              <a:rPr lang="en-US" altLang="ko-KR" sz="1050" dirty="0" smtClean="0"/>
              <a:t>(object sender, </a:t>
            </a:r>
            <a:r>
              <a:rPr lang="en-US" altLang="ko-KR" sz="1050" dirty="0" err="1" smtClean="0"/>
              <a:t>EventArgs</a:t>
            </a:r>
            <a:r>
              <a:rPr lang="en-US" altLang="ko-KR" sz="1050" dirty="0" smtClean="0"/>
              <a:t> e)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{</a:t>
            </a:r>
          </a:p>
          <a:p>
            <a:pPr algn="l"/>
            <a:r>
              <a:rPr lang="en-US" altLang="ko-KR" sz="1050" dirty="0" smtClean="0"/>
              <a:t>            listBox1.Items.Add(((</a:t>
            </a:r>
            <a:r>
              <a:rPr lang="en-US" altLang="ko-KR" sz="1050" dirty="0" err="1" smtClean="0"/>
              <a:t>ToolStripMenuItem</a:t>
            </a:r>
            <a:r>
              <a:rPr lang="en-US" altLang="ko-KR" sz="1050" dirty="0" smtClean="0"/>
              <a:t>)sender).Text);</a:t>
            </a:r>
          </a:p>
          <a:p>
            <a:pPr algn="l"/>
            <a:r>
              <a:rPr lang="ko-KR" altLang="en-US" sz="1050" dirty="0" smtClean="0"/>
              <a:t>        </a:t>
            </a:r>
            <a:r>
              <a:rPr lang="en-US" altLang="ko-KR" sz="1050" dirty="0" smtClean="0"/>
              <a:t>}</a:t>
            </a:r>
          </a:p>
          <a:p>
            <a:pPr algn="l"/>
            <a:r>
              <a:rPr lang="ko-KR" altLang="en-US" sz="1050" dirty="0" smtClean="0"/>
              <a:t>    </a:t>
            </a:r>
            <a:r>
              <a:rPr lang="en-US" altLang="ko-KR" sz="1050" dirty="0" smtClean="0"/>
              <a:t>}</a:t>
            </a:r>
          </a:p>
          <a:p>
            <a:pPr algn="l"/>
            <a:r>
              <a:rPr lang="en-US" altLang="ko-KR" sz="1050" dirty="0" smtClean="0"/>
              <a:t>}</a:t>
            </a:r>
            <a:endParaRPr lang="ko-KR" altLang="en-US" sz="11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37433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Ex11_06_TrackBarApp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        private void trackBar1_Scroll(object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numericUpDown1.Value = trackBar1.Value;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numericUpDown1_ValueChanged(object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trackBar1.Value =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)numericUpDown1.Value;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34194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Ex11_07_ProgressBarApp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nn-NO" altLang="ko-KR" dirty="0" smtClean="0"/>
              <a:t>            for (int i = progressBar1.Minimum; i &lt; progressBar1.Maximum; i++)</a:t>
            </a:r>
          </a:p>
          <a:p>
            <a:pPr algn="l"/>
            <a:r>
              <a:rPr lang="en-US" altLang="ko-KR" dirty="0" smtClean="0"/>
              <a:t>                progressBar1.Value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363855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Ex11_08_TimerApp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 = 0;</a:t>
            </a:r>
          </a:p>
          <a:p>
            <a:pPr algn="l"/>
            <a:r>
              <a:rPr lang="en-US" altLang="ko-KR" dirty="0" smtClean="0"/>
              <a:t>        private void timer1_Tick(object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index %= imageList1.Images.Count;</a:t>
            </a:r>
          </a:p>
          <a:p>
            <a:pPr algn="l"/>
            <a:r>
              <a:rPr lang="en-US" altLang="ko-KR" dirty="0" smtClean="0"/>
              <a:t>            label1.Image = imageList1.Images[index++];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364333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System.Drawing</a:t>
            </a:r>
            <a:r>
              <a:rPr lang="en-US" altLang="ko-KR" dirty="0" smtClean="0"/>
              <a:t>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Ex_10_04_MousePositionApp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Form1_MouseEnter(object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Point </a:t>
            </a:r>
            <a:r>
              <a:rPr lang="en-US" altLang="ko-KR" dirty="0" err="1" smtClean="0"/>
              <a:t>mousePoint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PointToClient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MousePosition</a:t>
            </a:r>
            <a:r>
              <a:rPr lang="en-US" altLang="ko-KR" dirty="0" smtClean="0"/>
              <a:t>);</a:t>
            </a:r>
          </a:p>
          <a:p>
            <a:pPr algn="l"/>
            <a:r>
              <a:rPr lang="en-US" altLang="ko-KR" dirty="0" smtClean="0"/>
              <a:t>            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= "Mouse Position : " + </a:t>
            </a:r>
            <a:r>
              <a:rPr lang="en-US" altLang="ko-KR" dirty="0" err="1" smtClean="0"/>
              <a:t>mousePoint.X</a:t>
            </a:r>
            <a:r>
              <a:rPr lang="en-US" altLang="ko-KR" dirty="0" smtClean="0"/>
              <a:t> + ", " + </a:t>
            </a:r>
            <a:r>
              <a:rPr lang="en-US" altLang="ko-KR" dirty="0" err="1" smtClean="0"/>
              <a:t>mousePoint.Y</a:t>
            </a:r>
            <a:r>
              <a:rPr lang="en-US" altLang="ko-KR" dirty="0" smtClean="0"/>
              <a:t>;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MessageBox.Show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3116"/>
            <a:ext cx="4049431" cy="24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System.Drawing</a:t>
            </a:r>
            <a:r>
              <a:rPr lang="en-US" altLang="ko-KR" dirty="0" smtClean="0"/>
              <a:t>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Ex10_05_MouseEventApp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</a:t>
            </a:r>
            <a:r>
              <a:rPr lang="en-US" altLang="ko-KR" dirty="0" err="1" smtClean="0"/>
              <a:t>UpdateEventLables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MouseEventArgs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string message = </a:t>
            </a:r>
            <a:r>
              <a:rPr lang="en-US" altLang="ko-KR" dirty="0" err="1" smtClean="0"/>
              <a:t>string.Format</a:t>
            </a:r>
            <a:r>
              <a:rPr lang="en-US" altLang="ko-KR" dirty="0" smtClean="0"/>
              <a:t>("{0} X:{1}, Y:{2}",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x, y);</a:t>
            </a:r>
          </a:p>
          <a:p>
            <a:pPr algn="l"/>
            <a:r>
              <a:rPr lang="en-US" altLang="ko-KR" dirty="0" smtClean="0"/>
              <a:t>            string </a:t>
            </a:r>
            <a:r>
              <a:rPr lang="en-US" altLang="ko-KR" dirty="0" err="1" smtClean="0"/>
              <a:t>eventMsg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DateTime.Now.ToShortTimeString</a:t>
            </a:r>
            <a:r>
              <a:rPr lang="en-US" altLang="ko-KR" dirty="0" smtClean="0"/>
              <a:t>();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eventMsg</a:t>
            </a:r>
            <a:r>
              <a:rPr lang="en-US" altLang="ko-KR" dirty="0" smtClean="0"/>
              <a:t> += " " + message;</a:t>
            </a:r>
          </a:p>
          <a:p>
            <a:pPr algn="l"/>
            <a:r>
              <a:rPr lang="en-US" altLang="ko-KR" dirty="0" smtClean="0"/>
              <a:t>            listBox1.Items.Insert(0, </a:t>
            </a:r>
            <a:r>
              <a:rPr lang="en-US" altLang="ko-KR" dirty="0" err="1" smtClean="0"/>
              <a:t>eventMsg</a:t>
            </a:r>
            <a:r>
              <a:rPr lang="en-US" altLang="ko-KR" dirty="0" smtClean="0"/>
              <a:t>);</a:t>
            </a:r>
          </a:p>
          <a:p>
            <a:pPr algn="l"/>
            <a:r>
              <a:rPr lang="en-US" altLang="ko-KR" dirty="0" smtClean="0"/>
              <a:t>            listBox1.TopIndex = 0;</a:t>
            </a:r>
          </a:p>
          <a:p>
            <a:pPr algn="l"/>
            <a:r>
              <a:rPr lang="en-US" altLang="ko-KR" dirty="0" smtClean="0"/>
              <a:t>            string </a:t>
            </a:r>
            <a:r>
              <a:rPr lang="en-US" altLang="ko-KR" dirty="0" err="1" smtClean="0"/>
              <a:t>mouseInfo</a:t>
            </a:r>
            <a:r>
              <a:rPr lang="en-US" altLang="ko-KR" dirty="0" smtClean="0"/>
              <a:t>;</a:t>
            </a:r>
          </a:p>
          <a:p>
            <a:pPr algn="l"/>
            <a:r>
              <a:rPr lang="en-US" altLang="ko-KR" dirty="0" smtClean="0"/>
              <a:t>            if(e != null)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    </a:t>
            </a:r>
            <a:r>
              <a:rPr lang="en-US" altLang="ko-KR" dirty="0" err="1" smtClean="0"/>
              <a:t>mouseInfo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string.Format</a:t>
            </a:r>
            <a:r>
              <a:rPr lang="en-US" altLang="ko-KR" dirty="0" smtClean="0"/>
              <a:t>("Clicks:{0}, Delta:{1}, " + "Buttons:{2}", </a:t>
            </a:r>
            <a:r>
              <a:rPr lang="en-US" altLang="ko-KR" dirty="0" err="1" smtClean="0"/>
              <a:t>e.Clicks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e.Delta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e.Button.ToString</a:t>
            </a:r>
            <a:r>
              <a:rPr lang="en-US" altLang="ko-KR" dirty="0" smtClean="0"/>
              <a:t>());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    else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    </a:t>
            </a:r>
            <a:r>
              <a:rPr lang="en-US" altLang="ko-KR" dirty="0" err="1" smtClean="0"/>
              <a:t>mouseInfo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string.Format</a:t>
            </a:r>
            <a:r>
              <a:rPr lang="en-US" altLang="ko-KR" dirty="0" smtClean="0"/>
              <a:t>("Clicks:{0}",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);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    label1.Text = </a:t>
            </a:r>
            <a:r>
              <a:rPr lang="en-US" altLang="ko-KR" dirty="0" err="1" smtClean="0"/>
              <a:t>mouseInfo</a:t>
            </a:r>
            <a:r>
              <a:rPr lang="en-US" altLang="ko-KR" dirty="0" smtClean="0"/>
              <a:t>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listBox1_MouseDown(object sender, </a:t>
            </a:r>
            <a:r>
              <a:rPr lang="en-US" altLang="ko-KR" dirty="0" err="1" smtClean="0"/>
              <a:t>MouseEventArgs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UpdateEventLables</a:t>
            </a:r>
            <a:r>
              <a:rPr lang="en-US" altLang="ko-KR" dirty="0" smtClean="0"/>
              <a:t>("(</a:t>
            </a:r>
            <a:r>
              <a:rPr lang="en-US" altLang="ko-KR" dirty="0" err="1" smtClean="0"/>
              <a:t>ListBox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MouseDown</a:t>
            </a:r>
            <a:r>
              <a:rPr lang="en-US" altLang="ko-KR" dirty="0" smtClean="0"/>
              <a:t>", </a:t>
            </a:r>
            <a:r>
              <a:rPr lang="en-US" altLang="ko-KR" dirty="0" err="1" smtClean="0"/>
              <a:t>e.X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e.Y</a:t>
            </a:r>
            <a:r>
              <a:rPr lang="en-US" altLang="ko-KR" dirty="0" smtClean="0"/>
              <a:t>, e);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listBox1_DoubleClick(object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Point </a:t>
            </a:r>
            <a:r>
              <a:rPr lang="en-US" altLang="ko-KR" dirty="0" err="1" smtClean="0"/>
              <a:t>mousePoint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PointToClient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MousePosition</a:t>
            </a:r>
            <a:r>
              <a:rPr lang="en-US" altLang="ko-KR" dirty="0" smtClean="0"/>
              <a:t>);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UpdateEventLables</a:t>
            </a:r>
            <a:r>
              <a:rPr lang="en-US" altLang="ko-KR" dirty="0" smtClean="0"/>
              <a:t>("(</a:t>
            </a:r>
            <a:r>
              <a:rPr lang="en-US" altLang="ko-KR" dirty="0" err="1" smtClean="0"/>
              <a:t>ListBox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DoubleClick</a:t>
            </a:r>
            <a:r>
              <a:rPr lang="en-US" altLang="ko-KR" dirty="0" smtClean="0"/>
              <a:t>", </a:t>
            </a:r>
            <a:r>
              <a:rPr lang="en-US" altLang="ko-KR" dirty="0" err="1" smtClean="0"/>
              <a:t>mousePoint.X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mousePoint.Y</a:t>
            </a:r>
            <a:r>
              <a:rPr lang="en-US" altLang="ko-KR" dirty="0" smtClean="0"/>
              <a:t>, null);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Application.Exit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375870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System.Drawing</a:t>
            </a:r>
            <a:r>
              <a:rPr lang="en-US" altLang="ko-KR" dirty="0" smtClean="0"/>
              <a:t>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Ex_10_07_FocusApp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this.button1.BackColor = </a:t>
            </a:r>
            <a:r>
              <a:rPr lang="en-US" altLang="ko-KR" dirty="0" err="1" smtClean="0"/>
              <a:t>SystemColors.Control</a:t>
            </a:r>
            <a:r>
              <a:rPr lang="en-US" altLang="ko-KR" dirty="0" smtClean="0"/>
              <a:t>;</a:t>
            </a:r>
          </a:p>
          <a:p>
            <a:pPr algn="l"/>
            <a:r>
              <a:rPr lang="en-US" altLang="ko-KR" dirty="0" smtClean="0"/>
              <a:t>            this.button2.Focus();</a:t>
            </a:r>
          </a:p>
          <a:p>
            <a:pPr algn="l"/>
            <a:r>
              <a:rPr lang="en-US" altLang="ko-KR" dirty="0" smtClean="0"/>
              <a:t>            if (this.button2.Focused)</a:t>
            </a:r>
          </a:p>
          <a:p>
            <a:pPr algn="l"/>
            <a:r>
              <a:rPr lang="en-US" altLang="ko-KR" dirty="0" smtClean="0"/>
              <a:t>                this.button2.BackColor = </a:t>
            </a:r>
            <a:r>
              <a:rPr lang="en-US" altLang="ko-KR" dirty="0" err="1" smtClean="0"/>
              <a:t>SystemColors.ControlDark</a:t>
            </a:r>
            <a:r>
              <a:rPr lang="en-US" altLang="ko-KR" dirty="0" smtClean="0"/>
              <a:t>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button2_Click(object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this.button2.BackColor = </a:t>
            </a:r>
            <a:r>
              <a:rPr lang="en-US" altLang="ko-KR" dirty="0" err="1" smtClean="0"/>
              <a:t>SystemColors.Control</a:t>
            </a:r>
            <a:r>
              <a:rPr lang="en-US" altLang="ko-KR" dirty="0" smtClean="0"/>
              <a:t>;</a:t>
            </a:r>
          </a:p>
          <a:p>
            <a:pPr algn="l"/>
            <a:r>
              <a:rPr lang="en-US" altLang="ko-KR" dirty="0" smtClean="0"/>
              <a:t>            this.button1.Focus();</a:t>
            </a:r>
          </a:p>
          <a:p>
            <a:pPr algn="l"/>
            <a:r>
              <a:rPr lang="en-US" altLang="ko-KR" dirty="0" smtClean="0"/>
              <a:t>            if (this.button1.Focused)</a:t>
            </a:r>
          </a:p>
          <a:p>
            <a:pPr algn="l"/>
            <a:r>
              <a:rPr lang="en-US" altLang="ko-KR" dirty="0" smtClean="0"/>
              <a:t>                this.button1.BackColor = </a:t>
            </a:r>
            <a:r>
              <a:rPr lang="en-US" altLang="ko-KR" dirty="0" err="1" smtClean="0"/>
              <a:t>SystemColors.ControlDark</a:t>
            </a:r>
            <a:r>
              <a:rPr lang="en-US" altLang="ko-KR" dirty="0" smtClean="0"/>
              <a:t>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46" y="2000240"/>
            <a:ext cx="33337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altLang="ko-KR" dirty="0" smtClean="0"/>
              <a:t>namespace </a:t>
            </a:r>
            <a:r>
              <a:rPr lang="en-US" altLang="ko-KR" dirty="0" smtClean="0"/>
              <a:t>Ex10_09_KeyEventApp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xPt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yPt</a:t>
            </a:r>
            <a:r>
              <a:rPr lang="en-US" altLang="ko-KR" dirty="0" smtClean="0"/>
              <a:t>;</a:t>
            </a:r>
          </a:p>
          <a:p>
            <a:pPr algn="l"/>
            <a:r>
              <a:rPr lang="en-US" altLang="ko-KR" dirty="0" smtClean="0"/>
              <a:t>        public static </a:t>
            </a:r>
            <a:r>
              <a:rPr lang="en-US" altLang="ko-KR" dirty="0" err="1" smtClean="0"/>
              <a:t>readonly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MOVE = 10;</a:t>
            </a:r>
          </a:p>
          <a:p>
            <a:pPr algn="l"/>
            <a:r>
              <a:rPr lang="en-US" altLang="ko-KR" dirty="0" smtClean="0"/>
              <a:t>        private void button1_KeyUp(object sender, </a:t>
            </a:r>
            <a:r>
              <a:rPr lang="en-US" altLang="ko-KR" dirty="0" err="1" smtClean="0"/>
              <a:t>KeyEventArgs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this.xPt</a:t>
            </a:r>
            <a:r>
              <a:rPr lang="en-US" altLang="ko-KR" dirty="0" smtClean="0"/>
              <a:t> = this.button1.Location.X;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this.yPt</a:t>
            </a:r>
            <a:r>
              <a:rPr lang="en-US" altLang="ko-KR" dirty="0" smtClean="0"/>
              <a:t> = this.button1.Location.Y;</a:t>
            </a:r>
          </a:p>
          <a:p>
            <a:pPr algn="l"/>
            <a:r>
              <a:rPr lang="en-US" altLang="ko-KR" dirty="0" smtClean="0"/>
              <a:t>            switch(</a:t>
            </a:r>
            <a:r>
              <a:rPr lang="en-US" altLang="ko-KR" dirty="0" err="1" smtClean="0"/>
              <a:t>e.KeyCode</a:t>
            </a:r>
            <a:r>
              <a:rPr lang="en-US" altLang="ko-KR" dirty="0" smtClean="0"/>
              <a:t>)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    case </a:t>
            </a:r>
            <a:r>
              <a:rPr lang="en-US" altLang="ko-KR" dirty="0" err="1" smtClean="0"/>
              <a:t>Keys.Left</a:t>
            </a:r>
            <a:r>
              <a:rPr lang="en-US" altLang="ko-KR" dirty="0" smtClean="0"/>
              <a:t>:</a:t>
            </a:r>
          </a:p>
          <a:p>
            <a:pPr algn="l"/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xPt</a:t>
            </a:r>
            <a:r>
              <a:rPr lang="en-US" altLang="ko-KR" dirty="0" smtClean="0"/>
              <a:t> -= MOVE; break;</a:t>
            </a:r>
          </a:p>
          <a:p>
            <a:pPr algn="l"/>
            <a:r>
              <a:rPr lang="en-US" altLang="ko-KR" dirty="0" smtClean="0"/>
              <a:t>                case </a:t>
            </a:r>
            <a:r>
              <a:rPr lang="en-US" altLang="ko-KR" dirty="0" err="1" smtClean="0"/>
              <a:t>Keys.Right</a:t>
            </a:r>
            <a:r>
              <a:rPr lang="en-US" altLang="ko-KR" dirty="0" smtClean="0"/>
              <a:t>:</a:t>
            </a:r>
          </a:p>
          <a:p>
            <a:pPr algn="l"/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xPt</a:t>
            </a:r>
            <a:r>
              <a:rPr lang="en-US" altLang="ko-KR" dirty="0" smtClean="0"/>
              <a:t> += MOVE; break;</a:t>
            </a:r>
          </a:p>
          <a:p>
            <a:pPr algn="l"/>
            <a:r>
              <a:rPr lang="en-US" altLang="ko-KR" dirty="0" smtClean="0"/>
              <a:t>                case </a:t>
            </a:r>
            <a:r>
              <a:rPr lang="en-US" altLang="ko-KR" dirty="0" err="1" smtClean="0"/>
              <a:t>Keys.Up</a:t>
            </a:r>
            <a:r>
              <a:rPr lang="en-US" altLang="ko-KR" dirty="0" smtClean="0"/>
              <a:t>:</a:t>
            </a:r>
          </a:p>
          <a:p>
            <a:pPr algn="l"/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yPt</a:t>
            </a:r>
            <a:r>
              <a:rPr lang="en-US" altLang="ko-KR" dirty="0" smtClean="0"/>
              <a:t> -= MOVE; break;</a:t>
            </a:r>
          </a:p>
          <a:p>
            <a:pPr algn="l"/>
            <a:r>
              <a:rPr lang="en-US" altLang="ko-KR" dirty="0" smtClean="0"/>
              <a:t>                case </a:t>
            </a:r>
            <a:r>
              <a:rPr lang="en-US" altLang="ko-KR" dirty="0" err="1" smtClean="0"/>
              <a:t>Keys.Down</a:t>
            </a:r>
            <a:r>
              <a:rPr lang="en-US" altLang="ko-KR" dirty="0" smtClean="0"/>
              <a:t>:</a:t>
            </a:r>
          </a:p>
          <a:p>
            <a:pPr algn="l"/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yPt</a:t>
            </a:r>
            <a:r>
              <a:rPr lang="en-US" altLang="ko-KR" dirty="0" smtClean="0"/>
              <a:t> += MOVE; break;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    this.button1.Text = </a:t>
            </a:r>
            <a:r>
              <a:rPr lang="en-US" altLang="ko-KR" dirty="0" err="1" smtClean="0"/>
              <a:t>e.KeyCode.ToString</a:t>
            </a:r>
            <a:r>
              <a:rPr lang="en-US" altLang="ko-KR" dirty="0" smtClean="0"/>
              <a:t>();</a:t>
            </a:r>
          </a:p>
          <a:p>
            <a:pPr algn="l"/>
            <a:r>
              <a:rPr lang="en-US" altLang="ko-KR" dirty="0" smtClean="0"/>
              <a:t>            this.button1.Location = new Point(</a:t>
            </a:r>
            <a:r>
              <a:rPr lang="en-US" altLang="ko-KR" dirty="0" err="1" smtClean="0"/>
              <a:t>xPt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yPt</a:t>
            </a:r>
            <a:r>
              <a:rPr lang="en-US" altLang="ko-KR" dirty="0" smtClean="0"/>
              <a:t>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         textBox3.Text = "Name : " + textBox1.Text + "\r\</a:t>
            </a:r>
            <a:r>
              <a:rPr lang="en-US" altLang="ko-KR" dirty="0" err="1" smtClean="0"/>
              <a:t>nPassword</a:t>
            </a:r>
            <a:r>
              <a:rPr lang="en-US" altLang="ko-KR" dirty="0" smtClean="0"/>
              <a:t> : " + textBox2.Text;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35052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Ex11_01_ListViewApp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listView1_Click(object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ListViewItem</a:t>
            </a:r>
            <a:r>
              <a:rPr lang="en-US" altLang="ko-KR" dirty="0" smtClean="0"/>
              <a:t> item in listView1.SelectedItems)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    </a:t>
            </a:r>
            <a:r>
              <a:rPr lang="en-US" altLang="ko-KR" dirty="0" err="1" smtClean="0"/>
              <a:t>ListViewItem.ListViewSubItemCollection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subItem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item.SubItems</a:t>
            </a:r>
            <a:r>
              <a:rPr lang="en-US" altLang="ko-KR" dirty="0" smtClean="0"/>
              <a:t>;</a:t>
            </a:r>
          </a:p>
          <a:p>
            <a:pPr algn="l"/>
            <a:r>
              <a:rPr lang="en-US" altLang="ko-KR" dirty="0" smtClean="0"/>
              <a:t>                label1.Text = </a:t>
            </a:r>
            <a:r>
              <a:rPr lang="en-US" altLang="ko-KR" dirty="0" err="1" smtClean="0"/>
              <a:t>subItem</a:t>
            </a:r>
            <a:r>
              <a:rPr lang="en-US" altLang="ko-KR" dirty="0" smtClean="0"/>
              <a:t>[0].Text + "</a:t>
            </a:r>
            <a:r>
              <a:rPr lang="ko-KR" altLang="en-US" dirty="0" smtClean="0"/>
              <a:t>의 국가번호는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subItem</a:t>
            </a:r>
            <a:r>
              <a:rPr lang="en-US" altLang="ko-KR" dirty="0" smtClean="0"/>
              <a:t>[1].Text + "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.";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radioButton1_CheckedChanged(object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if (radioButton1.Checked)</a:t>
            </a:r>
          </a:p>
          <a:p>
            <a:pPr algn="l"/>
            <a:r>
              <a:rPr lang="en-US" altLang="ko-KR" dirty="0" smtClean="0"/>
              <a:t>                listView1.View = </a:t>
            </a:r>
            <a:r>
              <a:rPr lang="en-US" altLang="ko-KR" dirty="0" err="1" smtClean="0"/>
              <a:t>View.LargeIcon</a:t>
            </a:r>
            <a:r>
              <a:rPr lang="en-US" altLang="ko-KR" dirty="0" smtClean="0"/>
              <a:t>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radioButton2_CheckedChanged(object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if (radioButton2.Checked)</a:t>
            </a:r>
          </a:p>
          <a:p>
            <a:pPr algn="l"/>
            <a:r>
              <a:rPr lang="en-US" altLang="ko-KR" dirty="0" smtClean="0"/>
              <a:t>                listView1.View = </a:t>
            </a:r>
            <a:r>
              <a:rPr lang="en-US" altLang="ko-KR" dirty="0" err="1" smtClean="0"/>
              <a:t>View.SmallIcon</a:t>
            </a:r>
            <a:r>
              <a:rPr lang="en-US" altLang="ko-KR" dirty="0" smtClean="0"/>
              <a:t>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radioButton3_CheckedChanged(object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if (radioButton3.Checked)</a:t>
            </a:r>
          </a:p>
          <a:p>
            <a:pPr algn="l"/>
            <a:r>
              <a:rPr lang="en-US" altLang="ko-KR" dirty="0" smtClean="0"/>
              <a:t>                listView1.View = </a:t>
            </a:r>
            <a:r>
              <a:rPr lang="en-US" altLang="ko-KR" dirty="0" err="1" smtClean="0"/>
              <a:t>View.List</a:t>
            </a:r>
            <a:r>
              <a:rPr lang="en-US" altLang="ko-KR" dirty="0" smtClean="0"/>
              <a:t>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radioButton4_CheckedChanged(object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if (radioButton4.Checked)</a:t>
            </a:r>
          </a:p>
          <a:p>
            <a:pPr algn="l"/>
            <a:r>
              <a:rPr lang="en-US" altLang="ko-KR" dirty="0" smtClean="0"/>
              <a:t>                listView1.View = </a:t>
            </a:r>
            <a:r>
              <a:rPr lang="en-US" altLang="ko-KR" dirty="0" err="1" smtClean="0"/>
              <a:t>View.Details</a:t>
            </a:r>
            <a:r>
              <a:rPr lang="en-US" altLang="ko-KR" dirty="0" smtClean="0"/>
              <a:t>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radioButton5_CheckedChanged(object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if (radioButton5.Checked)</a:t>
            </a:r>
          </a:p>
          <a:p>
            <a:pPr algn="l"/>
            <a:r>
              <a:rPr lang="en-US" altLang="ko-KR" dirty="0" smtClean="0"/>
              <a:t>                listView1.View = </a:t>
            </a:r>
            <a:r>
              <a:rPr lang="en-US" altLang="ko-KR" dirty="0" err="1" smtClean="0"/>
              <a:t>View.Tile</a:t>
            </a:r>
            <a:r>
              <a:rPr lang="en-US" altLang="ko-KR" dirty="0" smtClean="0"/>
              <a:t>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        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714348" y="928670"/>
            <a:ext cx="2214578" cy="4929222"/>
            <a:chOff x="928662" y="857232"/>
            <a:chExt cx="1732067" cy="443232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8662" y="857232"/>
              <a:ext cx="1732067" cy="2235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8662" y="3071810"/>
              <a:ext cx="1714512" cy="2217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Ex11_02_TreeViewApp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if(textBox1.Text != "" &amp;&amp; treeView1.SelectedNode != null)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    treeView1.SelectedNode.Nodes.Add(</a:t>
            </a:r>
          </a:p>
          <a:p>
            <a:pPr algn="l"/>
            <a:r>
              <a:rPr lang="en-US" altLang="ko-KR" dirty="0" smtClean="0"/>
              <a:t>                    new </a:t>
            </a:r>
            <a:r>
              <a:rPr lang="en-US" altLang="ko-KR" dirty="0" err="1" smtClean="0"/>
              <a:t>TreeNode</a:t>
            </a:r>
            <a:r>
              <a:rPr lang="en-US" altLang="ko-KR" dirty="0" smtClean="0"/>
              <a:t>(textBox1.Text, 1, 1));</a:t>
            </a:r>
          </a:p>
          <a:p>
            <a:pPr algn="l"/>
            <a:r>
              <a:rPr lang="en-US" altLang="ko-KR" dirty="0" smtClean="0"/>
              <a:t>                textBox1.Text = "";</a:t>
            </a:r>
          </a:p>
          <a:p>
            <a:pPr algn="l"/>
            <a:r>
              <a:rPr lang="en-US" altLang="ko-KR" dirty="0" smtClean="0"/>
              <a:t>                textBox1.Focus();</a:t>
            </a:r>
          </a:p>
          <a:p>
            <a:pPr algn="l"/>
            <a:r>
              <a:rPr lang="ko-KR" altLang="en-US" dirty="0" smtClean="0"/>
              <a:t>    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button2_Click(object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treeView1.Nodes.Remove(treeView1.SelectedNode);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Form1_Load(object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treeView1.ExpandAll();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33528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using System;</a:t>
            </a:r>
          </a:p>
          <a:p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namespace Ex11_04_DomainUpDownApp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public partial class Form1 : Form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public Form1()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        private void button1_Click(object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MessageBox.Show</a:t>
            </a:r>
            <a:r>
              <a:rPr lang="en-US" altLang="ko-KR" dirty="0" smtClean="0"/>
              <a:t>(domainUpDown1.SelectedItem.ToString());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321471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28604"/>
            <a:ext cx="4214842" cy="6215106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dirty="0" smtClean="0"/>
              <a:t>using System;</a:t>
            </a:r>
          </a:p>
          <a:p>
            <a:pPr algn="l"/>
            <a:r>
              <a:rPr lang="en-US" altLang="ko-KR" dirty="0" smtClean="0"/>
              <a:t>using </a:t>
            </a:r>
            <a:r>
              <a:rPr lang="en-US" altLang="ko-KR" dirty="0" err="1" smtClean="0"/>
              <a:t>System.Windows.Forms</a:t>
            </a:r>
            <a:r>
              <a:rPr lang="en-US" altLang="ko-KR" dirty="0" smtClean="0"/>
              <a:t>;</a:t>
            </a:r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namespace Ex11_05_NumericUpDownApp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public partial class Form1 : Form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public Form1()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</a:t>
            </a:r>
            <a:r>
              <a:rPr lang="en-US" altLang="ko-KR" dirty="0" err="1" smtClean="0"/>
              <a:t>InitializeComponent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        private void numericUpDown1_ValueChanged(object sender, </a:t>
            </a:r>
            <a:r>
              <a:rPr lang="en-US" altLang="ko-KR" dirty="0" err="1" smtClean="0"/>
              <a:t>EventArgs</a:t>
            </a:r>
            <a:r>
              <a:rPr lang="en-US" altLang="ko-KR" dirty="0" smtClean="0"/>
              <a:t> e)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            decimal d = numericUpDown1.Value;</a:t>
            </a:r>
          </a:p>
          <a:p>
            <a:pPr algn="l"/>
            <a:r>
              <a:rPr lang="en-US" altLang="ko-KR" dirty="0" smtClean="0"/>
              <a:t>            label1.Text = "Log " + d + " = ";</a:t>
            </a:r>
          </a:p>
          <a:p>
            <a:pPr algn="l"/>
            <a:r>
              <a:rPr lang="en-US" altLang="ko-KR" dirty="0" smtClean="0"/>
              <a:t>            textBox1.Text = System.Math.Log10((double)d).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();</a:t>
            </a:r>
          </a:p>
          <a:p>
            <a:pPr algn="l"/>
            <a:r>
              <a:rPr lang="en-US" altLang="ko-KR" dirty="0" smtClean="0"/>
              <a:t>            label2.Text = d + "*" + d + " = ";</a:t>
            </a:r>
          </a:p>
          <a:p>
            <a:pPr algn="l"/>
            <a:r>
              <a:rPr lang="en-US" altLang="ko-KR" dirty="0" smtClean="0"/>
              <a:t>            textBox2.Text = </a:t>
            </a:r>
            <a:r>
              <a:rPr lang="en-US" altLang="ko-KR" dirty="0" err="1" smtClean="0"/>
              <a:t>System.Math.Pow</a:t>
            </a:r>
            <a:r>
              <a:rPr lang="en-US" altLang="ko-KR" dirty="0" smtClean="0"/>
              <a:t>((double)d, 2).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();</a:t>
            </a:r>
          </a:p>
          <a:p>
            <a:pPr algn="l"/>
            <a:r>
              <a:rPr lang="en-US" altLang="ko-KR" dirty="0" smtClean="0"/>
              <a:t>            label3.Text = "√" + d + " = ";</a:t>
            </a:r>
          </a:p>
          <a:p>
            <a:pPr algn="l"/>
            <a:r>
              <a:rPr lang="en-US" altLang="ko-KR" dirty="0" smtClean="0"/>
              <a:t>            textBox3.Text = </a:t>
            </a:r>
            <a:r>
              <a:rPr lang="en-US" altLang="ko-KR" dirty="0" err="1" smtClean="0"/>
              <a:t>System.Math.Sqrt</a:t>
            </a:r>
            <a:r>
              <a:rPr lang="en-US" altLang="ko-KR" dirty="0" smtClean="0"/>
              <a:t>((double)d).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();</a:t>
            </a:r>
          </a:p>
          <a:p>
            <a:pPr algn="l"/>
            <a:r>
              <a:rPr lang="ko-KR" altLang="en-US" dirty="0" smtClean="0"/>
              <a:t>        </a:t>
            </a:r>
            <a:r>
              <a:rPr lang="en-US" altLang="ko-KR" dirty="0" smtClean="0"/>
              <a:t>}</a:t>
            </a:r>
          </a:p>
          <a:p>
            <a:pPr algn="l"/>
            <a:r>
              <a:rPr lang="ko-KR" altLang="en-US" dirty="0" smtClean="0"/>
              <a:t>    </a:t>
            </a:r>
            <a:r>
              <a:rPr lang="en-US" altLang="ko-KR" dirty="0" smtClean="0"/>
              <a:t>}</a:t>
            </a:r>
          </a:p>
          <a:p>
            <a:pPr algn="l"/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349639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1384</Words>
  <Application>Microsoft Office PowerPoint</Application>
  <PresentationFormat>화면 슬라이드 쇼(4:3)</PresentationFormat>
  <Paragraphs>344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</dc:creator>
  <cp:lastModifiedBy>1</cp:lastModifiedBy>
  <cp:revision>68</cp:revision>
  <dcterms:created xsi:type="dcterms:W3CDTF">2021-06-02T03:30:40Z</dcterms:created>
  <dcterms:modified xsi:type="dcterms:W3CDTF">2021-06-08T05:54:58Z</dcterms:modified>
</cp:coreProperties>
</file>