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7EFF-278D-48F9-84F9-1D2BC07472D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100" dirty="0" smtClean="0"/>
              <a:t>using System;</a:t>
            </a:r>
          </a:p>
          <a:p>
            <a:pPr algn="l"/>
            <a:r>
              <a:rPr lang="en-US" altLang="ko-KR" sz="1100" dirty="0" smtClean="0"/>
              <a:t>using </a:t>
            </a:r>
            <a:r>
              <a:rPr lang="en-US" altLang="ko-KR" sz="1100" dirty="0" err="1" smtClean="0"/>
              <a:t>System.Windows.Forms</a:t>
            </a:r>
            <a:r>
              <a:rPr lang="en-US" altLang="ko-KR" sz="1100" dirty="0" smtClean="0"/>
              <a:t>;</a:t>
            </a:r>
          </a:p>
          <a:p>
            <a:pPr algn="l"/>
            <a:endParaRPr lang="ko-KR" altLang="en-US" sz="1100" dirty="0" smtClean="0"/>
          </a:p>
          <a:p>
            <a:pPr algn="l"/>
            <a:r>
              <a:rPr lang="en-US" altLang="ko-KR" sz="1100" dirty="0" smtClean="0"/>
              <a:t>namespace Ex08_02_CheckBoxApp</a:t>
            </a:r>
          </a:p>
          <a:p>
            <a:pPr algn="l"/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public partial class Form1 : Form</a:t>
            </a:r>
          </a:p>
          <a:p>
            <a:pPr algn="l"/>
            <a:r>
              <a:rPr lang="ko-KR" altLang="en-US" sz="1100" dirty="0" smtClean="0"/>
              <a:t>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public Form1()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InitializeComponent</a:t>
            </a:r>
            <a:r>
              <a:rPr lang="en-US" altLang="ko-KR" sz="1100" dirty="0" smtClean="0"/>
              <a:t>();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private void </a:t>
            </a:r>
            <a:r>
              <a:rPr lang="en-US" altLang="ko-KR" sz="1100" dirty="0" err="1" smtClean="0"/>
              <a:t>UpdateLabel</a:t>
            </a:r>
            <a:r>
              <a:rPr lang="en-US" altLang="ko-KR" sz="1100" dirty="0" smtClean="0"/>
              <a:t>(string s, </a:t>
            </a:r>
            <a:r>
              <a:rPr lang="en-US" altLang="ko-KR" sz="1100" dirty="0" err="1" smtClean="0"/>
              <a:t>bool</a:t>
            </a:r>
            <a:r>
              <a:rPr lang="en-US" altLang="ko-KR" sz="1100" dirty="0" smtClean="0"/>
              <a:t> b)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if(b)</a:t>
            </a:r>
          </a:p>
          <a:p>
            <a:pPr algn="l"/>
            <a:r>
              <a:rPr lang="ko-KR" altLang="en-US" sz="1100" dirty="0" smtClean="0"/>
              <a:t>    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    label1.Text += s;</a:t>
            </a:r>
          </a:p>
          <a:p>
            <a:pPr algn="l"/>
            <a:r>
              <a:rPr lang="ko-KR" altLang="en-US" sz="1100" dirty="0" smtClean="0"/>
              <a:t>    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    else</a:t>
            </a:r>
          </a:p>
          <a:p>
            <a:pPr algn="l"/>
            <a:r>
              <a:rPr lang="ko-KR" altLang="en-US" sz="1100" dirty="0" smtClean="0"/>
              <a:t>    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    string </a:t>
            </a:r>
            <a:r>
              <a:rPr lang="en-US" altLang="ko-KR" sz="1100" dirty="0" err="1" smtClean="0"/>
              <a:t>strTemp</a:t>
            </a:r>
            <a:r>
              <a:rPr lang="en-US" altLang="ko-KR" sz="1100" dirty="0" smtClean="0"/>
              <a:t> = label1.Text;</a:t>
            </a:r>
          </a:p>
          <a:p>
            <a:pPr algn="l"/>
            <a:r>
              <a:rPr lang="en-US" altLang="ko-KR" sz="1100" dirty="0" smtClean="0"/>
              <a:t>             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strTemp.IndexOf</a:t>
            </a:r>
            <a:r>
              <a:rPr lang="en-US" altLang="ko-KR" sz="1100" dirty="0" smtClean="0"/>
              <a:t>(s);</a:t>
            </a:r>
          </a:p>
          <a:p>
            <a:pPr algn="l"/>
            <a:r>
              <a:rPr lang="en-US" altLang="ko-KR" sz="1100" dirty="0" smtClean="0"/>
              <a:t>                label1.Text = </a:t>
            </a:r>
            <a:r>
              <a:rPr lang="en-US" altLang="ko-KR" sz="1100" dirty="0" err="1" smtClean="0"/>
              <a:t>strTemp.Remove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s.Length</a:t>
            </a:r>
            <a:r>
              <a:rPr lang="en-US" altLang="ko-KR" sz="1100" dirty="0" smtClean="0"/>
              <a:t>);</a:t>
            </a:r>
          </a:p>
          <a:p>
            <a:pPr algn="l"/>
            <a:r>
              <a:rPr lang="ko-KR" altLang="en-US" sz="1100" dirty="0" smtClean="0"/>
              <a:t>    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private void checked1_CheckedChanged(object sender, </a:t>
            </a:r>
            <a:r>
              <a:rPr lang="en-US" altLang="ko-KR" sz="1100" dirty="0" err="1" smtClean="0"/>
              <a:t>EventArgs</a:t>
            </a:r>
            <a:r>
              <a:rPr lang="en-US" altLang="ko-KR" sz="1100" dirty="0" smtClean="0"/>
              <a:t> e)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UpdateLabel</a:t>
            </a:r>
            <a:r>
              <a:rPr lang="en-US" altLang="ko-KR" sz="1100" dirty="0" smtClean="0"/>
              <a:t>(checkBox1.Text, checkBox1.Checked);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private void checked2_CheckedChanged(object sender, </a:t>
            </a:r>
            <a:r>
              <a:rPr lang="en-US" altLang="ko-KR" sz="1100" dirty="0" err="1" smtClean="0"/>
              <a:t>EventArgs</a:t>
            </a:r>
            <a:r>
              <a:rPr lang="en-US" altLang="ko-KR" sz="1100" dirty="0" smtClean="0"/>
              <a:t> e)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UpdateLabel</a:t>
            </a:r>
            <a:r>
              <a:rPr lang="en-US" altLang="ko-KR" sz="1100" dirty="0" smtClean="0"/>
              <a:t>(checkBox2.Text, checkBox2.Checked);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private void checked3_CheckedChanged(object sender, </a:t>
            </a:r>
            <a:r>
              <a:rPr lang="en-US" altLang="ko-KR" sz="1100" dirty="0" err="1" smtClean="0"/>
              <a:t>EventArgs</a:t>
            </a:r>
            <a:r>
              <a:rPr lang="en-US" altLang="ko-KR" sz="1100" dirty="0" smtClean="0"/>
              <a:t> e)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UpdateLabel</a:t>
            </a:r>
            <a:r>
              <a:rPr lang="en-US" altLang="ko-KR" sz="1100" dirty="0" smtClean="0"/>
              <a:t>(checkBox3.Text, checkBox3.Checked);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        private void checked4_CheckedChanged(object sender, </a:t>
            </a:r>
            <a:r>
              <a:rPr lang="en-US" altLang="ko-KR" sz="1100" dirty="0" err="1" smtClean="0"/>
              <a:t>EventArgs</a:t>
            </a:r>
            <a:r>
              <a:rPr lang="en-US" altLang="ko-KR" sz="1100" dirty="0" smtClean="0"/>
              <a:t> e)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{</a:t>
            </a:r>
          </a:p>
          <a:p>
            <a:pPr algn="l"/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UpdateLabel</a:t>
            </a:r>
            <a:r>
              <a:rPr lang="en-US" altLang="ko-KR" sz="1100" dirty="0" smtClean="0"/>
              <a:t>(checkBox4.Text, checkBox4.Checked);</a:t>
            </a:r>
          </a:p>
          <a:p>
            <a:pPr algn="l"/>
            <a:r>
              <a:rPr lang="ko-KR" altLang="en-US" sz="1100" dirty="0" smtClean="0"/>
              <a:t>    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ko-KR" altLang="en-US" sz="1100" dirty="0" smtClean="0"/>
              <a:t>    </a:t>
            </a:r>
            <a:r>
              <a:rPr lang="en-US" altLang="ko-KR" sz="1100" dirty="0" smtClean="0"/>
              <a:t>}</a:t>
            </a:r>
          </a:p>
          <a:p>
            <a:pPr algn="l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928802"/>
            <a:ext cx="4214842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Ex09_02_ModelessApp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Form2 </a:t>
            </a:r>
            <a:r>
              <a:rPr lang="en-US" altLang="ko-KR" dirty="0" err="1" smtClean="0"/>
              <a:t>form2</a:t>
            </a:r>
            <a:r>
              <a:rPr lang="en-US" altLang="ko-KR" dirty="0" smtClean="0"/>
              <a:t> = new Form2();</a:t>
            </a:r>
          </a:p>
          <a:p>
            <a:pPr algn="l"/>
            <a:r>
              <a:rPr lang="en-US" altLang="ko-KR" dirty="0" smtClean="0"/>
              <a:t>            form2.Show();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Ex09_02_ModelessApp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Form2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Form2()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Close();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2817861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Ex09_04_MessageBoxButtonsApp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Form1_Click(object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MessageBoxDefaultButton</a:t>
            </a:r>
            <a:r>
              <a:rPr lang="en-US" altLang="ko-KR" dirty="0" smtClean="0"/>
              <a:t>", "Title Bar", </a:t>
            </a:r>
            <a:r>
              <a:rPr lang="en-US" altLang="ko-KR" dirty="0" err="1" smtClean="0"/>
              <a:t>MessageBoxButtons.YesNoCancel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MessageBoxIcon.Question</a:t>
            </a:r>
            <a:r>
              <a:rPr lang="en-US" altLang="ko-KR" dirty="0" smtClean="0"/>
              <a:t>, MessageBoxDefaultButton.Button2);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6813"/>
            <a:ext cx="3929090" cy="27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Ex09_07_OpenFileDialogApp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openFileDialog1.InitialDirectory = @"C:\";</a:t>
            </a:r>
          </a:p>
          <a:p>
            <a:pPr algn="l"/>
            <a:r>
              <a:rPr lang="en-US" altLang="ko-KR" dirty="0" smtClean="0"/>
              <a:t>            openFileDialog1.Filter = "</a:t>
            </a:r>
            <a:r>
              <a:rPr lang="ko-KR" altLang="en-US" dirty="0" smtClean="0"/>
              <a:t>텍스트 파일</a:t>
            </a:r>
            <a:r>
              <a:rPr lang="en-US" altLang="ko-KR" dirty="0" smtClean="0"/>
              <a:t>(*.txt)|*.txt|</a:t>
            </a:r>
            <a:r>
              <a:rPr lang="ko-KR" altLang="en-US" dirty="0" smtClean="0"/>
              <a:t>모든 파일</a:t>
            </a:r>
            <a:r>
              <a:rPr lang="en-US" altLang="ko-KR" dirty="0" smtClean="0"/>
              <a:t>(*.*)|*.*";</a:t>
            </a:r>
          </a:p>
          <a:p>
            <a:pPr algn="l"/>
            <a:r>
              <a:rPr lang="en-US" altLang="ko-KR" dirty="0" smtClean="0"/>
              <a:t>            openFileDialog1.RestoreDirectory = true;</a:t>
            </a:r>
          </a:p>
          <a:p>
            <a:pPr algn="l"/>
            <a:r>
              <a:rPr lang="en-US" altLang="ko-KR" dirty="0" smtClean="0"/>
              <a:t>            openFileDialog1.ShowDialog();</a:t>
            </a:r>
          </a:p>
          <a:p>
            <a:pPr algn="l"/>
            <a:r>
              <a:rPr lang="en-US" altLang="ko-KR" dirty="0" smtClean="0"/>
              <a:t>            textBox1.Text = openFileDialog1.FileName;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4029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Ex09_09_FontDialogApp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fontDialog1.ShowDialog();</a:t>
            </a:r>
          </a:p>
          <a:p>
            <a:pPr algn="l"/>
            <a:r>
              <a:rPr lang="en-US" altLang="ko-KR" dirty="0" smtClean="0"/>
              <a:t>            textBox1.Font = fontDialog1.Font;</a:t>
            </a:r>
          </a:p>
          <a:p>
            <a:pPr algn="l"/>
            <a:r>
              <a:rPr lang="en-US" altLang="ko-KR" dirty="0" smtClean="0"/>
              <a:t>            textBox1.ForeColor = fontDialog1.Color;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3886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Ex09_10_ColorDialogApp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colorDialog1.ShowDialog();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this.BackColor</a:t>
            </a:r>
            <a:r>
              <a:rPr lang="en-US" altLang="ko-KR" dirty="0" smtClean="0"/>
              <a:t> = colorDialog1.Color;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colorDialog1.ShowDialog();</a:t>
            </a:r>
          </a:p>
          <a:p>
            <a:pPr algn="l"/>
            <a:r>
              <a:rPr lang="en-US" altLang="ko-KR" dirty="0" smtClean="0"/>
              <a:t>            button1.BackColor = colorDialog1.Color;</a:t>
            </a:r>
          </a:p>
          <a:p>
            <a:pPr algn="l"/>
            <a:r>
              <a:rPr lang="en-US" altLang="ko-KR" dirty="0" smtClean="0"/>
              <a:t>            button2.BackColor = colorDialog1.Color;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0" y="2000240"/>
            <a:ext cx="3714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System.Drawing.Printing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Ex09_11_PrintDialogApp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PrinterSettings</a:t>
            </a:r>
            <a:r>
              <a:rPr lang="en-US" altLang="ko-KR" dirty="0" smtClean="0"/>
              <a:t> printer = new </a:t>
            </a:r>
            <a:r>
              <a:rPr lang="en-US" altLang="ko-KR" dirty="0" err="1" smtClean="0"/>
              <a:t>PrinterSettings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PrintDocument</a:t>
            </a:r>
            <a:r>
              <a:rPr lang="en-US" altLang="ko-KR" dirty="0" smtClean="0"/>
              <a:t> pd = new </a:t>
            </a:r>
            <a:r>
              <a:rPr lang="en-US" altLang="ko-KR" dirty="0" err="1" smtClean="0"/>
              <a:t>PrintDocument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printDialog1.PrinterSettings = printer;</a:t>
            </a:r>
          </a:p>
          <a:p>
            <a:pPr algn="l"/>
            <a:r>
              <a:rPr lang="en-US" altLang="ko-KR" dirty="0" smtClean="0"/>
              <a:t>            printDialog1.Document = pd;</a:t>
            </a:r>
          </a:p>
          <a:p>
            <a:pPr algn="l"/>
            <a:r>
              <a:rPr lang="en-US" altLang="ko-KR" dirty="0" smtClean="0"/>
              <a:t>            printDialog1.ShowDialog();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928958" cy="38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Ex08_03_RadioButtonApp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radioButton1_CheckedChanged(object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radioButton1.Text;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radioButton2_CheckedChanged(object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radioButton2.Text;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radioButton3_CheckedChanged(object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radioButton3.Text;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radioButton4_CheckedChanged(object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radioButton4.Text;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4200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Ex08_04_LabelApp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3648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System.Diagnostics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Ex08_05_LinkLabelApp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linkLabel1_LinkClicked(object sender, </a:t>
            </a:r>
            <a:r>
              <a:rPr lang="en-US" altLang="ko-KR" dirty="0" err="1" smtClean="0"/>
              <a:t>LinkLabelLinkClickedEventArgs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Process.Start</a:t>
            </a:r>
            <a:r>
              <a:rPr lang="en-US" altLang="ko-KR" dirty="0" smtClean="0"/>
              <a:t>(linkLabel1.Text);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linkLabel2_LinkClicked(object sender, </a:t>
            </a:r>
            <a:r>
              <a:rPr lang="en-US" altLang="ko-KR" dirty="0" err="1" smtClean="0"/>
              <a:t>LinkLabelLinkClickedEventArgs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Process.Start</a:t>
            </a:r>
            <a:r>
              <a:rPr lang="en-US" altLang="ko-KR" dirty="0" smtClean="0"/>
              <a:t>(linkLabel2.Text);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linkLabel3_LinkClicked(object sender, </a:t>
            </a:r>
            <a:r>
              <a:rPr lang="en-US" altLang="ko-KR" dirty="0" err="1" smtClean="0"/>
              <a:t>LinkLabelLinkClickedEventArgs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Process.Start</a:t>
            </a:r>
            <a:r>
              <a:rPr lang="en-US" altLang="ko-KR" dirty="0" smtClean="0"/>
              <a:t>("Notepad.exe", linkLabel3.Text);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40671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Ex08_06_TextBoxApp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textBox3.Text = "Name : " + textBox1.Text + "\r\</a:t>
            </a:r>
            <a:r>
              <a:rPr lang="en-US" altLang="ko-KR" dirty="0" err="1" smtClean="0"/>
              <a:t>nPassword</a:t>
            </a:r>
            <a:r>
              <a:rPr lang="en-US" altLang="ko-KR" dirty="0" smtClean="0"/>
              <a:t> : " + textBox2.Text;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786214" cy="362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Ex08_07_ListBoxApp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if(textBox1.Text != "")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listBox1.Items.Add(textBox1.Text);</a:t>
            </a:r>
          </a:p>
          <a:p>
            <a:pPr algn="l"/>
            <a:r>
              <a:rPr lang="en-US" altLang="ko-KR" dirty="0" smtClean="0"/>
              <a:t>                textBox1.Text = "";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(listBox1.SelectedIndex &gt; -1)</a:t>
            </a:r>
          </a:p>
          <a:p>
            <a:pPr algn="l"/>
            <a:r>
              <a:rPr lang="en-US" altLang="ko-KR" dirty="0" smtClean="0"/>
              <a:t>                listBox1.Items.RemoveAt(listBox1.SelectedIndex);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40033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Ex08_08_ComboBoxApp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if(listBox1.SelectedItem != null)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comboBox1.Items.Add(listBox1.SelectedItem);</a:t>
            </a:r>
          </a:p>
          <a:p>
            <a:pPr algn="l"/>
            <a:r>
              <a:rPr lang="en-US" altLang="ko-KR" dirty="0" smtClean="0"/>
              <a:t>                listBox1.Items.Remove(listBox1.SelectedItem);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if(comboBox1.SelectedItem != null)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listBox1.Items.Add(comboBox1.SelectedItem);</a:t>
            </a:r>
          </a:p>
          <a:p>
            <a:pPr algn="l"/>
            <a:r>
              <a:rPr lang="en-US" altLang="ko-KR" dirty="0" smtClean="0"/>
              <a:t>                comboBox1.Items.Remove(comboBox1.SelectedItem);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434184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Ex08_09_CheckedListBoxApp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string </a:t>
            </a:r>
            <a:r>
              <a:rPr lang="en-US" altLang="ko-KR" dirty="0" err="1" smtClean="0"/>
              <a:t>strTemp</a:t>
            </a:r>
            <a:r>
              <a:rPr lang="en-US" altLang="ko-KR" dirty="0" smtClean="0"/>
              <a:t> = "";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in checkedListBox1.CheckedItems)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strTemp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obj.ToString</a:t>
            </a:r>
            <a:r>
              <a:rPr lang="en-US" altLang="ko-KR" dirty="0" smtClean="0"/>
              <a:t>() + " ";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("</a:t>
            </a:r>
            <a:r>
              <a:rPr lang="ko-KR" altLang="en-US" dirty="0" smtClean="0"/>
              <a:t>당신의 취미는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strTemp</a:t>
            </a:r>
            <a:r>
              <a:rPr lang="en-US" altLang="ko-KR" dirty="0" smtClean="0"/>
              <a:t> + "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3500462" cy="415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Ex09_01_ModalApp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Form2 </a:t>
            </a:r>
            <a:r>
              <a:rPr lang="en-US" altLang="ko-KR" dirty="0" err="1" smtClean="0"/>
              <a:t>form2</a:t>
            </a:r>
            <a:r>
              <a:rPr lang="en-US" altLang="ko-KR" dirty="0" smtClean="0"/>
              <a:t> = new Form2();</a:t>
            </a:r>
          </a:p>
          <a:p>
            <a:pPr algn="l"/>
            <a:r>
              <a:rPr lang="en-US" altLang="ko-KR" dirty="0" smtClean="0"/>
              <a:t>            form2.ShowDialog();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Ex09_01_ModalApp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Form2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Form2()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Close();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3643338" cy="436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1246</Words>
  <Application>Microsoft Office PowerPoint</Application>
  <PresentationFormat>화면 슬라이드 쇼(4:3)</PresentationFormat>
  <Paragraphs>378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1</cp:lastModifiedBy>
  <cp:revision>55</cp:revision>
  <dcterms:created xsi:type="dcterms:W3CDTF">2021-06-02T03:30:40Z</dcterms:created>
  <dcterms:modified xsi:type="dcterms:W3CDTF">2021-06-07T13:03:27Z</dcterms:modified>
</cp:coreProperties>
</file>