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0" r:id="rId4"/>
    <p:sldId id="257" r:id="rId5"/>
    <p:sldId id="264" r:id="rId6"/>
    <p:sldId id="266" r:id="rId7"/>
    <p:sldId id="272" r:id="rId8"/>
    <p:sldId id="279" r:id="rId9"/>
    <p:sldId id="267" r:id="rId10"/>
    <p:sldId id="269" r:id="rId11"/>
    <p:sldId id="270" r:id="rId12"/>
    <p:sldId id="271" r:id="rId13"/>
    <p:sldId id="261" r:id="rId14"/>
    <p:sldId id="274" r:id="rId15"/>
    <p:sldId id="275" r:id="rId16"/>
    <p:sldId id="273" r:id="rId17"/>
    <p:sldId id="276" r:id="rId18"/>
    <p:sldId id="277" r:id="rId19"/>
    <p:sldId id="278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1681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7333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446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034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611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8137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3573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6182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5219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0841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7629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9085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8401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0567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834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Code Champions - C</a:t>
            </a:r>
            <a:r>
              <a:rPr lang="ko-KR" altLang="en-US" dirty="0"/>
              <a:t>조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CRA </a:t>
            </a:r>
            <a:r>
              <a:rPr lang="ko-KR" altLang="en-US" dirty="0"/>
              <a:t>과정 프로젝트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n-US" altLang="ko-KR" dirty="0"/>
              <a:t>SSD </a:t>
            </a:r>
            <a:r>
              <a:rPr lang="ko-KR" altLang="en-US" dirty="0"/>
              <a:t>구현 소개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C8AEF97-9DFD-4D91-8AA8-502616E76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32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n-US" altLang="ko-KR" dirty="0"/>
              <a:t>Logger </a:t>
            </a:r>
            <a:r>
              <a:rPr lang="ko-KR" altLang="en-US" dirty="0"/>
              <a:t>구현 소개</a:t>
            </a:r>
          </a:p>
        </p:txBody>
      </p:sp>
    </p:spTree>
    <p:extLst>
      <p:ext uri="{BB962C8B-B14F-4D97-AF65-F5344CB8AC3E}">
        <p14:creationId xmlns:p14="http://schemas.microsoft.com/office/powerpoint/2010/main" val="952534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n-US" altLang="ko-KR" dirty="0" err="1"/>
              <a:t>TestCode</a:t>
            </a:r>
            <a:r>
              <a:rPr lang="en-US" altLang="ko-KR" dirty="0"/>
              <a:t> </a:t>
            </a:r>
            <a:r>
              <a:rPr lang="ko-KR" altLang="en-US" dirty="0"/>
              <a:t>구현 소개</a:t>
            </a:r>
          </a:p>
        </p:txBody>
      </p:sp>
    </p:spTree>
    <p:extLst>
      <p:ext uri="{BB962C8B-B14F-4D97-AF65-F5344CB8AC3E}">
        <p14:creationId xmlns:p14="http://schemas.microsoft.com/office/powerpoint/2010/main" val="3251205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9016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n-US" altLang="ko-KR" dirty="0"/>
              <a:t>TDD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972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n-US" altLang="ko-KR" dirty="0"/>
              <a:t>Mocking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14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 err="1"/>
              <a:t>클린코드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0312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ko-KR" altLang="en-US" dirty="0" err="1"/>
              <a:t>리팩토링</a:t>
            </a:r>
            <a:r>
              <a:rPr lang="ko-KR" altLang="en-US" dirty="0"/>
              <a:t> 예</a:t>
            </a:r>
          </a:p>
        </p:txBody>
      </p:sp>
    </p:spTree>
    <p:extLst>
      <p:ext uri="{BB962C8B-B14F-4D97-AF65-F5344CB8AC3E}">
        <p14:creationId xmlns:p14="http://schemas.microsoft.com/office/powerpoint/2010/main" val="195443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시연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5875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ko-KR" altLang="en-US" dirty="0"/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349177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목차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2150" indent="-514350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ko-KR" altLang="en-US" dirty="0"/>
              <a:t>조원 소개 및 역할</a:t>
            </a:r>
            <a:endParaRPr lang="en-US" altLang="ko-KR" dirty="0"/>
          </a:p>
          <a:p>
            <a:pPr marL="692150" indent="-514350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ko-KR" altLang="en-US" dirty="0"/>
              <a:t>기능 구현 및 소개</a:t>
            </a:r>
            <a:endParaRPr lang="en-US" altLang="ko-KR" dirty="0"/>
          </a:p>
          <a:p>
            <a:pPr marL="692150" indent="-514350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en-US" dirty="0"/>
              <a:t>TDD </a:t>
            </a:r>
            <a:r>
              <a:rPr lang="ko-KR" altLang="en-US" dirty="0"/>
              <a:t>활용 예시</a:t>
            </a:r>
            <a:endParaRPr lang="en-US" altLang="ko-KR" dirty="0"/>
          </a:p>
          <a:p>
            <a:pPr marL="692150" indent="-514350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en-US" dirty="0"/>
              <a:t>Mocking </a:t>
            </a:r>
            <a:r>
              <a:rPr lang="ko-KR" altLang="en-US" dirty="0"/>
              <a:t>활용 예시</a:t>
            </a:r>
            <a:endParaRPr lang="en-US" altLang="ko-KR" dirty="0"/>
          </a:p>
          <a:p>
            <a:pPr marL="692150" indent="-514350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ko-KR" altLang="en-US" dirty="0" err="1"/>
              <a:t>리팩토링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</a:t>
            </a:r>
            <a:endParaRPr lang="en-US" altLang="ko-KR" dirty="0"/>
          </a:p>
          <a:p>
            <a:pPr marL="692150" indent="-514350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ko-KR" altLang="en-US" dirty="0"/>
              <a:t>시연</a:t>
            </a:r>
            <a:endParaRPr lang="en-US" altLang="ko-KR" dirty="0"/>
          </a:p>
          <a:p>
            <a:pPr marL="692150" indent="-514350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ko-KR" altLang="en-US" dirty="0"/>
              <a:t>소감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ko-KR" altLang="en-US" dirty="0"/>
              <a:t>조원 소개 및 역할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dirty="0" err="1"/>
              <a:t>양승준</a:t>
            </a:r>
            <a:r>
              <a:rPr lang="en-US" altLang="ko-KR" dirty="0"/>
              <a:t> (</a:t>
            </a:r>
            <a:r>
              <a:rPr lang="ko-KR" altLang="en-US" dirty="0"/>
              <a:t>팀장</a:t>
            </a:r>
            <a:r>
              <a:rPr lang="en-US" altLang="ko-KR" dirty="0"/>
              <a:t>)</a:t>
            </a: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altLang="ko-KR" dirty="0" err="1"/>
              <a:t>TestShell</a:t>
            </a:r>
            <a:r>
              <a:rPr lang="en-US" altLang="ko-KR" dirty="0"/>
              <a:t> </a:t>
            </a:r>
            <a:r>
              <a:rPr lang="ko-KR" altLang="en-US" dirty="0"/>
              <a:t>개발</a:t>
            </a:r>
            <a:endParaRPr lang="en-US" altLang="ko-KR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dirty="0"/>
              <a:t>이진욱</a:t>
            </a:r>
            <a:endParaRPr lang="en-US" altLang="ko-KR" dirty="0"/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altLang="ko-KR" dirty="0"/>
              <a:t>Test Code / Logger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dirty="0" err="1"/>
              <a:t>황소담</a:t>
            </a:r>
            <a:endParaRPr lang="en-US" altLang="ko-KR" dirty="0"/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altLang="ko-KR" dirty="0"/>
              <a:t>Test Code / Logger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dirty="0" err="1"/>
              <a:t>허범규</a:t>
            </a:r>
            <a:endParaRPr lang="en-US" altLang="ko-KR" dirty="0"/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altLang="ko-KR" dirty="0"/>
              <a:t>SSD </a:t>
            </a:r>
            <a:r>
              <a:rPr lang="ko-KR" altLang="en-US" dirty="0"/>
              <a:t>개발</a:t>
            </a:r>
            <a:endParaRPr lang="en-US" altLang="ko-KR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dirty="0"/>
              <a:t>이정빈</a:t>
            </a:r>
            <a:endParaRPr lang="en-US" altLang="ko-KR" dirty="0"/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altLang="ko-KR" dirty="0"/>
              <a:t>SSD</a:t>
            </a:r>
            <a:r>
              <a:rPr lang="ko-KR" altLang="en-US" dirty="0"/>
              <a:t> 개발</a:t>
            </a:r>
            <a:endParaRPr lang="en-US" altLang="ko-KR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dirty="0"/>
              <a:t>이동훈</a:t>
            </a:r>
            <a:endParaRPr lang="en-US" altLang="ko-KR" dirty="0"/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altLang="ko-KR" dirty="0" err="1"/>
              <a:t>TestShell</a:t>
            </a:r>
            <a:r>
              <a:rPr lang="en-US" altLang="ko-KR" dirty="0"/>
              <a:t> </a:t>
            </a:r>
            <a:r>
              <a:rPr lang="ko-KR" altLang="en-US" dirty="0"/>
              <a:t>개발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046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기능 구현 및 소개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ko-KR" altLang="en-US" dirty="0"/>
              <a:t>구조도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E77FF6-CDAC-413E-8ABD-D085BE2D6536}"/>
              </a:ext>
            </a:extLst>
          </p:cNvPr>
          <p:cNvSpPr/>
          <p:nvPr/>
        </p:nvSpPr>
        <p:spPr>
          <a:xfrm>
            <a:off x="2762182" y="1324993"/>
            <a:ext cx="2192784" cy="2050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Runner &amp;</a:t>
            </a:r>
          </a:p>
          <a:p>
            <a:pPr algn="ctr"/>
            <a:r>
              <a:rPr lang="en-US" altLang="ko-KR" sz="2800" dirty="0"/>
              <a:t>Application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570CF4-B036-4252-88B3-CF6DBBF2AA38}"/>
              </a:ext>
            </a:extLst>
          </p:cNvPr>
          <p:cNvSpPr/>
          <p:nvPr/>
        </p:nvSpPr>
        <p:spPr>
          <a:xfrm>
            <a:off x="427102" y="1324993"/>
            <a:ext cx="2192784" cy="2050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Shell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61F252-83B1-41AB-BE47-491891491063}"/>
              </a:ext>
            </a:extLst>
          </p:cNvPr>
          <p:cNvSpPr/>
          <p:nvPr/>
        </p:nvSpPr>
        <p:spPr>
          <a:xfrm>
            <a:off x="5097262" y="1324993"/>
            <a:ext cx="2192784" cy="2050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Command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82973E-58F5-4D0D-B0E9-F904D8584FFF}"/>
              </a:ext>
            </a:extLst>
          </p:cNvPr>
          <p:cNvSpPr/>
          <p:nvPr/>
        </p:nvSpPr>
        <p:spPr>
          <a:xfrm>
            <a:off x="7432342" y="1324993"/>
            <a:ext cx="2192784" cy="2050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SSD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BCFEC9-4EC2-4786-9F1E-4425B294A1BB}"/>
              </a:ext>
            </a:extLst>
          </p:cNvPr>
          <p:cNvSpPr/>
          <p:nvPr/>
        </p:nvSpPr>
        <p:spPr>
          <a:xfrm>
            <a:off x="9767422" y="1324993"/>
            <a:ext cx="2192784" cy="2050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Logger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FB6F8-A16A-405E-957D-6155DC573DEF}"/>
              </a:ext>
            </a:extLst>
          </p:cNvPr>
          <p:cNvSpPr txBox="1"/>
          <p:nvPr/>
        </p:nvSpPr>
        <p:spPr>
          <a:xfrm>
            <a:off x="427102" y="3808521"/>
            <a:ext cx="237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명령 입력</a:t>
            </a:r>
            <a:r>
              <a:rPr lang="en-US" altLang="ko-KR" dirty="0"/>
              <a:t>/</a:t>
            </a:r>
            <a:r>
              <a:rPr lang="ko-KR" altLang="en-US" dirty="0"/>
              <a:t>출력 담당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ABF00A-EAE6-4963-9A80-2F930F816F7B}"/>
              </a:ext>
            </a:extLst>
          </p:cNvPr>
          <p:cNvSpPr txBox="1"/>
          <p:nvPr/>
        </p:nvSpPr>
        <p:spPr>
          <a:xfrm>
            <a:off x="2619886" y="3808521"/>
            <a:ext cx="2379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고유 기능 수행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TestApp1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TestApp2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시나리오</a:t>
            </a:r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8FF431-8AB0-4060-AAE9-37D581A5B291}"/>
              </a:ext>
            </a:extLst>
          </p:cNvPr>
          <p:cNvSpPr txBox="1"/>
          <p:nvPr/>
        </p:nvSpPr>
        <p:spPr>
          <a:xfrm>
            <a:off x="4954966" y="3808520"/>
            <a:ext cx="2379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Shell</a:t>
            </a:r>
            <a:r>
              <a:rPr lang="ko-KR" altLang="en-US" dirty="0"/>
              <a:t>의 명령을 </a:t>
            </a:r>
            <a:r>
              <a:rPr lang="en-US" altLang="ko-KR" dirty="0"/>
              <a:t>SSD</a:t>
            </a:r>
            <a:r>
              <a:rPr lang="ko-KR" altLang="en-US" dirty="0"/>
              <a:t>로 전달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Command</a:t>
            </a:r>
            <a:r>
              <a:rPr lang="ko-KR" altLang="en-US" dirty="0"/>
              <a:t> 패턴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Factory </a:t>
            </a:r>
            <a:r>
              <a:rPr lang="ko-KR" altLang="en-US" dirty="0"/>
              <a:t>패턴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600B67-0ECF-4E32-92F6-2509C1C3F242}"/>
              </a:ext>
            </a:extLst>
          </p:cNvPr>
          <p:cNvSpPr txBox="1"/>
          <p:nvPr/>
        </p:nvSpPr>
        <p:spPr>
          <a:xfrm>
            <a:off x="7290046" y="3808520"/>
            <a:ext cx="2379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SSD </a:t>
            </a:r>
            <a:r>
              <a:rPr lang="ko-KR" altLang="en-US" dirty="0"/>
              <a:t>역할 수행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Read/Write/Erase/Flush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Application</a:t>
            </a:r>
            <a:r>
              <a:rPr lang="ko-KR" altLang="en-US" dirty="0"/>
              <a:t>용 </a:t>
            </a:r>
            <a:r>
              <a:rPr lang="en-US" altLang="ko-KR" dirty="0"/>
              <a:t>API </a:t>
            </a:r>
            <a:r>
              <a:rPr lang="ko-KR" altLang="en-US" dirty="0"/>
              <a:t>제공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33537E-37C0-4DB2-B006-0F339941050A}"/>
              </a:ext>
            </a:extLst>
          </p:cNvPr>
          <p:cNvSpPr txBox="1"/>
          <p:nvPr/>
        </p:nvSpPr>
        <p:spPr>
          <a:xfrm>
            <a:off x="9767422" y="3808517"/>
            <a:ext cx="2379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로깅 수행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Singleton</a:t>
            </a:r>
            <a:r>
              <a:rPr lang="ko-KR" altLang="en-US" dirty="0"/>
              <a:t> 패턴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653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n-US" altLang="ko-KR" dirty="0"/>
              <a:t>Shell </a:t>
            </a:r>
            <a:r>
              <a:rPr lang="ko-KR" altLang="en-US" dirty="0"/>
              <a:t>구현 개요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8AED07-584F-4DDD-AFB4-E70DCE2A607A}"/>
              </a:ext>
            </a:extLst>
          </p:cNvPr>
          <p:cNvSpPr/>
          <p:nvPr/>
        </p:nvSpPr>
        <p:spPr>
          <a:xfrm>
            <a:off x="7529599" y="2742599"/>
            <a:ext cx="1979720" cy="80121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Application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6F87CF-FB45-4661-BC25-BB13704AF4F2}"/>
              </a:ext>
            </a:extLst>
          </p:cNvPr>
          <p:cNvSpPr/>
          <p:nvPr/>
        </p:nvSpPr>
        <p:spPr>
          <a:xfrm>
            <a:off x="9896335" y="2302259"/>
            <a:ext cx="1979720" cy="29864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 Application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480C72-CC52-4CAB-B7A7-E0CFAF2407C5}"/>
              </a:ext>
            </a:extLst>
          </p:cNvPr>
          <p:cNvSpPr/>
          <p:nvPr/>
        </p:nvSpPr>
        <p:spPr>
          <a:xfrm>
            <a:off x="9896335" y="2749561"/>
            <a:ext cx="1979720" cy="29864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TestApp1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BDAD69-DBB3-4C7A-9737-119172F438A4}"/>
              </a:ext>
            </a:extLst>
          </p:cNvPr>
          <p:cNvSpPr/>
          <p:nvPr/>
        </p:nvSpPr>
        <p:spPr>
          <a:xfrm>
            <a:off x="9896335" y="3182258"/>
            <a:ext cx="1979720" cy="29864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TestApp2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9B8C0D-B974-4C27-9432-BD590D05917C}"/>
              </a:ext>
            </a:extLst>
          </p:cNvPr>
          <p:cNvSpPr/>
          <p:nvPr/>
        </p:nvSpPr>
        <p:spPr>
          <a:xfrm>
            <a:off x="9896335" y="3614955"/>
            <a:ext cx="1979720" cy="29864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Runner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FD799-AF1E-4F6E-A4DE-CE9252A39DC0}"/>
              </a:ext>
            </a:extLst>
          </p:cNvPr>
          <p:cNvSpPr/>
          <p:nvPr/>
        </p:nvSpPr>
        <p:spPr>
          <a:xfrm>
            <a:off x="7529599" y="4525255"/>
            <a:ext cx="1979720" cy="80121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Command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159D7-71DA-426D-A539-0A7F42BD2FAE}"/>
              </a:ext>
            </a:extLst>
          </p:cNvPr>
          <p:cNvSpPr txBox="1"/>
          <p:nvPr/>
        </p:nvSpPr>
        <p:spPr>
          <a:xfrm>
            <a:off x="636742" y="1162728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Input: Console </a:t>
            </a:r>
            <a:r>
              <a:rPr lang="ko-KR" altLang="en-US" dirty="0"/>
              <a:t>입력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18785A5-F861-4230-9A60-C6CF9168C0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856"/>
          <a:stretch/>
        </p:blipFill>
        <p:spPr>
          <a:xfrm>
            <a:off x="728815" y="1595852"/>
            <a:ext cx="1563448" cy="123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AF1CA68-0BEA-4C3D-B58F-5CB910AEB2E0}"/>
              </a:ext>
            </a:extLst>
          </p:cNvPr>
          <p:cNvSpPr txBox="1"/>
          <p:nvPr/>
        </p:nvSpPr>
        <p:spPr>
          <a:xfrm>
            <a:off x="3673761" y="1167066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CMD </a:t>
            </a:r>
            <a:r>
              <a:rPr lang="ko-KR" altLang="en-US" dirty="0"/>
              <a:t>시나리오수행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E5E479-F208-4C9E-B72D-8C678DB0CDF5}"/>
              </a:ext>
            </a:extLst>
          </p:cNvPr>
          <p:cNvSpPr/>
          <p:nvPr/>
        </p:nvSpPr>
        <p:spPr>
          <a:xfrm>
            <a:off x="2607129" y="3955017"/>
            <a:ext cx="1226103" cy="801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parse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8FACCD-89E6-44E4-9024-1C3480BFD501}"/>
              </a:ext>
            </a:extLst>
          </p:cNvPr>
          <p:cNvSpPr/>
          <p:nvPr/>
        </p:nvSpPr>
        <p:spPr>
          <a:xfrm>
            <a:off x="210651" y="1500075"/>
            <a:ext cx="6019060" cy="4909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4A61961-82F2-487B-9644-48107D813E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94"/>
          <a:stretch/>
        </p:blipFill>
        <p:spPr>
          <a:xfrm>
            <a:off x="3448773" y="1605121"/>
            <a:ext cx="2514330" cy="1271194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BB69E38-7197-412B-9217-484F014C5D86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1510539" y="2825852"/>
            <a:ext cx="1709642" cy="112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1F2BEE1-767B-4619-8298-F4B28D6A70CD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 flipH="1">
            <a:off x="3220181" y="2876315"/>
            <a:ext cx="1485757" cy="1078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2F3BCC2-3BC5-4351-98A3-109C47E8D2A8}"/>
              </a:ext>
            </a:extLst>
          </p:cNvPr>
          <p:cNvCxnSpPr>
            <a:cxnSpLocks/>
            <a:stCxn id="22" idx="3"/>
            <a:endCxn id="13" idx="1"/>
          </p:cNvCxnSpPr>
          <p:nvPr/>
        </p:nvCxnSpPr>
        <p:spPr>
          <a:xfrm>
            <a:off x="3833232" y="4355622"/>
            <a:ext cx="3696367" cy="57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B7CF674-43D0-4E3C-96BF-1BB01E9E2DEA}"/>
              </a:ext>
            </a:extLst>
          </p:cNvPr>
          <p:cNvCxnSpPr>
            <a:cxnSpLocks/>
            <a:stCxn id="22" idx="3"/>
            <a:endCxn id="7" idx="1"/>
          </p:cNvCxnSpPr>
          <p:nvPr/>
        </p:nvCxnSpPr>
        <p:spPr>
          <a:xfrm flipV="1">
            <a:off x="3833232" y="3143204"/>
            <a:ext cx="3696367" cy="121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195A80B-A308-4BE5-AE75-FFDADC035FEC}"/>
              </a:ext>
            </a:extLst>
          </p:cNvPr>
          <p:cNvSpPr txBox="1"/>
          <p:nvPr/>
        </p:nvSpPr>
        <p:spPr>
          <a:xfrm>
            <a:off x="1119281" y="4910249"/>
            <a:ext cx="4430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입력된 명령어를 </a:t>
            </a:r>
            <a:r>
              <a:rPr lang="en-US" altLang="ko-KR" dirty="0"/>
              <a:t>vector&lt;string&gt; </a:t>
            </a:r>
            <a:r>
              <a:rPr lang="ko-KR" altLang="en-US" dirty="0"/>
              <a:t>으로 </a:t>
            </a:r>
            <a:r>
              <a:rPr lang="en-US" altLang="ko-KR" dirty="0"/>
              <a:t>parsing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명령어에 따라 </a:t>
            </a:r>
            <a:r>
              <a:rPr lang="en-US" altLang="ko-KR" dirty="0"/>
              <a:t>Command </a:t>
            </a:r>
            <a:r>
              <a:rPr lang="ko-KR" altLang="en-US" dirty="0"/>
              <a:t>또는 </a:t>
            </a:r>
            <a:r>
              <a:rPr lang="en-US" altLang="ko-KR" dirty="0"/>
              <a:t>Application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8DA1200-2042-4CBA-935C-7DE9057FEF4B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8519459" y="3543809"/>
            <a:ext cx="0" cy="98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78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n-US" altLang="ko-KR" dirty="0"/>
              <a:t>Runner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Application </a:t>
            </a:r>
            <a:r>
              <a:rPr lang="ko-KR" altLang="en-US" dirty="0"/>
              <a:t>구현 소개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8AED07-584F-4DDD-AFB4-E70DCE2A607A}"/>
              </a:ext>
            </a:extLst>
          </p:cNvPr>
          <p:cNvSpPr/>
          <p:nvPr/>
        </p:nvSpPr>
        <p:spPr>
          <a:xfrm>
            <a:off x="273494" y="1394426"/>
            <a:ext cx="4942742" cy="2681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6F87CF-FB45-4661-BC25-BB13704AF4F2}"/>
              </a:ext>
            </a:extLst>
          </p:cNvPr>
          <p:cNvSpPr/>
          <p:nvPr/>
        </p:nvSpPr>
        <p:spPr>
          <a:xfrm>
            <a:off x="1097634" y="2185090"/>
            <a:ext cx="1396182" cy="2986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TestApplication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480C72-CC52-4CAB-B7A7-E0CFAF2407C5}"/>
              </a:ext>
            </a:extLst>
          </p:cNvPr>
          <p:cNvSpPr/>
          <p:nvPr/>
        </p:nvSpPr>
        <p:spPr>
          <a:xfrm>
            <a:off x="1097634" y="2632392"/>
            <a:ext cx="1396182" cy="2986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 App1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BDAD69-DBB3-4C7A-9737-119172F438A4}"/>
              </a:ext>
            </a:extLst>
          </p:cNvPr>
          <p:cNvSpPr/>
          <p:nvPr/>
        </p:nvSpPr>
        <p:spPr>
          <a:xfrm>
            <a:off x="1097634" y="3065089"/>
            <a:ext cx="1396182" cy="2986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 App2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9B8C0D-B974-4C27-9432-BD590D05917C}"/>
              </a:ext>
            </a:extLst>
          </p:cNvPr>
          <p:cNvSpPr/>
          <p:nvPr/>
        </p:nvSpPr>
        <p:spPr>
          <a:xfrm>
            <a:off x="1097634" y="3497786"/>
            <a:ext cx="1396182" cy="2986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Scenario App..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75F5F4-1124-45B1-89D4-D474CBE2D123}"/>
              </a:ext>
            </a:extLst>
          </p:cNvPr>
          <p:cNvSpPr/>
          <p:nvPr/>
        </p:nvSpPr>
        <p:spPr>
          <a:xfrm>
            <a:off x="625995" y="1709761"/>
            <a:ext cx="1396182" cy="2986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 Factory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694D26-2907-4997-A804-D0C77C6C538A}"/>
              </a:ext>
            </a:extLst>
          </p:cNvPr>
          <p:cNvSpPr txBox="1"/>
          <p:nvPr/>
        </p:nvSpPr>
        <p:spPr>
          <a:xfrm>
            <a:off x="223985" y="1116824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Runner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EEAAA5-50DD-46CC-8B73-64C2070C14B2}"/>
              </a:ext>
            </a:extLst>
          </p:cNvPr>
          <p:cNvSpPr txBox="1"/>
          <p:nvPr/>
        </p:nvSpPr>
        <p:spPr>
          <a:xfrm>
            <a:off x="318327" y="4564988"/>
            <a:ext cx="31918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App Factory</a:t>
            </a:r>
            <a:r>
              <a:rPr lang="ko-KR" altLang="en-US" dirty="0"/>
              <a:t>에서 </a:t>
            </a:r>
            <a:r>
              <a:rPr lang="en-US" altLang="ko-KR" dirty="0"/>
              <a:t>app </a:t>
            </a:r>
            <a:r>
              <a:rPr lang="ko-KR" altLang="en-US" dirty="0"/>
              <a:t>생성 및 등록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Runner</a:t>
            </a:r>
            <a:r>
              <a:rPr lang="ko-KR" altLang="en-US" dirty="0"/>
              <a:t>의 </a:t>
            </a:r>
            <a:r>
              <a:rPr lang="en-US" altLang="ko-KR" dirty="0"/>
              <a:t>run</a:t>
            </a:r>
            <a:r>
              <a:rPr lang="ko-KR" altLang="en-US" dirty="0"/>
              <a:t>에서 </a:t>
            </a:r>
            <a:r>
              <a:rPr lang="en-US" altLang="ko-KR" dirty="0"/>
              <a:t>app</a:t>
            </a:r>
            <a:r>
              <a:rPr lang="ko-KR" altLang="en-US" dirty="0"/>
              <a:t>의 </a:t>
            </a:r>
            <a:r>
              <a:rPr lang="en-US" altLang="ko-KR" dirty="0"/>
              <a:t>run </a:t>
            </a:r>
            <a:r>
              <a:rPr lang="ko-KR" altLang="en-US" dirty="0"/>
              <a:t>수행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다형성</a:t>
            </a:r>
            <a:r>
              <a:rPr lang="ko-KR" altLang="en-US" dirty="0"/>
              <a:t> 활용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DC7359-EC63-4125-B18F-EC226B8734DC}"/>
              </a:ext>
            </a:extLst>
          </p:cNvPr>
          <p:cNvSpPr/>
          <p:nvPr/>
        </p:nvSpPr>
        <p:spPr>
          <a:xfrm>
            <a:off x="3098156" y="1675265"/>
            <a:ext cx="1396182" cy="2986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Runner</a:t>
            </a:r>
            <a:r>
              <a:rPr lang="ko-KR" altLang="en-US" dirty="0"/>
              <a:t> </a:t>
            </a:r>
            <a:r>
              <a:rPr lang="en-US" altLang="ko-KR" dirty="0"/>
              <a:t>Run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C1048E0-C18E-48C3-89B9-DFB2486F6D3B}"/>
              </a:ext>
            </a:extLst>
          </p:cNvPr>
          <p:cNvSpPr/>
          <p:nvPr/>
        </p:nvSpPr>
        <p:spPr>
          <a:xfrm>
            <a:off x="3510226" y="2185090"/>
            <a:ext cx="1396182" cy="2986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App-&gt;Run </a:t>
            </a:r>
            <a:r>
              <a:rPr lang="ko-KR" altLang="en-US" dirty="0"/>
              <a:t>실행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1BFCC00-E9D5-4C72-B1EC-E6E4EBA42583}"/>
              </a:ext>
            </a:extLst>
          </p:cNvPr>
          <p:cNvSpPr/>
          <p:nvPr/>
        </p:nvSpPr>
        <p:spPr>
          <a:xfrm>
            <a:off x="7763674" y="1576481"/>
            <a:ext cx="1396182" cy="2986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IApplication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270DB87-9E8E-4A8C-B8C3-186427FA563C}"/>
              </a:ext>
            </a:extLst>
          </p:cNvPr>
          <p:cNvSpPr/>
          <p:nvPr/>
        </p:nvSpPr>
        <p:spPr>
          <a:xfrm>
            <a:off x="5845332" y="2337238"/>
            <a:ext cx="1396182" cy="2986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TestApplication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95384CA-5914-4B7D-8AA1-90DA28B4D1E0}"/>
              </a:ext>
            </a:extLst>
          </p:cNvPr>
          <p:cNvSpPr/>
          <p:nvPr/>
        </p:nvSpPr>
        <p:spPr>
          <a:xfrm>
            <a:off x="7380337" y="2337238"/>
            <a:ext cx="1396182" cy="2986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 App1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4A8D555-7F8B-4D3E-9839-0FCCDCF0D786}"/>
              </a:ext>
            </a:extLst>
          </p:cNvPr>
          <p:cNvSpPr/>
          <p:nvPr/>
        </p:nvSpPr>
        <p:spPr>
          <a:xfrm>
            <a:off x="8915342" y="2326489"/>
            <a:ext cx="1396182" cy="2986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 App2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F9274C5-72EF-4BB1-83E8-B3C01CD3C5D4}"/>
              </a:ext>
            </a:extLst>
          </p:cNvPr>
          <p:cNvSpPr/>
          <p:nvPr/>
        </p:nvSpPr>
        <p:spPr>
          <a:xfrm>
            <a:off x="10428806" y="2337238"/>
            <a:ext cx="1396182" cy="2986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Scenario App..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AFF8E4-E75C-48FD-A004-A7CB6BAF2204}"/>
              </a:ext>
            </a:extLst>
          </p:cNvPr>
          <p:cNvSpPr txBox="1"/>
          <p:nvPr/>
        </p:nvSpPr>
        <p:spPr>
          <a:xfrm>
            <a:off x="6096000" y="2888497"/>
            <a:ext cx="548098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IApplication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~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IApplication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run(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std::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&lt;std::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= 0;</a:t>
            </a:r>
            <a:endParaRPr lang="ko-KR" altLang="en-US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B723BF-593C-4E7B-A58D-DCE1A97362AF}"/>
              </a:ext>
            </a:extLst>
          </p:cNvPr>
          <p:cNvSpPr txBox="1"/>
          <p:nvPr/>
        </p:nvSpPr>
        <p:spPr>
          <a:xfrm>
            <a:off x="5845332" y="4542855"/>
            <a:ext cx="23759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IApplication</a:t>
            </a:r>
            <a:r>
              <a:rPr lang="ko-KR" altLang="en-US" dirty="0"/>
              <a:t>을 상속받아</a:t>
            </a:r>
            <a:br>
              <a:rPr lang="en-US" altLang="ko-KR" dirty="0"/>
            </a:br>
            <a:r>
              <a:rPr lang="ko-KR" altLang="en-US" dirty="0"/>
              <a:t>각종 </a:t>
            </a:r>
            <a:r>
              <a:rPr lang="en-US" altLang="ko-KR" dirty="0"/>
              <a:t>Application</a:t>
            </a:r>
            <a:r>
              <a:rPr lang="ko-KR" altLang="en-US" dirty="0"/>
              <a:t>들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317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75F9E-820D-4974-92A8-DCD69826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61610-872D-4265-9AAB-0B8AC28529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C4F369-DBC3-446D-8826-17966E966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20" y="613938"/>
            <a:ext cx="9673472" cy="584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2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n-US" altLang="ko-KR" dirty="0"/>
              <a:t>Command </a:t>
            </a:r>
            <a:r>
              <a:rPr lang="ko-KR" altLang="en-US" dirty="0"/>
              <a:t>구현 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172C29-7DE0-4D90-8103-3D0C2A111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958" y="2359921"/>
            <a:ext cx="9021452" cy="4347249"/>
          </a:xfrm>
          <a:prstGeom prst="rect">
            <a:avLst/>
          </a:prstGeom>
        </p:spPr>
      </p:pic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AD1B6530-CF46-40FC-A254-DDEA1E752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139" y="959943"/>
            <a:ext cx="10515600" cy="492768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Invoker (</a:t>
            </a:r>
            <a:r>
              <a:rPr lang="en-US" altLang="ko-KR" sz="2000" dirty="0" err="1"/>
              <a:t>TestShell</a:t>
            </a:r>
            <a:r>
              <a:rPr lang="en-US" altLang="ko-KR" sz="2000" dirty="0"/>
              <a:t> / Application) – </a:t>
            </a:r>
            <a:r>
              <a:rPr lang="en-US" altLang="ko-KR" sz="2000" dirty="0" err="1"/>
              <a:t>ICommand</a:t>
            </a:r>
            <a:r>
              <a:rPr lang="en-US" altLang="ko-KR" sz="2000" dirty="0"/>
              <a:t> </a:t>
            </a:r>
            <a:r>
              <a:rPr lang="ko-KR" altLang="en-US" sz="2000" dirty="0"/>
              <a:t>의 </a:t>
            </a:r>
            <a:r>
              <a:rPr lang="en-US" altLang="ko-KR" sz="2000" dirty="0"/>
              <a:t>command pattern </a:t>
            </a:r>
            <a:r>
              <a:rPr lang="ko-KR" altLang="en-US" sz="2000" dirty="0"/>
              <a:t>적용</a:t>
            </a:r>
            <a:endParaRPr lang="en-US" altLang="ko-KR" sz="2000" dirty="0"/>
          </a:p>
          <a:p>
            <a:r>
              <a:rPr lang="ko-KR" altLang="en-US" sz="2000" dirty="0"/>
              <a:t>유효성 검사를 개별 </a:t>
            </a:r>
            <a:r>
              <a:rPr lang="en-US" altLang="ko-KR" sz="2000" dirty="0"/>
              <a:t>concreate command </a:t>
            </a:r>
            <a:r>
              <a:rPr lang="ko-KR" altLang="en-US" sz="2000" dirty="0"/>
              <a:t>객체에 위임</a:t>
            </a:r>
            <a:endParaRPr lang="en-US" altLang="ko-KR" sz="2000" dirty="0"/>
          </a:p>
          <a:p>
            <a:r>
              <a:rPr lang="en-US" altLang="ko-KR" sz="2000" dirty="0" err="1"/>
              <a:t>CommandFactory</a:t>
            </a:r>
            <a:r>
              <a:rPr lang="en-US" altLang="ko-KR" sz="2000" dirty="0"/>
              <a:t> </a:t>
            </a:r>
            <a:r>
              <a:rPr lang="ko-KR" altLang="en-US" sz="2000" dirty="0"/>
              <a:t>적용 </a:t>
            </a:r>
            <a:r>
              <a:rPr lang="en-US" altLang="ko-KR" sz="2000" dirty="0"/>
              <a:t>(Singleton pattern)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492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278</Words>
  <Application>Microsoft Office PowerPoint</Application>
  <PresentationFormat>와이드스크린</PresentationFormat>
  <Paragraphs>93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돋움체</vt:lpstr>
      <vt:lpstr>Malgun Gothic</vt:lpstr>
      <vt:lpstr>Arial</vt:lpstr>
      <vt:lpstr>Office 테마</vt:lpstr>
      <vt:lpstr>PowerPoint 프레젠테이션</vt:lpstr>
      <vt:lpstr>목차</vt:lpstr>
      <vt:lpstr>조원 소개 및 역할</vt:lpstr>
      <vt:lpstr>PowerPoint 프레젠테이션</vt:lpstr>
      <vt:lpstr>구조도</vt:lpstr>
      <vt:lpstr>Shell 구현 개요</vt:lpstr>
      <vt:lpstr>Runner &amp; Application 구현 소개</vt:lpstr>
      <vt:lpstr>PowerPoint 프레젠테이션</vt:lpstr>
      <vt:lpstr>Command 구현 소개</vt:lpstr>
      <vt:lpstr>SSD 구현 소개</vt:lpstr>
      <vt:lpstr>Logger 구현 소개</vt:lpstr>
      <vt:lpstr>TestCode 구현 소개</vt:lpstr>
      <vt:lpstr>PowerPoint 프레젠테이션</vt:lpstr>
      <vt:lpstr>TDD</vt:lpstr>
      <vt:lpstr>Mocking</vt:lpstr>
      <vt:lpstr>PowerPoint 프레젠테이션</vt:lpstr>
      <vt:lpstr>리팩토링 예</vt:lpstr>
      <vt:lpstr>PowerPoint 프레젠테이션</vt:lpstr>
      <vt:lpstr>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27</cp:revision>
  <dcterms:created xsi:type="dcterms:W3CDTF">2024-04-15T01:50:35Z</dcterms:created>
  <dcterms:modified xsi:type="dcterms:W3CDTF">2024-05-28T08:01:51Z</dcterms:modified>
</cp:coreProperties>
</file>