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57" r:id="rId5"/>
    <p:sldId id="264" r:id="rId6"/>
    <p:sldId id="266" r:id="rId7"/>
    <p:sldId id="272" r:id="rId8"/>
    <p:sldId id="267" r:id="rId9"/>
    <p:sldId id="269" r:id="rId10"/>
    <p:sldId id="270" r:id="rId11"/>
    <p:sldId id="271" r:id="rId12"/>
    <p:sldId id="261" r:id="rId13"/>
    <p:sldId id="274" r:id="rId14"/>
    <p:sldId id="275" r:id="rId15"/>
    <p:sldId id="273" r:id="rId16"/>
    <p:sldId id="276" r:id="rId17"/>
    <p:sldId id="277" r:id="rId18"/>
    <p:sldId id="27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68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3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4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03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611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137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57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182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21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84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62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08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40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56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Code Champions - C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Logger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95253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 err="1"/>
              <a:t>TestCode</a:t>
            </a:r>
            <a:r>
              <a:rPr lang="en-US" altLang="ko-KR" dirty="0"/>
              <a:t>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325120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01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TDD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97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Mocking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클린코드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31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 err="1"/>
              <a:t>리팩토링</a:t>
            </a:r>
            <a:r>
              <a:rPr lang="ko-KR" altLang="en-US" dirty="0"/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19544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87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49177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조원 소개 및 역할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기능 구현 및 소개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 err="1"/>
              <a:t>리팩토링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소감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양승준</a:t>
            </a:r>
            <a:r>
              <a:rPr lang="en-US" altLang="ko-KR" dirty="0"/>
              <a:t> 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이진욱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Test Code / Logger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황소담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Test Code / Logger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허범규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SSD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이정빈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SSD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이동훈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046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및 소개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구조도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77FF6-CDAC-413E-8ABD-D085BE2D6536}"/>
              </a:ext>
            </a:extLst>
          </p:cNvPr>
          <p:cNvSpPr/>
          <p:nvPr/>
        </p:nvSpPr>
        <p:spPr>
          <a:xfrm>
            <a:off x="276218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Runner &amp;</a:t>
            </a:r>
          </a:p>
          <a:p>
            <a:pPr algn="ctr"/>
            <a:r>
              <a:rPr lang="en-US" altLang="ko-KR" sz="2800" dirty="0"/>
              <a:t>Application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570CF4-B036-4252-88B3-CF6DBBF2AA38}"/>
              </a:ext>
            </a:extLst>
          </p:cNvPr>
          <p:cNvSpPr/>
          <p:nvPr/>
        </p:nvSpPr>
        <p:spPr>
          <a:xfrm>
            <a:off x="42710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Shell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1F252-83B1-41AB-BE47-491891491063}"/>
              </a:ext>
            </a:extLst>
          </p:cNvPr>
          <p:cNvSpPr/>
          <p:nvPr/>
        </p:nvSpPr>
        <p:spPr>
          <a:xfrm>
            <a:off x="509726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Command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2973E-58F5-4D0D-B0E9-F904D8584FFF}"/>
              </a:ext>
            </a:extLst>
          </p:cNvPr>
          <p:cNvSpPr/>
          <p:nvPr/>
        </p:nvSpPr>
        <p:spPr>
          <a:xfrm>
            <a:off x="743234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SSD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BCFEC9-4EC2-4786-9F1E-4425B294A1BB}"/>
              </a:ext>
            </a:extLst>
          </p:cNvPr>
          <p:cNvSpPr/>
          <p:nvPr/>
        </p:nvSpPr>
        <p:spPr>
          <a:xfrm>
            <a:off x="976742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Logger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FB6F8-A16A-405E-957D-6155DC573DEF}"/>
              </a:ext>
            </a:extLst>
          </p:cNvPr>
          <p:cNvSpPr txBox="1"/>
          <p:nvPr/>
        </p:nvSpPr>
        <p:spPr>
          <a:xfrm>
            <a:off x="427102" y="3808521"/>
            <a:ext cx="237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 입력</a:t>
            </a:r>
            <a:r>
              <a:rPr lang="en-US" altLang="ko-KR" dirty="0"/>
              <a:t>/</a:t>
            </a:r>
            <a:r>
              <a:rPr lang="ko-KR" altLang="en-US" dirty="0"/>
              <a:t>출력 담당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BF00A-EAE6-4963-9A80-2F930F816F7B}"/>
              </a:ext>
            </a:extLst>
          </p:cNvPr>
          <p:cNvSpPr txBox="1"/>
          <p:nvPr/>
        </p:nvSpPr>
        <p:spPr>
          <a:xfrm>
            <a:off x="2619886" y="3808521"/>
            <a:ext cx="237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고유 기능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TestApp1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TestApp2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시나리오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FF431-8AB0-4060-AAE9-37D581A5B291}"/>
              </a:ext>
            </a:extLst>
          </p:cNvPr>
          <p:cNvSpPr txBox="1"/>
          <p:nvPr/>
        </p:nvSpPr>
        <p:spPr>
          <a:xfrm>
            <a:off x="4954966" y="3808520"/>
            <a:ext cx="237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Shell</a:t>
            </a:r>
            <a:r>
              <a:rPr lang="ko-KR" altLang="en-US" dirty="0"/>
              <a:t>의 명령을 </a:t>
            </a:r>
            <a:r>
              <a:rPr lang="en-US" altLang="ko-KR" dirty="0"/>
              <a:t>SSD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Command</a:t>
            </a:r>
            <a:r>
              <a:rPr lang="ko-KR" altLang="en-US" dirty="0"/>
              <a:t> 패턴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Factiory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00B67-0ECF-4E32-92F6-2509C1C3F242}"/>
              </a:ext>
            </a:extLst>
          </p:cNvPr>
          <p:cNvSpPr txBox="1"/>
          <p:nvPr/>
        </p:nvSpPr>
        <p:spPr>
          <a:xfrm>
            <a:off x="7290046" y="3808520"/>
            <a:ext cx="2379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SSD </a:t>
            </a:r>
            <a:r>
              <a:rPr lang="ko-KR" altLang="en-US" dirty="0"/>
              <a:t>역할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Read/Write/Erase/Flush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Application</a:t>
            </a:r>
            <a:r>
              <a:rPr lang="ko-KR" altLang="en-US" dirty="0"/>
              <a:t>용 </a:t>
            </a:r>
            <a:r>
              <a:rPr lang="en-US" altLang="ko-KR" dirty="0"/>
              <a:t>API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537E-37C0-4DB2-B006-0F339941050A}"/>
              </a:ext>
            </a:extLst>
          </p:cNvPr>
          <p:cNvSpPr txBox="1"/>
          <p:nvPr/>
        </p:nvSpPr>
        <p:spPr>
          <a:xfrm>
            <a:off x="9767422" y="3808517"/>
            <a:ext cx="237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로깅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Singleton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53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Shell </a:t>
            </a:r>
            <a:r>
              <a:rPr lang="ko-KR" altLang="en-US" dirty="0"/>
              <a:t>구현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8AED07-584F-4DDD-AFB4-E70DCE2A607A}"/>
              </a:ext>
            </a:extLst>
          </p:cNvPr>
          <p:cNvSpPr/>
          <p:nvPr/>
        </p:nvSpPr>
        <p:spPr>
          <a:xfrm>
            <a:off x="7526551" y="4590388"/>
            <a:ext cx="1979720" cy="8012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Runner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87CF-FB45-4661-BC25-BB13704AF4F2}"/>
              </a:ext>
            </a:extLst>
          </p:cNvPr>
          <p:cNvSpPr/>
          <p:nvPr/>
        </p:nvSpPr>
        <p:spPr>
          <a:xfrm>
            <a:off x="9698373" y="4590388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80C72-CC52-4CAB-B7A7-E0CFAF2407C5}"/>
              </a:ext>
            </a:extLst>
          </p:cNvPr>
          <p:cNvSpPr/>
          <p:nvPr/>
        </p:nvSpPr>
        <p:spPr>
          <a:xfrm>
            <a:off x="9698373" y="5037690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BDAD69-DBB3-4C7A-9737-119172F438A4}"/>
              </a:ext>
            </a:extLst>
          </p:cNvPr>
          <p:cNvSpPr/>
          <p:nvPr/>
        </p:nvSpPr>
        <p:spPr>
          <a:xfrm>
            <a:off x="9698373" y="5470387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9B8C0D-B974-4C27-9432-BD590D05917C}"/>
              </a:ext>
            </a:extLst>
          </p:cNvPr>
          <p:cNvSpPr/>
          <p:nvPr/>
        </p:nvSpPr>
        <p:spPr>
          <a:xfrm>
            <a:off x="9698373" y="5903084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FD799-AF1E-4F6E-A4DE-CE9252A39DC0}"/>
              </a:ext>
            </a:extLst>
          </p:cNvPr>
          <p:cNvSpPr/>
          <p:nvPr/>
        </p:nvSpPr>
        <p:spPr>
          <a:xfrm>
            <a:off x="7526551" y="2627790"/>
            <a:ext cx="1979720" cy="8012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Command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159D7-71DA-426D-A539-0A7F42BD2FAE}"/>
              </a:ext>
            </a:extLst>
          </p:cNvPr>
          <p:cNvSpPr txBox="1"/>
          <p:nvPr/>
        </p:nvSpPr>
        <p:spPr>
          <a:xfrm>
            <a:off x="736773" y="3246636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Console </a:t>
            </a:r>
            <a:r>
              <a:rPr lang="ko-KR" altLang="en-US" dirty="0"/>
              <a:t>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8785A5-F861-4230-9A60-C6CF9168C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56"/>
          <a:stretch/>
        </p:blipFill>
        <p:spPr>
          <a:xfrm>
            <a:off x="828846" y="1873834"/>
            <a:ext cx="1563448" cy="123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F1CA68-0BEA-4C3D-B58F-5CB910AEB2E0}"/>
              </a:ext>
            </a:extLst>
          </p:cNvPr>
          <p:cNvSpPr txBox="1"/>
          <p:nvPr/>
        </p:nvSpPr>
        <p:spPr>
          <a:xfrm>
            <a:off x="671951" y="559530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CMD </a:t>
            </a:r>
            <a:r>
              <a:rPr lang="ko-KR" altLang="en-US" dirty="0"/>
              <a:t>시나리오수행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E5E479-F208-4C9E-B72D-8C678DB0CDF5}"/>
              </a:ext>
            </a:extLst>
          </p:cNvPr>
          <p:cNvSpPr/>
          <p:nvPr/>
        </p:nvSpPr>
        <p:spPr>
          <a:xfrm>
            <a:off x="4190198" y="3153808"/>
            <a:ext cx="1226103" cy="8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Parsing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8FACCD-89E6-44E4-9024-1C3480BFD501}"/>
              </a:ext>
            </a:extLst>
          </p:cNvPr>
          <p:cNvSpPr/>
          <p:nvPr/>
        </p:nvSpPr>
        <p:spPr>
          <a:xfrm>
            <a:off x="210651" y="1500075"/>
            <a:ext cx="6019060" cy="4909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4A61961-82F2-487B-9644-48107D813E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4"/>
          <a:stretch/>
        </p:blipFill>
        <p:spPr>
          <a:xfrm>
            <a:off x="454530" y="4167911"/>
            <a:ext cx="2514330" cy="127119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B69E38-7197-412B-9217-484F014C5D86}"/>
              </a:ext>
            </a:extLst>
          </p:cNvPr>
          <p:cNvCxnSpPr/>
          <p:nvPr/>
        </p:nvCxnSpPr>
        <p:spPr>
          <a:xfrm>
            <a:off x="2681056" y="2627790"/>
            <a:ext cx="1198486" cy="8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F2BEE1-767B-4619-8298-F4B28D6A70CD}"/>
              </a:ext>
            </a:extLst>
          </p:cNvPr>
          <p:cNvCxnSpPr/>
          <p:nvPr/>
        </p:nvCxnSpPr>
        <p:spPr>
          <a:xfrm flipV="1">
            <a:off x="3236273" y="3773010"/>
            <a:ext cx="678645" cy="11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F3BCC2-3BC5-4351-98A3-109C47E8D2A8}"/>
              </a:ext>
            </a:extLst>
          </p:cNvPr>
          <p:cNvCxnSpPr/>
          <p:nvPr/>
        </p:nvCxnSpPr>
        <p:spPr>
          <a:xfrm flipV="1">
            <a:off x="5532333" y="3065656"/>
            <a:ext cx="1816277" cy="39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B7CF674-43D0-4E3C-96BF-1BB01E9E2DEA}"/>
              </a:ext>
            </a:extLst>
          </p:cNvPr>
          <p:cNvCxnSpPr/>
          <p:nvPr/>
        </p:nvCxnSpPr>
        <p:spPr>
          <a:xfrm>
            <a:off x="5585373" y="3684233"/>
            <a:ext cx="1800848" cy="12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95A80B-A308-4BE5-AE75-FFDADC035FEC}"/>
              </a:ext>
            </a:extLst>
          </p:cNvPr>
          <p:cNvSpPr txBox="1"/>
          <p:nvPr/>
        </p:nvSpPr>
        <p:spPr>
          <a:xfrm>
            <a:off x="4020940" y="4070544"/>
            <a:ext cx="274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Parsing </a:t>
            </a:r>
            <a:r>
              <a:rPr lang="ko-KR" altLang="en-US" dirty="0"/>
              <a:t>후</a:t>
            </a:r>
            <a:endParaRPr lang="en-US" altLang="ko-KR" dirty="0"/>
          </a:p>
          <a:p>
            <a:r>
              <a:rPr lang="en-US" altLang="ko-KR" dirty="0" err="1"/>
              <a:t>ShellCommand</a:t>
            </a:r>
            <a:r>
              <a:rPr lang="en-US" altLang="ko-KR" dirty="0"/>
              <a:t>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Runner</a:t>
            </a:r>
            <a:r>
              <a:rPr lang="ko-KR" altLang="en-US" dirty="0"/>
              <a:t>를 통한 </a:t>
            </a:r>
            <a:r>
              <a:rPr lang="en-US" altLang="ko-KR" dirty="0"/>
              <a:t>Application </a:t>
            </a:r>
            <a:r>
              <a:rPr lang="ko-KR" altLang="en-US" dirty="0"/>
              <a:t>실행 </a:t>
            </a:r>
          </a:p>
        </p:txBody>
      </p:sp>
    </p:spTree>
    <p:extLst>
      <p:ext uri="{BB962C8B-B14F-4D97-AF65-F5344CB8AC3E}">
        <p14:creationId xmlns:p14="http://schemas.microsoft.com/office/powerpoint/2010/main" val="22467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Runner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Application </a:t>
            </a:r>
            <a:r>
              <a:rPr lang="ko-KR" altLang="en-US" dirty="0"/>
              <a:t>구현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8AED07-584F-4DDD-AFB4-E70DCE2A607A}"/>
              </a:ext>
            </a:extLst>
          </p:cNvPr>
          <p:cNvSpPr/>
          <p:nvPr/>
        </p:nvSpPr>
        <p:spPr>
          <a:xfrm>
            <a:off x="273494" y="1394426"/>
            <a:ext cx="4942742" cy="2681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87CF-FB45-4661-BC25-BB13704AF4F2}"/>
              </a:ext>
            </a:extLst>
          </p:cNvPr>
          <p:cNvSpPr/>
          <p:nvPr/>
        </p:nvSpPr>
        <p:spPr>
          <a:xfrm>
            <a:off x="1097634" y="2185090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TestApplication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80C72-CC52-4CAB-B7A7-E0CFAF2407C5}"/>
              </a:ext>
            </a:extLst>
          </p:cNvPr>
          <p:cNvSpPr/>
          <p:nvPr/>
        </p:nvSpPr>
        <p:spPr>
          <a:xfrm>
            <a:off x="1097634" y="2632392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BDAD69-DBB3-4C7A-9737-119172F438A4}"/>
              </a:ext>
            </a:extLst>
          </p:cNvPr>
          <p:cNvSpPr/>
          <p:nvPr/>
        </p:nvSpPr>
        <p:spPr>
          <a:xfrm>
            <a:off x="1097634" y="3065089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9B8C0D-B974-4C27-9432-BD590D05917C}"/>
              </a:ext>
            </a:extLst>
          </p:cNvPr>
          <p:cNvSpPr/>
          <p:nvPr/>
        </p:nvSpPr>
        <p:spPr>
          <a:xfrm>
            <a:off x="1097634" y="3497786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Scenario App..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75F5F4-1124-45B1-89D4-D474CBE2D123}"/>
              </a:ext>
            </a:extLst>
          </p:cNvPr>
          <p:cNvSpPr/>
          <p:nvPr/>
        </p:nvSpPr>
        <p:spPr>
          <a:xfrm>
            <a:off x="625995" y="1709761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 Factory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94D26-2907-4997-A804-D0C77C6C538A}"/>
              </a:ext>
            </a:extLst>
          </p:cNvPr>
          <p:cNvSpPr txBox="1"/>
          <p:nvPr/>
        </p:nvSpPr>
        <p:spPr>
          <a:xfrm>
            <a:off x="223985" y="111682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Runner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EAAA5-50DD-46CC-8B73-64C2070C14B2}"/>
              </a:ext>
            </a:extLst>
          </p:cNvPr>
          <p:cNvSpPr txBox="1"/>
          <p:nvPr/>
        </p:nvSpPr>
        <p:spPr>
          <a:xfrm>
            <a:off x="318327" y="4564988"/>
            <a:ext cx="3191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Factory</a:t>
            </a:r>
            <a:r>
              <a:rPr lang="ko-KR" altLang="en-US" dirty="0"/>
              <a:t>에서 </a:t>
            </a:r>
            <a:r>
              <a:rPr lang="en-US" altLang="ko-KR" dirty="0"/>
              <a:t>app </a:t>
            </a:r>
            <a:r>
              <a:rPr lang="ko-KR" altLang="en-US" dirty="0"/>
              <a:t>생성 및 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Runner</a:t>
            </a:r>
            <a:r>
              <a:rPr lang="ko-KR" altLang="en-US" dirty="0"/>
              <a:t>의 </a:t>
            </a:r>
            <a:r>
              <a:rPr lang="en-US" altLang="ko-KR" dirty="0"/>
              <a:t>run</a:t>
            </a:r>
            <a:r>
              <a:rPr lang="ko-KR" altLang="en-US" dirty="0"/>
              <a:t>에서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run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다형성</a:t>
            </a:r>
            <a:r>
              <a:rPr lang="ko-KR" altLang="en-US" dirty="0"/>
              <a:t> 활용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DC7359-EC63-4125-B18F-EC226B8734DC}"/>
              </a:ext>
            </a:extLst>
          </p:cNvPr>
          <p:cNvSpPr/>
          <p:nvPr/>
        </p:nvSpPr>
        <p:spPr>
          <a:xfrm>
            <a:off x="3098156" y="1675265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Runner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1048E0-C18E-48C3-89B9-DFB2486F6D3B}"/>
              </a:ext>
            </a:extLst>
          </p:cNvPr>
          <p:cNvSpPr/>
          <p:nvPr/>
        </p:nvSpPr>
        <p:spPr>
          <a:xfrm>
            <a:off x="3510226" y="2185090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App-&gt;Run </a:t>
            </a:r>
            <a:r>
              <a:rPr lang="ko-KR" altLang="en-US" dirty="0"/>
              <a:t>실행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BFCC00-E9D5-4C72-B1EC-E6E4EBA42583}"/>
              </a:ext>
            </a:extLst>
          </p:cNvPr>
          <p:cNvSpPr/>
          <p:nvPr/>
        </p:nvSpPr>
        <p:spPr>
          <a:xfrm>
            <a:off x="7763674" y="1576481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IApplication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70DB87-9E8E-4A8C-B8C3-186427FA563C}"/>
              </a:ext>
            </a:extLst>
          </p:cNvPr>
          <p:cNvSpPr/>
          <p:nvPr/>
        </p:nvSpPr>
        <p:spPr>
          <a:xfrm>
            <a:off x="5845332" y="2337238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TestApplication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5384CA-5914-4B7D-8AA1-90DA28B4D1E0}"/>
              </a:ext>
            </a:extLst>
          </p:cNvPr>
          <p:cNvSpPr/>
          <p:nvPr/>
        </p:nvSpPr>
        <p:spPr>
          <a:xfrm>
            <a:off x="7380337" y="2337238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A8D555-7F8B-4D3E-9839-0FCCDCF0D786}"/>
              </a:ext>
            </a:extLst>
          </p:cNvPr>
          <p:cNvSpPr/>
          <p:nvPr/>
        </p:nvSpPr>
        <p:spPr>
          <a:xfrm>
            <a:off x="8915342" y="2326489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9274C5-72EF-4BB1-83E8-B3C01CD3C5D4}"/>
              </a:ext>
            </a:extLst>
          </p:cNvPr>
          <p:cNvSpPr/>
          <p:nvPr/>
        </p:nvSpPr>
        <p:spPr>
          <a:xfrm>
            <a:off x="10428806" y="2337238"/>
            <a:ext cx="1396182" cy="2986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Scenario App..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FF8E4-E75C-48FD-A004-A7CB6BAF2204}"/>
              </a:ext>
            </a:extLst>
          </p:cNvPr>
          <p:cNvSpPr txBox="1"/>
          <p:nvPr/>
        </p:nvSpPr>
        <p:spPr>
          <a:xfrm>
            <a:off x="6096000" y="2888497"/>
            <a:ext cx="54809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IApplication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~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IApplication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run(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&lt;std::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0;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723BF-593C-4E7B-A58D-DCE1A97362AF}"/>
              </a:ext>
            </a:extLst>
          </p:cNvPr>
          <p:cNvSpPr txBox="1"/>
          <p:nvPr/>
        </p:nvSpPr>
        <p:spPr>
          <a:xfrm>
            <a:off x="5845332" y="4542855"/>
            <a:ext cx="23759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IApplication</a:t>
            </a:r>
            <a:r>
              <a:rPr lang="ko-KR" altLang="en-US" dirty="0"/>
              <a:t>을 상속받아</a:t>
            </a:r>
            <a:br>
              <a:rPr lang="en-US" altLang="ko-KR" dirty="0"/>
            </a:br>
            <a:r>
              <a:rPr lang="ko-KR" altLang="en-US" dirty="0"/>
              <a:t>각종 </a:t>
            </a:r>
            <a:r>
              <a:rPr lang="en-US" altLang="ko-KR" dirty="0"/>
              <a:t>Application</a:t>
            </a:r>
            <a:r>
              <a:rPr lang="ko-KR" altLang="en-US" dirty="0"/>
              <a:t>들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31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Command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415492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SSD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189032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255</Words>
  <Application>Microsoft Office PowerPoint</Application>
  <PresentationFormat>와이드스크린</PresentationFormat>
  <Paragraphs>92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돋움체</vt:lpstr>
      <vt:lpstr>Malgun Gothic</vt:lpstr>
      <vt:lpstr>Arial</vt:lpstr>
      <vt:lpstr>Office 테마</vt:lpstr>
      <vt:lpstr>PowerPoint 프레젠테이션</vt:lpstr>
      <vt:lpstr>목차</vt:lpstr>
      <vt:lpstr>조원 소개 및 역할</vt:lpstr>
      <vt:lpstr>PowerPoint 프레젠테이션</vt:lpstr>
      <vt:lpstr>구조도</vt:lpstr>
      <vt:lpstr>Shell 구현 소개</vt:lpstr>
      <vt:lpstr>Runner &amp; Application 구현 소개</vt:lpstr>
      <vt:lpstr>Command 구현 소개</vt:lpstr>
      <vt:lpstr>SSD 구현 소개</vt:lpstr>
      <vt:lpstr>Logger 구현 소개</vt:lpstr>
      <vt:lpstr>TestCode 구현 소개</vt:lpstr>
      <vt:lpstr>PowerPoint 프레젠테이션</vt:lpstr>
      <vt:lpstr>TDD</vt:lpstr>
      <vt:lpstr>Mocking</vt:lpstr>
      <vt:lpstr>PowerPoint 프레젠테이션</vt:lpstr>
      <vt:lpstr>리팩토링 예</vt:lpstr>
      <vt:lpstr>PowerPoint 프레젠테이션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22</cp:revision>
  <dcterms:created xsi:type="dcterms:W3CDTF">2024-04-15T01:50:35Z</dcterms:created>
  <dcterms:modified xsi:type="dcterms:W3CDTF">2024-05-28T02:47:47Z</dcterms:modified>
</cp:coreProperties>
</file>