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71" r:id="rId2"/>
    <p:sldId id="257" r:id="rId3"/>
    <p:sldId id="273" r:id="rId4"/>
    <p:sldId id="260" r:id="rId5"/>
    <p:sldId id="267" r:id="rId6"/>
    <p:sldId id="263" r:id="rId7"/>
    <p:sldId id="268" r:id="rId8"/>
    <p:sldId id="259" r:id="rId9"/>
    <p:sldId id="265" r:id="rId10"/>
    <p:sldId id="269" r:id="rId11"/>
    <p:sldId id="274" r:id="rId12"/>
    <p:sldId id="27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5497F0-BD73-BA28-9DCC-F66577FA2715}" name="Adrian Wheeler" initials="AW" userId="Adrian Wheel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86D1-BA24-4919-9720-0EF053D6E664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22C85-131E-49C3-8FC9-EEC4773B4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6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B653D-B4E3-909E-0E71-A8E96ECF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모바일 복지카드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D1B39-FD2B-4C2A-2247-FFB5D0C1D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>
              <a:buNone/>
            </a:pPr>
            <a:endParaRPr lang="en-US" altLang="ko-KR" sz="3200" dirty="0"/>
          </a:p>
          <a:p>
            <a:pPr marL="0" indent="0" algn="r">
              <a:buNone/>
            </a:pPr>
            <a:endParaRPr lang="en-US" altLang="ko-KR" sz="3200" dirty="0"/>
          </a:p>
          <a:p>
            <a:pPr marL="0" indent="0" algn="r">
              <a:buNone/>
            </a:pPr>
            <a:endParaRPr lang="en-US" altLang="ko-KR" sz="3200" dirty="0"/>
          </a:p>
          <a:p>
            <a:pPr marL="0" indent="0" algn="r">
              <a:buNone/>
            </a:pPr>
            <a:r>
              <a:rPr lang="en-US" altLang="ko-KR" sz="3200" dirty="0"/>
              <a:t>20195133 </a:t>
            </a:r>
            <a:r>
              <a:rPr lang="ko-KR" altLang="en-US" sz="3200" dirty="0"/>
              <a:t>김승준</a:t>
            </a:r>
          </a:p>
        </p:txBody>
      </p:sp>
    </p:spTree>
    <p:extLst>
      <p:ext uri="{BB962C8B-B14F-4D97-AF65-F5344CB8AC3E}">
        <p14:creationId xmlns:p14="http://schemas.microsoft.com/office/powerpoint/2010/main" val="267386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2B596-8FCC-DF29-E81C-CFB31255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634" y="1190413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최종 결과물</a:t>
            </a:r>
          </a:p>
        </p:txBody>
      </p:sp>
      <p:pic>
        <p:nvPicPr>
          <p:cNvPr id="3" name="KakaoTalk_20220607_094917011">
            <a:hlinkClick r:id="" action="ppaction://media"/>
            <a:extLst>
              <a:ext uri="{FF2B5EF4-FFF2-40B4-BE49-F238E27FC236}">
                <a16:creationId xmlns:a16="http://schemas.microsoft.com/office/drawing/2014/main" id="{60609563-9A9F-46FB-B054-3E5E56175BA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87505" y="224389"/>
            <a:ext cx="2651344" cy="58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0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2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EAB8A-FE12-16CE-FF08-3384525F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3. </a:t>
            </a:r>
            <a:r>
              <a:rPr lang="ko-KR" altLang="en-US" sz="5400" dirty="0"/>
              <a:t>최종평가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BEA2F8-557C-DC9E-826C-AF42BC4A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이메일 인증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복지카드 등록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복지카드 혜택 내용 확인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복지카드 혜택 사용처 확인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X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위치를 잡는 </a:t>
            </a:r>
            <a:r>
              <a:rPr lang="ko-KR" altLang="en-US" dirty="0" err="1">
                <a:solidFill>
                  <a:srgbClr val="FF0000"/>
                </a:solidFill>
              </a:rPr>
              <a:t>지오코드의</a:t>
            </a:r>
            <a:r>
              <a:rPr lang="ko-KR" altLang="en-US" dirty="0">
                <a:solidFill>
                  <a:srgbClr val="FF0000"/>
                </a:solidFill>
              </a:rPr>
              <a:t> 오류로 인해 복지카드 사용처확인 구현 불가능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EAB8A-FE12-16CE-FF08-3384525F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1022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sz="5400" dirty="0" err="1"/>
              <a:t>깃허브</a:t>
            </a:r>
            <a:r>
              <a:rPr lang="ko-KR" altLang="en-US" sz="5400" dirty="0"/>
              <a:t> 주소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BEA2F8-557C-DC9E-826C-AF42BC4A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https://github.com/seungjunk1m/SW-project.git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3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B5FE5-AA5E-0344-D570-4E5660268704}"/>
              </a:ext>
            </a:extLst>
          </p:cNvPr>
          <p:cNvSpPr txBox="1"/>
          <p:nvPr/>
        </p:nvSpPr>
        <p:spPr>
          <a:xfrm>
            <a:off x="3044505" y="2644170"/>
            <a:ext cx="61029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  <a:endParaRPr lang="en-US" altLang="ko-KR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640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B653D-B4E3-909E-0E71-A8E96ECF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D1B39-FD2B-4C2A-2247-FFB5D0C1D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01. </a:t>
            </a:r>
            <a:r>
              <a:rPr lang="ko-KR" altLang="en-US" sz="3200" dirty="0"/>
              <a:t>진행내용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02. </a:t>
            </a:r>
            <a:r>
              <a:rPr lang="ko-KR" altLang="en-US" sz="3200" dirty="0"/>
              <a:t>최종 결과물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03. </a:t>
            </a:r>
            <a:r>
              <a:rPr lang="ko-KR" altLang="en-US" sz="3200" dirty="0"/>
              <a:t>최종평가</a:t>
            </a:r>
          </a:p>
        </p:txBody>
      </p:sp>
    </p:spTree>
    <p:extLst>
      <p:ext uri="{BB962C8B-B14F-4D97-AF65-F5344CB8AC3E}">
        <p14:creationId xmlns:p14="http://schemas.microsoft.com/office/powerpoint/2010/main" val="82197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B653D-B4E3-909E-0E71-A8E96ECF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12" y="980688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1.</a:t>
            </a:r>
            <a:r>
              <a:rPr lang="ko-KR" altLang="en-US" sz="6000" dirty="0"/>
              <a:t> 진행내용</a:t>
            </a:r>
            <a:r>
              <a:rPr lang="en-US" altLang="ko-KR" sz="6000" dirty="0"/>
              <a:t>(</a:t>
            </a:r>
            <a:r>
              <a:rPr lang="ko-KR" altLang="en-US" sz="6000" dirty="0"/>
              <a:t>사용언어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544B81-E7CC-9793-0785-DADE5AB2A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466" y="2271549"/>
            <a:ext cx="2996594" cy="231910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4CC1D4-3A51-7ED3-C84D-9E07E97BC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1549"/>
            <a:ext cx="384863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2B596-8FCC-DF29-E81C-CFB31255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7233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1. </a:t>
            </a:r>
            <a:r>
              <a:rPr lang="ko-KR" altLang="en-US" sz="6000" dirty="0"/>
              <a:t>진행내용</a:t>
            </a:r>
            <a:r>
              <a:rPr lang="en-US" altLang="ko-KR" sz="6000" dirty="0"/>
              <a:t>(</a:t>
            </a:r>
            <a:r>
              <a:rPr lang="ko-KR" altLang="en-US" sz="6000" dirty="0"/>
              <a:t>회원가입</a:t>
            </a:r>
            <a:r>
              <a:rPr lang="en-US" altLang="ko-KR" sz="6000" dirty="0"/>
              <a:t>)</a:t>
            </a:r>
            <a:endParaRPr lang="ko-KR" altLang="en-US" sz="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0875B-293A-88BB-A209-031BE31B24D1}"/>
              </a:ext>
            </a:extLst>
          </p:cNvPr>
          <p:cNvSpPr txBox="1"/>
          <p:nvPr/>
        </p:nvSpPr>
        <p:spPr>
          <a:xfrm>
            <a:off x="5430930" y="3155061"/>
            <a:ext cx="6662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안드로이드 애플리케이션 회원가입 화면입니다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회원가입시 최초 </a:t>
            </a:r>
            <a:r>
              <a:rPr lang="en-US" altLang="ko-KR" sz="2400" dirty="0"/>
              <a:t>1</a:t>
            </a:r>
            <a:r>
              <a:rPr lang="ko-KR" altLang="en-US" sz="2400" dirty="0"/>
              <a:t>회 이메일 인증을 하여야 </a:t>
            </a:r>
            <a:endParaRPr lang="en-US" altLang="ko-KR" sz="2400" dirty="0"/>
          </a:p>
          <a:p>
            <a:r>
              <a:rPr lang="ko-KR" altLang="en-US" sz="2400" dirty="0"/>
              <a:t>정상적인 회원가입이 가능합니다</a:t>
            </a:r>
            <a:r>
              <a:rPr lang="en-US" altLang="ko-KR" sz="2400" dirty="0"/>
              <a:t>.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2976A9CF-BEEE-3580-8E16-60750B34A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21574"/>
            <a:ext cx="1938934" cy="3449638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ACB635-B003-FE43-87FE-F73FFF1D9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915" y="1921574"/>
            <a:ext cx="193893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2B596-8FCC-DF29-E81C-CFB31255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44447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1. </a:t>
            </a:r>
            <a:r>
              <a:rPr lang="ko-KR" altLang="en-US" sz="6000" dirty="0"/>
              <a:t>진행내용</a:t>
            </a:r>
            <a:r>
              <a:rPr lang="en-US" altLang="ko-KR" sz="6000" dirty="0"/>
              <a:t>(</a:t>
            </a:r>
            <a:r>
              <a:rPr lang="ko-KR" altLang="en-US" sz="5000" dirty="0" err="1"/>
              <a:t>이메일인증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0875B-293A-88BB-A209-031BE31B24D1}"/>
              </a:ext>
            </a:extLst>
          </p:cNvPr>
          <p:cNvSpPr txBox="1"/>
          <p:nvPr/>
        </p:nvSpPr>
        <p:spPr>
          <a:xfrm>
            <a:off x="5634130" y="3155061"/>
            <a:ext cx="6149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회원가입시 등록한 이메일로 메일을 발송해 </a:t>
            </a:r>
            <a:endParaRPr lang="en-US" altLang="ko-KR" sz="2400" dirty="0"/>
          </a:p>
          <a:p>
            <a:r>
              <a:rPr lang="ko-KR" altLang="en-US" sz="2400" dirty="0"/>
              <a:t>이메일 인증을 한 </a:t>
            </a:r>
            <a:r>
              <a:rPr lang="ko-KR" altLang="en-US" sz="2400"/>
              <a:t>후 로그인 </a:t>
            </a:r>
            <a:r>
              <a:rPr lang="ko-KR" altLang="en-US" sz="2400" dirty="0"/>
              <a:t>할 수 있습니다</a:t>
            </a:r>
            <a:r>
              <a:rPr lang="en-US" altLang="ko-KR" sz="2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AF2341-D1AE-C273-1AB4-E7BB5A90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33" y="3755225"/>
            <a:ext cx="4513739" cy="1924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225D80-ABC4-F4DC-6877-7782837FC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33" y="2071856"/>
            <a:ext cx="4513739" cy="15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2B596-8FCC-DF29-E81C-CFB31255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43120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1. </a:t>
            </a:r>
            <a:r>
              <a:rPr lang="ko-KR" altLang="en-US" sz="6000" dirty="0"/>
              <a:t>진행내용</a:t>
            </a:r>
            <a:r>
              <a:rPr lang="en-US" altLang="ko-KR" sz="5000" dirty="0"/>
              <a:t>(</a:t>
            </a:r>
            <a:r>
              <a:rPr lang="ko-KR" altLang="en-US" sz="5000" dirty="0"/>
              <a:t>로그인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77053C8-C5D2-B5D2-08B3-1053752E0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40624"/>
            <a:ext cx="1931561" cy="344963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8B447B-BA4E-4E60-7F3E-71266BCB8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677" y="1940624"/>
            <a:ext cx="1931561" cy="3449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D4B4D4-C216-BCF7-21FD-48873503C0BE}"/>
              </a:ext>
            </a:extLst>
          </p:cNvPr>
          <p:cNvSpPr txBox="1"/>
          <p:nvPr/>
        </p:nvSpPr>
        <p:spPr>
          <a:xfrm>
            <a:off x="5388238" y="2627888"/>
            <a:ext cx="51507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좌측은 실제 로그인 화면이고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ko-KR" altLang="en-US" sz="2800" dirty="0"/>
              <a:t>우측은 비밀번호 분실 시</a:t>
            </a:r>
            <a:endParaRPr lang="en-US" altLang="ko-KR" sz="2800" dirty="0"/>
          </a:p>
          <a:p>
            <a:r>
              <a:rPr lang="ko-KR" altLang="en-US" sz="2800" dirty="0"/>
              <a:t>가입시 인증했던 이메일로 </a:t>
            </a:r>
            <a:endParaRPr lang="en-US" altLang="ko-KR" sz="2800" dirty="0"/>
          </a:p>
          <a:p>
            <a:r>
              <a:rPr lang="ko-KR" altLang="en-US" sz="2800" dirty="0"/>
              <a:t>비밀번호 재설정이 가능하도록 </a:t>
            </a:r>
            <a:endParaRPr lang="en-US" altLang="ko-KR" sz="2800" dirty="0"/>
          </a:p>
          <a:p>
            <a:r>
              <a:rPr lang="ko-KR" altLang="en-US" sz="2800" dirty="0"/>
              <a:t>만들었습니다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291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EAB8A-FE12-16CE-FF08-3384525F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93317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1. </a:t>
            </a:r>
            <a:r>
              <a:rPr lang="ko-KR" altLang="en-US" sz="5400" dirty="0"/>
              <a:t>진행내용</a:t>
            </a:r>
            <a:r>
              <a:rPr lang="en-US" altLang="ko-KR" sz="5400" dirty="0"/>
              <a:t>(</a:t>
            </a:r>
            <a:r>
              <a:rPr lang="ko-KR" altLang="en-US" sz="5400" dirty="0"/>
              <a:t>비밀번호 재설정</a:t>
            </a:r>
            <a:r>
              <a:rPr lang="en-US" altLang="ko-KR" sz="5400" dirty="0"/>
              <a:t>)</a:t>
            </a:r>
            <a:endParaRPr lang="ko-KR" altLang="en-US" sz="540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A4E9566-41A7-B81D-47BE-A614FF96A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42552"/>
            <a:ext cx="4511286" cy="170571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50E32D-1CEA-C05B-41E3-6B91C4703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80" y="3737068"/>
            <a:ext cx="4518580" cy="1851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AC1A20-341E-8752-4854-36302112D031}"/>
              </a:ext>
            </a:extLst>
          </p:cNvPr>
          <p:cNvSpPr txBox="1"/>
          <p:nvPr/>
        </p:nvSpPr>
        <p:spPr>
          <a:xfrm>
            <a:off x="5962865" y="2951946"/>
            <a:ext cx="59474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비밀번호 재설정 링크발송과 </a:t>
            </a:r>
            <a:endParaRPr lang="en-US" altLang="ko-KR" sz="2800" dirty="0"/>
          </a:p>
          <a:p>
            <a:r>
              <a:rPr lang="ko-KR" altLang="en-US" sz="2800" dirty="0"/>
              <a:t>실제 링크창까지 구현해 보았습니다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543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2B596-8FCC-DF29-E81C-CFB31255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801" y="934685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1. </a:t>
            </a:r>
            <a:r>
              <a:rPr lang="ko-KR" altLang="en-US" sz="5400" dirty="0"/>
              <a:t>진행내용 </a:t>
            </a:r>
            <a:r>
              <a:rPr lang="en-US" altLang="ko-KR" sz="5400" dirty="0"/>
              <a:t>(</a:t>
            </a:r>
            <a:r>
              <a:rPr lang="ko-KR" altLang="en-US" sz="5400" dirty="0"/>
              <a:t>복지카드 등록</a:t>
            </a:r>
            <a:r>
              <a:rPr lang="en-US" altLang="ko-KR" sz="5400" dirty="0"/>
              <a:t>)</a:t>
            </a:r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BEF6B-1F9C-89B9-3620-A990C84AB04D}"/>
              </a:ext>
            </a:extLst>
          </p:cNvPr>
          <p:cNvSpPr txBox="1"/>
          <p:nvPr/>
        </p:nvSpPr>
        <p:spPr>
          <a:xfrm>
            <a:off x="5398359" y="3258877"/>
            <a:ext cx="6372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사용자는 복지카드의 정보를 입력하고 등록된</a:t>
            </a:r>
            <a:endParaRPr lang="en-US" altLang="ko-KR" sz="2400" dirty="0"/>
          </a:p>
          <a:p>
            <a:r>
              <a:rPr lang="ko-KR" altLang="en-US" sz="2400" dirty="0"/>
              <a:t>복지카드를 </a:t>
            </a:r>
            <a:r>
              <a:rPr lang="en-US" altLang="ko-KR" sz="2400" dirty="0"/>
              <a:t>DB</a:t>
            </a:r>
            <a:r>
              <a:rPr lang="ko-KR" altLang="en-US" sz="2400" dirty="0"/>
              <a:t>시스템에 저장시킨다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08EA3D-EE7F-4C74-9359-BBFD6157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345" y="1983920"/>
            <a:ext cx="2138681" cy="4069562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48114BD-7F78-42EA-B49A-083D22234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1439" y="1983920"/>
            <a:ext cx="2294727" cy="4068802"/>
          </a:xfrm>
        </p:spPr>
      </p:pic>
    </p:spTree>
    <p:extLst>
      <p:ext uri="{BB962C8B-B14F-4D97-AF65-F5344CB8AC3E}">
        <p14:creationId xmlns:p14="http://schemas.microsoft.com/office/powerpoint/2010/main" val="217693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2B596-8FCC-DF29-E81C-CFB31255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023" y="1081356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1. </a:t>
            </a:r>
            <a:r>
              <a:rPr lang="ko-KR" altLang="en-US" sz="5400" dirty="0"/>
              <a:t>진행내용 </a:t>
            </a:r>
            <a:r>
              <a:rPr lang="en-US" altLang="ko-KR" sz="5400" dirty="0"/>
              <a:t>(</a:t>
            </a:r>
            <a:r>
              <a:rPr lang="ko-KR" altLang="en-US" sz="5400" dirty="0"/>
              <a:t>복지카드 혜택</a:t>
            </a:r>
            <a:r>
              <a:rPr lang="en-US" altLang="ko-KR" sz="5400" dirty="0"/>
              <a:t>)</a:t>
            </a:r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BEF6B-1F9C-89B9-3620-A990C84AB04D}"/>
              </a:ext>
            </a:extLst>
          </p:cNvPr>
          <p:cNvSpPr txBox="1"/>
          <p:nvPr/>
        </p:nvSpPr>
        <p:spPr>
          <a:xfrm>
            <a:off x="6827382" y="3301606"/>
            <a:ext cx="5480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등록된 복지카드를 기반으로 사용자들이 </a:t>
            </a:r>
            <a:endParaRPr lang="en-US" altLang="ko-KR" sz="2000" dirty="0"/>
          </a:p>
          <a:p>
            <a:r>
              <a:rPr lang="ko-KR" altLang="en-US" sz="2000" dirty="0"/>
              <a:t>한눈에 알아보기 쉽게 복지카드 혜택 내용 정리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0DC6CD-B7CC-C241-AC54-C4A428AE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6" y="2287928"/>
            <a:ext cx="2094337" cy="36038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C7F018-F61F-F784-70A6-FCBE6EEF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353" y="2287928"/>
            <a:ext cx="2151372" cy="36038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CCF1AF-EDB7-3CD5-D7B7-DBACA5D86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795" y="2266957"/>
            <a:ext cx="2121587" cy="36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3695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253</TotalTime>
  <Words>189</Words>
  <Application>Microsoft Office PowerPoint</Application>
  <PresentationFormat>와이드스크린</PresentationFormat>
  <Paragraphs>47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Gill Sans MT</vt:lpstr>
      <vt:lpstr>갤러리</vt:lpstr>
      <vt:lpstr>모바일 복지카드</vt:lpstr>
      <vt:lpstr>순서</vt:lpstr>
      <vt:lpstr>1. 진행내용(사용언어)</vt:lpstr>
      <vt:lpstr>1. 진행내용(회원가입)</vt:lpstr>
      <vt:lpstr>1. 진행내용(이메일인증)</vt:lpstr>
      <vt:lpstr>1. 진행내용(로그인)</vt:lpstr>
      <vt:lpstr>1. 진행내용(비밀번호 재설정)</vt:lpstr>
      <vt:lpstr>1. 진행내용 (복지카드 등록)</vt:lpstr>
      <vt:lpstr>1. 진행내용 (복지카드 혜택)</vt:lpstr>
      <vt:lpstr>2. 최종 결과물</vt:lpstr>
      <vt:lpstr>3. 최종평가</vt:lpstr>
      <vt:lpstr>깃허브 주소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모바일 복지카드</dc:title>
  <dc:creator>김 승준</dc:creator>
  <cp:lastModifiedBy>김 승준</cp:lastModifiedBy>
  <cp:revision>44</cp:revision>
  <dcterms:created xsi:type="dcterms:W3CDTF">2022-05-21T03:33:06Z</dcterms:created>
  <dcterms:modified xsi:type="dcterms:W3CDTF">2022-07-19T05:20:06Z</dcterms:modified>
</cp:coreProperties>
</file>