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0" r:id="rId3"/>
    <p:sldId id="289" r:id="rId4"/>
    <p:sldId id="287" r:id="rId5"/>
    <p:sldId id="288" r:id="rId6"/>
    <p:sldId id="292" r:id="rId7"/>
    <p:sldId id="290" r:id="rId8"/>
    <p:sldId id="286" r:id="rId9"/>
    <p:sldId id="291" r:id="rId10"/>
    <p:sldId id="293" r:id="rId11"/>
    <p:sldId id="294" r:id="rId12"/>
    <p:sldId id="2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Jalil Gault" initials="AG" lastIdx="17" clrIdx="0">
    <p:extLst>
      <p:ext uri="{19B8F6BF-5375-455C-9EA6-DF929625EA0E}">
        <p15:presenceInfo xmlns:p15="http://schemas.microsoft.com/office/powerpoint/2012/main" userId="8c65f59ad036e8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DBC"/>
    <a:srgbClr val="FFE285"/>
    <a:srgbClr val="997300"/>
    <a:srgbClr val="31C24E"/>
    <a:srgbClr val="42C75D"/>
    <a:srgbClr val="FCBE0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F47A16-3D8E-4A33-987A-6D61DFAFDBB9}" v="68" dt="2020-12-04T05:49:14.1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88" autoAdjust="0"/>
    <p:restoredTop sz="96400" autoAdjust="0"/>
  </p:normalViewPr>
  <p:slideViewPr>
    <p:cSldViewPr snapToGrid="0">
      <p:cViewPr varScale="1">
        <p:scale>
          <a:sx n="110" d="100"/>
          <a:sy n="110" d="100"/>
        </p:scale>
        <p:origin x="138" y="1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Jalil" userId="8c65f59ad036e82e" providerId="LiveId" clId="{46F47A16-3D8E-4A33-987A-6D61DFAFDBB9}"/>
    <pc:docChg chg="undo redo custSel addSld delSld modSld sldOrd modShowInfo">
      <pc:chgData name="Al-Jalil" userId="8c65f59ad036e82e" providerId="LiveId" clId="{46F47A16-3D8E-4A33-987A-6D61DFAFDBB9}" dt="2020-12-04T14:16:31.805" v="7237" actId="27636"/>
      <pc:docMkLst>
        <pc:docMk/>
      </pc:docMkLst>
      <pc:sldChg chg="addSp delSp modSp mod modTransition modNotesTx">
        <pc:chgData name="Al-Jalil" userId="8c65f59ad036e82e" providerId="LiveId" clId="{46F47A16-3D8E-4A33-987A-6D61DFAFDBB9}" dt="2020-12-04T14:16:15.324" v="7222" actId="20577"/>
        <pc:sldMkLst>
          <pc:docMk/>
          <pc:sldMk cId="2906562058" sldId="256"/>
        </pc:sldMkLst>
        <pc:spChg chg="mod">
          <ac:chgData name="Al-Jalil" userId="8c65f59ad036e82e" providerId="LiveId" clId="{46F47A16-3D8E-4A33-987A-6D61DFAFDBB9}" dt="2020-12-04T14:16:15.324" v="7222" actId="20577"/>
          <ac:spMkLst>
            <pc:docMk/>
            <pc:sldMk cId="2906562058" sldId="256"/>
            <ac:spMk id="2" creationId="{2E627CED-905F-4DE1-BD4C-D43BFC4DDDF8}"/>
          </ac:spMkLst>
        </pc:spChg>
        <pc:spChg chg="mod">
          <ac:chgData name="Al-Jalil" userId="8c65f59ad036e82e" providerId="LiveId" clId="{46F47A16-3D8E-4A33-987A-6D61DFAFDBB9}" dt="2020-12-04T03:18:21.708" v="2083" actId="20577"/>
          <ac:spMkLst>
            <pc:docMk/>
            <pc:sldMk cId="2906562058" sldId="256"/>
            <ac:spMk id="3" creationId="{B54A88F6-69DD-432D-985D-EED2CDF7EA3C}"/>
          </ac:spMkLst>
        </pc:spChg>
        <pc:spChg chg="del">
          <ac:chgData name="Al-Jalil" userId="8c65f59ad036e82e" providerId="LiveId" clId="{46F47A16-3D8E-4A33-987A-6D61DFAFDBB9}" dt="2020-12-04T03:34:32.120" v="2519" actId="478"/>
          <ac:spMkLst>
            <pc:docMk/>
            <pc:sldMk cId="2906562058" sldId="256"/>
            <ac:spMk id="5" creationId="{976486FD-485D-472D-BB91-D6092C204E34}"/>
          </ac:spMkLst>
        </pc:spChg>
        <pc:spChg chg="mod">
          <ac:chgData name="Al-Jalil" userId="8c65f59ad036e82e" providerId="LiveId" clId="{46F47A16-3D8E-4A33-987A-6D61DFAFDBB9}" dt="2020-12-04T03:34:25.360" v="2518" actId="1076"/>
          <ac:spMkLst>
            <pc:docMk/>
            <pc:sldMk cId="2906562058" sldId="256"/>
            <ac:spMk id="7" creationId="{6908FC10-CBD2-423D-AC61-961B5F4910F8}"/>
          </ac:spMkLst>
        </pc:spChg>
        <pc:picChg chg="add mod">
          <ac:chgData name="Al-Jalil" userId="8c65f59ad036e82e" providerId="LiveId" clId="{46F47A16-3D8E-4A33-987A-6D61DFAFDBB9}" dt="2020-12-04T03:34:19.990" v="2517" actId="1076"/>
          <ac:picMkLst>
            <pc:docMk/>
            <pc:sldMk cId="2906562058" sldId="256"/>
            <ac:picMk id="1026" creationId="{D08027CA-0D62-49CD-9705-F7817764EB42}"/>
          </ac:picMkLst>
        </pc:picChg>
        <pc:picChg chg="del">
          <ac:chgData name="Al-Jalil" userId="8c65f59ad036e82e" providerId="LiveId" clId="{46F47A16-3D8E-4A33-987A-6D61DFAFDBB9}" dt="2020-12-04T03:20:06.155" v="2144" actId="478"/>
          <ac:picMkLst>
            <pc:docMk/>
            <pc:sldMk cId="2906562058" sldId="256"/>
            <ac:picMk id="1028" creationId="{3CDD349E-9186-4D38-93AE-8BC4CBA83E3D}"/>
          </ac:picMkLst>
        </pc:picChg>
      </pc:sldChg>
      <pc:sldChg chg="del">
        <pc:chgData name="Al-Jalil" userId="8c65f59ad036e82e" providerId="LiveId" clId="{46F47A16-3D8E-4A33-987A-6D61DFAFDBB9}" dt="2020-12-04T02:37:44.618" v="1960" actId="47"/>
        <pc:sldMkLst>
          <pc:docMk/>
          <pc:sldMk cId="387758553" sldId="258"/>
        </pc:sldMkLst>
      </pc:sldChg>
      <pc:sldChg chg="addSp delSp modSp mod modTransition modNotesTx">
        <pc:chgData name="Al-Jalil" userId="8c65f59ad036e82e" providerId="LiveId" clId="{46F47A16-3D8E-4A33-987A-6D61DFAFDBB9}" dt="2020-12-04T04:25:57.067" v="6953" actId="478"/>
        <pc:sldMkLst>
          <pc:docMk/>
          <pc:sldMk cId="3556934483" sldId="260"/>
        </pc:sldMkLst>
        <pc:spChg chg="mod">
          <ac:chgData name="Al-Jalil" userId="8c65f59ad036e82e" providerId="LiveId" clId="{46F47A16-3D8E-4A33-987A-6D61DFAFDBB9}" dt="2020-12-03T05:08:25.149" v="91" actId="2710"/>
          <ac:spMkLst>
            <pc:docMk/>
            <pc:sldMk cId="3556934483" sldId="260"/>
            <ac:spMk id="4" creationId="{5123CD5C-1F38-4C80-985E-56589B3D5238}"/>
          </ac:spMkLst>
        </pc:spChg>
        <pc:spChg chg="mod">
          <ac:chgData name="Al-Jalil" userId="8c65f59ad036e82e" providerId="LiveId" clId="{46F47A16-3D8E-4A33-987A-6D61DFAFDBB9}" dt="2020-12-04T01:33:48.712" v="790" actId="113"/>
          <ac:spMkLst>
            <pc:docMk/>
            <pc:sldMk cId="3556934483" sldId="260"/>
            <ac:spMk id="5" creationId="{C89FBBA1-29FC-4DD5-ADF6-86F2ACDC1919}"/>
          </ac:spMkLst>
        </pc:spChg>
        <pc:spChg chg="del">
          <ac:chgData name="Al-Jalil" userId="8c65f59ad036e82e" providerId="LiveId" clId="{46F47A16-3D8E-4A33-987A-6D61DFAFDBB9}" dt="2020-12-04T04:25:57.067" v="6953" actId="478"/>
          <ac:spMkLst>
            <pc:docMk/>
            <pc:sldMk cId="3556934483" sldId="260"/>
            <ac:spMk id="16" creationId="{9AC9AA03-9AAF-488B-BC24-7BBA068F7CE0}"/>
          </ac:spMkLst>
        </pc:spChg>
        <pc:spChg chg="del">
          <ac:chgData name="Al-Jalil" userId="8c65f59ad036e82e" providerId="LiveId" clId="{46F47A16-3D8E-4A33-987A-6D61DFAFDBB9}" dt="2020-12-03T05:08:41.400" v="93" actId="478"/>
          <ac:spMkLst>
            <pc:docMk/>
            <pc:sldMk cId="3556934483" sldId="260"/>
            <ac:spMk id="18" creationId="{4BF983E2-B833-455B-875B-FF2DAD37272A}"/>
          </ac:spMkLst>
        </pc:spChg>
        <pc:picChg chg="add mod">
          <ac:chgData name="Al-Jalil" userId="8c65f59ad036e82e" providerId="LiveId" clId="{46F47A16-3D8E-4A33-987A-6D61DFAFDBB9}" dt="2020-12-04T04:25:53.986" v="6952" actId="1076"/>
          <ac:picMkLst>
            <pc:docMk/>
            <pc:sldMk cId="3556934483" sldId="260"/>
            <ac:picMk id="9" creationId="{5B5D714B-69CC-4F00-B526-098EDC1CEC5B}"/>
          </ac:picMkLst>
        </pc:picChg>
        <pc:picChg chg="del">
          <ac:chgData name="Al-Jalil" userId="8c65f59ad036e82e" providerId="LiveId" clId="{46F47A16-3D8E-4A33-987A-6D61DFAFDBB9}" dt="2020-12-03T05:08:33.523" v="92" actId="478"/>
          <ac:picMkLst>
            <pc:docMk/>
            <pc:sldMk cId="3556934483" sldId="260"/>
            <ac:picMk id="2050" creationId="{6432AF58-95CB-4E44-8CC4-48AE0B14799A}"/>
          </ac:picMkLst>
        </pc:picChg>
      </pc:sldChg>
      <pc:sldChg chg="del">
        <pc:chgData name="Al-Jalil" userId="8c65f59ad036e82e" providerId="LiveId" clId="{46F47A16-3D8E-4A33-987A-6D61DFAFDBB9}" dt="2020-12-04T02:37:45.493" v="1961" actId="47"/>
        <pc:sldMkLst>
          <pc:docMk/>
          <pc:sldMk cId="1810916940" sldId="273"/>
        </pc:sldMkLst>
      </pc:sldChg>
      <pc:sldChg chg="addSp delSp modSp mod modTransition delCm modNotesTx">
        <pc:chgData name="Al-Jalil" userId="8c65f59ad036e82e" providerId="LiveId" clId="{46F47A16-3D8E-4A33-987A-6D61DFAFDBB9}" dt="2020-12-04T14:16:31.805" v="7237" actId="27636"/>
        <pc:sldMkLst>
          <pc:docMk/>
          <pc:sldMk cId="2284628993" sldId="285"/>
        </pc:sldMkLst>
        <pc:spChg chg="del mod">
          <ac:chgData name="Al-Jalil" userId="8c65f59ad036e82e" providerId="LiveId" clId="{46F47A16-3D8E-4A33-987A-6D61DFAFDBB9}" dt="2020-12-04T03:31:32.876" v="2218" actId="478"/>
          <ac:spMkLst>
            <pc:docMk/>
            <pc:sldMk cId="2284628993" sldId="285"/>
            <ac:spMk id="2" creationId="{2E627CED-905F-4DE1-BD4C-D43BFC4DDDF8}"/>
          </ac:spMkLst>
        </pc:spChg>
        <pc:spChg chg="del mod">
          <ac:chgData name="Al-Jalil" userId="8c65f59ad036e82e" providerId="LiveId" clId="{46F47A16-3D8E-4A33-987A-6D61DFAFDBB9}" dt="2020-12-04T03:23:27.004" v="2200" actId="478"/>
          <ac:spMkLst>
            <pc:docMk/>
            <pc:sldMk cId="2284628993" sldId="285"/>
            <ac:spMk id="3" creationId="{B54A88F6-69DD-432D-985D-EED2CDF7EA3C}"/>
          </ac:spMkLst>
        </pc:spChg>
        <pc:spChg chg="del">
          <ac:chgData name="Al-Jalil" userId="8c65f59ad036e82e" providerId="LiveId" clId="{46F47A16-3D8E-4A33-987A-6D61DFAFDBB9}" dt="2020-12-04T03:23:30.306" v="2201" actId="478"/>
          <ac:spMkLst>
            <pc:docMk/>
            <pc:sldMk cId="2284628993" sldId="285"/>
            <ac:spMk id="4" creationId="{641D1D69-C53D-48D2-86B1-181F3F8FEBD8}"/>
          </ac:spMkLst>
        </pc:spChg>
        <pc:spChg chg="mod">
          <ac:chgData name="Al-Jalil" userId="8c65f59ad036e82e" providerId="LiveId" clId="{46F47A16-3D8E-4A33-987A-6D61DFAFDBB9}" dt="2020-12-04T03:30:57.191" v="2212" actId="207"/>
          <ac:spMkLst>
            <pc:docMk/>
            <pc:sldMk cId="2284628993" sldId="285"/>
            <ac:spMk id="6" creationId="{176D3D4B-3F76-4F68-BEAA-A200752671F9}"/>
          </ac:spMkLst>
        </pc:spChg>
        <pc:spChg chg="add del mod">
          <ac:chgData name="Al-Jalil" userId="8c65f59ad036e82e" providerId="LiveId" clId="{46F47A16-3D8E-4A33-987A-6D61DFAFDBB9}" dt="2020-12-04T03:23:37.504" v="2203" actId="478"/>
          <ac:spMkLst>
            <pc:docMk/>
            <pc:sldMk cId="2284628993" sldId="285"/>
            <ac:spMk id="9" creationId="{AFE09F92-501D-47CB-B06F-EB6F475B7EFB}"/>
          </ac:spMkLst>
        </pc:spChg>
        <pc:spChg chg="add mod">
          <ac:chgData name="Al-Jalil" userId="8c65f59ad036e82e" providerId="LiveId" clId="{46F47A16-3D8E-4A33-987A-6D61DFAFDBB9}" dt="2020-12-04T14:16:31.805" v="7237" actId="27636"/>
          <ac:spMkLst>
            <pc:docMk/>
            <pc:sldMk cId="2284628993" sldId="285"/>
            <ac:spMk id="11" creationId="{BEF0F5C6-F5AC-40E2-843B-D24E8B910F56}"/>
          </ac:spMkLst>
        </pc:spChg>
        <pc:spChg chg="add mod">
          <ac:chgData name="Al-Jalil" userId="8c65f59ad036e82e" providerId="LiveId" clId="{46F47A16-3D8E-4A33-987A-6D61DFAFDBB9}" dt="2020-12-04T03:30:57.191" v="2212" actId="207"/>
          <ac:spMkLst>
            <pc:docMk/>
            <pc:sldMk cId="2284628993" sldId="285"/>
            <ac:spMk id="12" creationId="{C48A8E34-14FD-4336-B887-38A5FA443A34}"/>
          </ac:spMkLst>
        </pc:spChg>
        <pc:spChg chg="add del mod">
          <ac:chgData name="Al-Jalil" userId="8c65f59ad036e82e" providerId="LiveId" clId="{46F47A16-3D8E-4A33-987A-6D61DFAFDBB9}" dt="2020-12-04T04:15:54.791" v="6302" actId="478"/>
          <ac:spMkLst>
            <pc:docMk/>
            <pc:sldMk cId="2284628993" sldId="285"/>
            <ac:spMk id="13" creationId="{D0FC5D5D-859B-490E-B1D3-0FFA11E82BC4}"/>
          </ac:spMkLst>
        </pc:spChg>
        <pc:spChg chg="add del mod">
          <ac:chgData name="Al-Jalil" userId="8c65f59ad036e82e" providerId="LiveId" clId="{46F47A16-3D8E-4A33-987A-6D61DFAFDBB9}" dt="2020-12-04T03:31:37.669" v="2219" actId="478"/>
          <ac:spMkLst>
            <pc:docMk/>
            <pc:sldMk cId="2284628993" sldId="285"/>
            <ac:spMk id="16" creationId="{F1672E3D-AA0D-481E-B5A0-19D74488841F}"/>
          </ac:spMkLst>
        </pc:spChg>
        <pc:picChg chg="add del mod">
          <ac:chgData name="Al-Jalil" userId="8c65f59ad036e82e" providerId="LiveId" clId="{46F47A16-3D8E-4A33-987A-6D61DFAFDBB9}" dt="2020-12-04T03:30:48.083" v="2211" actId="478"/>
          <ac:picMkLst>
            <pc:docMk/>
            <pc:sldMk cId="2284628993" sldId="285"/>
            <ac:picMk id="7" creationId="{AE6B202F-1944-4431-90E5-CDE851F2CB85}"/>
          </ac:picMkLst>
        </pc:picChg>
        <pc:picChg chg="add del mod">
          <ac:chgData name="Al-Jalil" userId="8c65f59ad036e82e" providerId="LiveId" clId="{46F47A16-3D8E-4A33-987A-6D61DFAFDBB9}" dt="2020-12-04T03:22:58.692" v="2196" actId="478"/>
          <ac:picMkLst>
            <pc:docMk/>
            <pc:sldMk cId="2284628993" sldId="285"/>
            <ac:picMk id="8" creationId="{DEF79C9E-AD6E-4E8A-8513-CCAB7AB2B686}"/>
          </ac:picMkLst>
        </pc:picChg>
        <pc:picChg chg="add del mod">
          <ac:chgData name="Al-Jalil" userId="8c65f59ad036e82e" providerId="LiveId" clId="{46F47A16-3D8E-4A33-987A-6D61DFAFDBB9}" dt="2020-12-04T05:44:15.048" v="7009" actId="478"/>
          <ac:picMkLst>
            <pc:docMk/>
            <pc:sldMk cId="2284628993" sldId="285"/>
            <ac:picMk id="14" creationId="{DAE222E7-4B05-44CD-A49B-15D5B8A8022A}"/>
          </ac:picMkLst>
        </pc:picChg>
        <pc:picChg chg="add mod ord">
          <ac:chgData name="Al-Jalil" userId="8c65f59ad036e82e" providerId="LiveId" clId="{46F47A16-3D8E-4A33-987A-6D61DFAFDBB9}" dt="2020-12-04T05:44:59.335" v="7019" actId="171"/>
          <ac:picMkLst>
            <pc:docMk/>
            <pc:sldMk cId="2284628993" sldId="285"/>
            <ac:picMk id="15" creationId="{FB710744-E75C-4DA5-8EC9-EC9E5D574713}"/>
          </ac:picMkLst>
        </pc:picChg>
        <pc:picChg chg="add mod">
          <ac:chgData name="Al-Jalil" userId="8c65f59ad036e82e" providerId="LiveId" clId="{46F47A16-3D8E-4A33-987A-6D61DFAFDBB9}" dt="2020-12-04T05:45:05.775" v="7020" actId="14100"/>
          <ac:picMkLst>
            <pc:docMk/>
            <pc:sldMk cId="2284628993" sldId="285"/>
            <ac:picMk id="18" creationId="{B17AA419-DE3E-4C47-BF6A-475899CDF840}"/>
          </ac:picMkLst>
        </pc:picChg>
        <pc:picChg chg="del">
          <ac:chgData name="Al-Jalil" userId="8c65f59ad036e82e" providerId="LiveId" clId="{46F47A16-3D8E-4A33-987A-6D61DFAFDBB9}" dt="2020-12-04T03:22:51.969" v="2193" actId="478"/>
          <ac:picMkLst>
            <pc:docMk/>
            <pc:sldMk cId="2284628993" sldId="285"/>
            <ac:picMk id="1026" creationId="{29098285-A435-40E2-8687-67F8AA8BED3C}"/>
          </ac:picMkLst>
        </pc:picChg>
      </pc:sldChg>
      <pc:sldChg chg="addSp delSp modSp mod ord modTransition modNotesTx">
        <pc:chgData name="Al-Jalil" userId="8c65f59ad036e82e" providerId="LiveId" clId="{46F47A16-3D8E-4A33-987A-6D61DFAFDBB9}" dt="2020-12-04T04:00:19.881" v="5047" actId="20577"/>
        <pc:sldMkLst>
          <pc:docMk/>
          <pc:sldMk cId="3370131045" sldId="286"/>
        </pc:sldMkLst>
        <pc:spChg chg="mod">
          <ac:chgData name="Al-Jalil" userId="8c65f59ad036e82e" providerId="LiveId" clId="{46F47A16-3D8E-4A33-987A-6D61DFAFDBB9}" dt="2020-12-04T01:45:24.421" v="919" actId="1035"/>
          <ac:spMkLst>
            <pc:docMk/>
            <pc:sldMk cId="3370131045" sldId="286"/>
            <ac:spMk id="4" creationId="{5123CD5C-1F38-4C80-985E-56589B3D5238}"/>
          </ac:spMkLst>
        </pc:spChg>
        <pc:spChg chg="add mod">
          <ac:chgData name="Al-Jalil" userId="8c65f59ad036e82e" providerId="LiveId" clId="{46F47A16-3D8E-4A33-987A-6D61DFAFDBB9}" dt="2020-12-04T03:51:55.315" v="4397" actId="20577"/>
          <ac:spMkLst>
            <pc:docMk/>
            <pc:sldMk cId="3370131045" sldId="286"/>
            <ac:spMk id="8" creationId="{C9F7D7B6-6B6E-479C-B4DD-CF4D1D6664D1}"/>
          </ac:spMkLst>
        </pc:spChg>
        <pc:spChg chg="add mod">
          <ac:chgData name="Al-Jalil" userId="8c65f59ad036e82e" providerId="LiveId" clId="{46F47A16-3D8E-4A33-987A-6D61DFAFDBB9}" dt="2020-12-04T01:34:35.988" v="845" actId="404"/>
          <ac:spMkLst>
            <pc:docMk/>
            <pc:sldMk cId="3370131045" sldId="286"/>
            <ac:spMk id="9" creationId="{E7C2CDCA-1734-48A0-A313-55883F4A0C54}"/>
          </ac:spMkLst>
        </pc:spChg>
        <pc:spChg chg="add mod">
          <ac:chgData name="Al-Jalil" userId="8c65f59ad036e82e" providerId="LiveId" clId="{46F47A16-3D8E-4A33-987A-6D61DFAFDBB9}" dt="2020-12-04T03:53:00.973" v="4574" actId="1036"/>
          <ac:spMkLst>
            <pc:docMk/>
            <pc:sldMk cId="3370131045" sldId="286"/>
            <ac:spMk id="11" creationId="{632DB1AF-1EA1-469F-8613-FF8093E8BCE9}"/>
          </ac:spMkLst>
        </pc:spChg>
        <pc:spChg chg="add mod">
          <ac:chgData name="Al-Jalil" userId="8c65f59ad036e82e" providerId="LiveId" clId="{46F47A16-3D8E-4A33-987A-6D61DFAFDBB9}" dt="2020-12-04T03:53:00.973" v="4574" actId="1036"/>
          <ac:spMkLst>
            <pc:docMk/>
            <pc:sldMk cId="3370131045" sldId="286"/>
            <ac:spMk id="12" creationId="{5CDE9EE4-9C51-4E16-8D9B-F787655C88DB}"/>
          </ac:spMkLst>
        </pc:spChg>
        <pc:picChg chg="add mod">
          <ac:chgData name="Al-Jalil" userId="8c65f59ad036e82e" providerId="LiveId" clId="{46F47A16-3D8E-4A33-987A-6D61DFAFDBB9}" dt="2020-12-04T03:50:43.259" v="4376" actId="14100"/>
          <ac:picMkLst>
            <pc:docMk/>
            <pc:sldMk cId="3370131045" sldId="286"/>
            <ac:picMk id="5" creationId="{1F677BD4-0ACE-4929-960D-1845275DE033}"/>
          </ac:picMkLst>
        </pc:picChg>
        <pc:picChg chg="add del mod">
          <ac:chgData name="Al-Jalil" userId="8c65f59ad036e82e" providerId="LiveId" clId="{46F47A16-3D8E-4A33-987A-6D61DFAFDBB9}" dt="2020-12-04T01:32:26.413" v="751" actId="478"/>
          <ac:picMkLst>
            <pc:docMk/>
            <pc:sldMk cId="3370131045" sldId="286"/>
            <ac:picMk id="5" creationId="{5B9D9433-03BF-4AD2-8854-FD58D4097DA6}"/>
          </ac:picMkLst>
        </pc:picChg>
        <pc:picChg chg="add del mod">
          <ac:chgData name="Al-Jalil" userId="8c65f59ad036e82e" providerId="LiveId" clId="{46F47A16-3D8E-4A33-987A-6D61DFAFDBB9}" dt="2020-12-04T01:32:25.016" v="748" actId="478"/>
          <ac:picMkLst>
            <pc:docMk/>
            <pc:sldMk cId="3370131045" sldId="286"/>
            <ac:picMk id="7" creationId="{7F05DBA5-C98E-4A8F-BF71-9E4EA1BEA77C}"/>
          </ac:picMkLst>
        </pc:picChg>
        <pc:picChg chg="add del mod">
          <ac:chgData name="Al-Jalil" userId="8c65f59ad036e82e" providerId="LiveId" clId="{46F47A16-3D8E-4A33-987A-6D61DFAFDBB9}" dt="2020-12-03T05:34:13.448" v="477" actId="478"/>
          <ac:picMkLst>
            <pc:docMk/>
            <pc:sldMk cId="3370131045" sldId="286"/>
            <ac:picMk id="9" creationId="{E95DE9ED-F412-4D63-8A62-0C614123395D}"/>
          </ac:picMkLst>
        </pc:picChg>
        <pc:picChg chg="add del mod">
          <ac:chgData name="Al-Jalil" userId="8c65f59ad036e82e" providerId="LiveId" clId="{46F47A16-3D8E-4A33-987A-6D61DFAFDBB9}" dt="2020-12-03T05:32:54.469" v="469" actId="478"/>
          <ac:picMkLst>
            <pc:docMk/>
            <pc:sldMk cId="3370131045" sldId="286"/>
            <ac:picMk id="12" creationId="{36E1F356-9136-473C-B7EB-F3584E1AECFF}"/>
          </ac:picMkLst>
        </pc:picChg>
        <pc:picChg chg="add del mod">
          <ac:chgData name="Al-Jalil" userId="8c65f59ad036e82e" providerId="LiveId" clId="{46F47A16-3D8E-4A33-987A-6D61DFAFDBB9}" dt="2020-12-04T01:32:25.772" v="750" actId="478"/>
          <ac:picMkLst>
            <pc:docMk/>
            <pc:sldMk cId="3370131045" sldId="286"/>
            <ac:picMk id="14" creationId="{93C0936B-B063-404F-ABC5-A5EC4CA3D7A5}"/>
          </ac:picMkLst>
        </pc:picChg>
        <pc:picChg chg="add del mod">
          <ac:chgData name="Al-Jalil" userId="8c65f59ad036e82e" providerId="LiveId" clId="{46F47A16-3D8E-4A33-987A-6D61DFAFDBB9}" dt="2020-12-03T05:39:57.175" v="496" actId="21"/>
          <ac:picMkLst>
            <pc:docMk/>
            <pc:sldMk cId="3370131045" sldId="286"/>
            <ac:picMk id="16" creationId="{460EC77D-68CB-4520-AF70-47683FA43752}"/>
          </ac:picMkLst>
        </pc:picChg>
        <pc:picChg chg="add del mod">
          <ac:chgData name="Al-Jalil" userId="8c65f59ad036e82e" providerId="LiveId" clId="{46F47A16-3D8E-4A33-987A-6D61DFAFDBB9}" dt="2020-12-04T01:32:25.409" v="749" actId="478"/>
          <ac:picMkLst>
            <pc:docMk/>
            <pc:sldMk cId="3370131045" sldId="286"/>
            <ac:picMk id="18" creationId="{E0EFA336-ADA1-4D74-964E-3E6994F0D595}"/>
          </ac:picMkLst>
        </pc:picChg>
        <pc:picChg chg="del">
          <ac:chgData name="Al-Jalil" userId="8c65f59ad036e82e" providerId="LiveId" clId="{46F47A16-3D8E-4A33-987A-6D61DFAFDBB9}" dt="2020-12-03T05:19:08.587" v="442" actId="478"/>
          <ac:picMkLst>
            <pc:docMk/>
            <pc:sldMk cId="3370131045" sldId="286"/>
            <ac:picMk id="3074" creationId="{4F3F558E-F757-4BE5-8885-D6B4BA8564A2}"/>
          </ac:picMkLst>
        </pc:picChg>
      </pc:sldChg>
      <pc:sldChg chg="addSp delSp modSp mod modTransition modNotesTx">
        <pc:chgData name="Al-Jalil" userId="8c65f59ad036e82e" providerId="LiveId" clId="{46F47A16-3D8E-4A33-987A-6D61DFAFDBB9}" dt="2020-12-04T05:56:48.807" v="7204" actId="20577"/>
        <pc:sldMkLst>
          <pc:docMk/>
          <pc:sldMk cId="4103562706" sldId="287"/>
        </pc:sldMkLst>
        <pc:spChg chg="mod">
          <ac:chgData name="Al-Jalil" userId="8c65f59ad036e82e" providerId="LiveId" clId="{46F47A16-3D8E-4A33-987A-6D61DFAFDBB9}" dt="2020-12-04T04:27:00.897" v="6972" actId="207"/>
          <ac:spMkLst>
            <pc:docMk/>
            <pc:sldMk cId="4103562706" sldId="287"/>
            <ac:spMk id="4" creationId="{5123CD5C-1F38-4C80-985E-56589B3D5238}"/>
          </ac:spMkLst>
        </pc:spChg>
        <pc:spChg chg="del">
          <ac:chgData name="Al-Jalil" userId="8c65f59ad036e82e" providerId="LiveId" clId="{46F47A16-3D8E-4A33-987A-6D61DFAFDBB9}" dt="2020-12-03T05:52:52.101" v="614" actId="478"/>
          <ac:spMkLst>
            <pc:docMk/>
            <pc:sldMk cId="4103562706" sldId="287"/>
            <ac:spMk id="5" creationId="{C89FBBA1-29FC-4DD5-ADF6-86F2ACDC1919}"/>
          </ac:spMkLst>
        </pc:spChg>
        <pc:spChg chg="add del">
          <ac:chgData name="Al-Jalil" userId="8c65f59ad036e82e" providerId="LiveId" clId="{46F47A16-3D8E-4A33-987A-6D61DFAFDBB9}" dt="2020-12-04T01:21:39.418" v="653" actId="478"/>
          <ac:spMkLst>
            <pc:docMk/>
            <pc:sldMk cId="4103562706" sldId="287"/>
            <ac:spMk id="7" creationId="{A2B36FC5-5BCE-4DF5-98A8-7D45BD9DA85C}"/>
          </ac:spMkLst>
        </pc:spChg>
        <pc:spChg chg="add del mod">
          <ac:chgData name="Al-Jalil" userId="8c65f59ad036e82e" providerId="LiveId" clId="{46F47A16-3D8E-4A33-987A-6D61DFAFDBB9}" dt="2020-12-04T04:27:19.685" v="6973" actId="478"/>
          <ac:spMkLst>
            <pc:docMk/>
            <pc:sldMk cId="4103562706" sldId="287"/>
            <ac:spMk id="12" creationId="{3400CF9C-849D-45C7-BC6C-3A7C98FCF4B6}"/>
          </ac:spMkLst>
        </pc:spChg>
        <pc:spChg chg="add mod">
          <ac:chgData name="Al-Jalil" userId="8c65f59ad036e82e" providerId="LiveId" clId="{46F47A16-3D8E-4A33-987A-6D61DFAFDBB9}" dt="2020-12-04T05:48:37.074" v="7163" actId="403"/>
          <ac:spMkLst>
            <pc:docMk/>
            <pc:sldMk cId="4103562706" sldId="287"/>
            <ac:spMk id="13" creationId="{D8C6FD5B-F21A-4A2D-89E9-286ADB203876}"/>
          </ac:spMkLst>
        </pc:spChg>
        <pc:spChg chg="add mod">
          <ac:chgData name="Al-Jalil" userId="8c65f59ad036e82e" providerId="LiveId" clId="{46F47A16-3D8E-4A33-987A-6D61DFAFDBB9}" dt="2020-12-04T05:48:37.074" v="7163" actId="403"/>
          <ac:spMkLst>
            <pc:docMk/>
            <pc:sldMk cId="4103562706" sldId="287"/>
            <ac:spMk id="14" creationId="{6D9A304B-E172-447D-9ECD-E8B9ABBCD111}"/>
          </ac:spMkLst>
        </pc:spChg>
        <pc:spChg chg="add mod">
          <ac:chgData name="Al-Jalil" userId="8c65f59ad036e82e" providerId="LiveId" clId="{46F47A16-3D8E-4A33-987A-6D61DFAFDBB9}" dt="2020-12-04T05:56:48.807" v="7204" actId="20577"/>
          <ac:spMkLst>
            <pc:docMk/>
            <pc:sldMk cId="4103562706" sldId="287"/>
            <ac:spMk id="15" creationId="{7FF63FD1-D597-49C0-A33B-93083714C447}"/>
          </ac:spMkLst>
        </pc:spChg>
        <pc:picChg chg="add mod">
          <ac:chgData name="Al-Jalil" userId="8c65f59ad036e82e" providerId="LiveId" clId="{46F47A16-3D8E-4A33-987A-6D61DFAFDBB9}" dt="2020-12-04T05:42:18.450" v="6995" actId="14100"/>
          <ac:picMkLst>
            <pc:docMk/>
            <pc:sldMk cId="4103562706" sldId="287"/>
            <ac:picMk id="5" creationId="{4884F2C3-1C6C-4CEB-A665-A9C8997842DB}"/>
          </ac:picMkLst>
        </pc:picChg>
        <pc:picChg chg="add del mod ord">
          <ac:chgData name="Al-Jalil" userId="8c65f59ad036e82e" providerId="LiveId" clId="{46F47A16-3D8E-4A33-987A-6D61DFAFDBB9}" dt="2020-12-04T01:21:36.267" v="651" actId="478"/>
          <ac:picMkLst>
            <pc:docMk/>
            <pc:sldMk cId="4103562706" sldId="287"/>
            <ac:picMk id="6" creationId="{917A913C-7012-4B62-916D-65B320FD8E57}"/>
          </ac:picMkLst>
        </pc:picChg>
        <pc:picChg chg="add mod">
          <ac:chgData name="Al-Jalil" userId="8c65f59ad036e82e" providerId="LiveId" clId="{46F47A16-3D8E-4A33-987A-6D61DFAFDBB9}" dt="2020-12-04T05:41:56.101" v="6991" actId="1076"/>
          <ac:picMkLst>
            <pc:docMk/>
            <pc:sldMk cId="4103562706" sldId="287"/>
            <ac:picMk id="7" creationId="{1E31D889-B209-42C9-883A-549A63F02D3B}"/>
          </ac:picMkLst>
        </pc:picChg>
        <pc:picChg chg="add del mod">
          <ac:chgData name="Al-Jalil" userId="8c65f59ad036e82e" providerId="LiveId" clId="{46F47A16-3D8E-4A33-987A-6D61DFAFDBB9}" dt="2020-12-04T05:41:30.831" v="6982" actId="478"/>
          <ac:picMkLst>
            <pc:docMk/>
            <pc:sldMk cId="4103562706" sldId="287"/>
            <ac:picMk id="8" creationId="{F700FB03-F2CC-4B23-8796-A9C5117A5A99}"/>
          </ac:picMkLst>
        </pc:picChg>
        <pc:picChg chg="add del mod">
          <ac:chgData name="Al-Jalil" userId="8c65f59ad036e82e" providerId="LiveId" clId="{46F47A16-3D8E-4A33-987A-6D61DFAFDBB9}" dt="2020-12-04T05:41:00.917" v="6974" actId="478"/>
          <ac:picMkLst>
            <pc:docMk/>
            <pc:sldMk cId="4103562706" sldId="287"/>
            <ac:picMk id="11" creationId="{E4AA9253-0D02-4146-A436-A843C2376C93}"/>
          </ac:picMkLst>
        </pc:picChg>
      </pc:sldChg>
      <pc:sldChg chg="modSp add del mod">
        <pc:chgData name="Al-Jalil" userId="8c65f59ad036e82e" providerId="LiveId" clId="{46F47A16-3D8E-4A33-987A-6D61DFAFDBB9}" dt="2020-12-03T05:47:57.454" v="546" actId="2696"/>
        <pc:sldMkLst>
          <pc:docMk/>
          <pc:sldMk cId="2666538764" sldId="288"/>
        </pc:sldMkLst>
        <pc:spChg chg="mod">
          <ac:chgData name="Al-Jalil" userId="8c65f59ad036e82e" providerId="LiveId" clId="{46F47A16-3D8E-4A33-987A-6D61DFAFDBB9}" dt="2020-12-03T05:44:37.511" v="545" actId="14100"/>
          <ac:spMkLst>
            <pc:docMk/>
            <pc:sldMk cId="2666538764" sldId="288"/>
            <ac:spMk id="4" creationId="{5123CD5C-1F38-4C80-985E-56589B3D5238}"/>
          </ac:spMkLst>
        </pc:spChg>
      </pc:sldChg>
      <pc:sldChg chg="addSp delSp modSp add mod modTransition modNotesTx">
        <pc:chgData name="Al-Jalil" userId="8c65f59ad036e82e" providerId="LiveId" clId="{46F47A16-3D8E-4A33-987A-6D61DFAFDBB9}" dt="2020-12-04T05:43:47.177" v="7008" actId="1076"/>
        <pc:sldMkLst>
          <pc:docMk/>
          <pc:sldMk cId="3886794796" sldId="288"/>
        </pc:sldMkLst>
        <pc:spChg chg="add mod">
          <ac:chgData name="Al-Jalil" userId="8c65f59ad036e82e" providerId="LiveId" clId="{46F47A16-3D8E-4A33-987A-6D61DFAFDBB9}" dt="2020-12-04T03:47:10.290" v="3881" actId="14100"/>
          <ac:spMkLst>
            <pc:docMk/>
            <pc:sldMk cId="3886794796" sldId="288"/>
            <ac:spMk id="2" creationId="{4C64FF60-4875-4AF9-8B9B-F584D416191F}"/>
          </ac:spMkLst>
        </pc:spChg>
        <pc:spChg chg="mod">
          <ac:chgData name="Al-Jalil" userId="8c65f59ad036e82e" providerId="LiveId" clId="{46F47A16-3D8E-4A33-987A-6D61DFAFDBB9}" dt="2020-12-04T01:53:17.724" v="1055" actId="1035"/>
          <ac:spMkLst>
            <pc:docMk/>
            <pc:sldMk cId="3886794796" sldId="288"/>
            <ac:spMk id="4" creationId="{5123CD5C-1F38-4C80-985E-56589B3D5238}"/>
          </ac:spMkLst>
        </pc:spChg>
        <pc:spChg chg="add mod">
          <ac:chgData name="Al-Jalil" userId="8c65f59ad036e82e" providerId="LiveId" clId="{46F47A16-3D8E-4A33-987A-6D61DFAFDBB9}" dt="2020-12-04T03:48:05.065" v="3911" actId="14100"/>
          <ac:spMkLst>
            <pc:docMk/>
            <pc:sldMk cId="3886794796" sldId="288"/>
            <ac:spMk id="6" creationId="{64659968-A9D2-487D-94D5-BFEF06E6E9E6}"/>
          </ac:spMkLst>
        </pc:spChg>
        <pc:picChg chg="add del mod">
          <ac:chgData name="Al-Jalil" userId="8c65f59ad036e82e" providerId="LiveId" clId="{46F47A16-3D8E-4A33-987A-6D61DFAFDBB9}" dt="2020-12-04T05:42:55.043" v="6997" actId="478"/>
          <ac:picMkLst>
            <pc:docMk/>
            <pc:sldMk cId="3886794796" sldId="288"/>
            <ac:picMk id="5" creationId="{BAC25EA8-7778-4898-8B6B-3335DD758194}"/>
          </ac:picMkLst>
        </pc:picChg>
        <pc:picChg chg="add mod">
          <ac:chgData name="Al-Jalil" userId="8c65f59ad036e82e" providerId="LiveId" clId="{46F47A16-3D8E-4A33-987A-6D61DFAFDBB9}" dt="2020-12-04T01:29:12.133" v="743" actId="1076"/>
          <ac:picMkLst>
            <pc:docMk/>
            <pc:sldMk cId="3886794796" sldId="288"/>
            <ac:picMk id="7" creationId="{384E06B8-5DAE-4632-A230-4B3E399283F9}"/>
          </ac:picMkLst>
        </pc:picChg>
        <pc:picChg chg="del">
          <ac:chgData name="Al-Jalil" userId="8c65f59ad036e82e" providerId="LiveId" clId="{46F47A16-3D8E-4A33-987A-6D61DFAFDBB9}" dt="2020-12-04T01:24:09.723" v="659" actId="478"/>
          <ac:picMkLst>
            <pc:docMk/>
            <pc:sldMk cId="3886794796" sldId="288"/>
            <ac:picMk id="8" creationId="{F700FB03-F2CC-4B23-8796-A9C5117A5A99}"/>
          </ac:picMkLst>
        </pc:picChg>
        <pc:picChg chg="add mod modCrop">
          <ac:chgData name="Al-Jalil" userId="8c65f59ad036e82e" providerId="LiveId" clId="{46F47A16-3D8E-4A33-987A-6D61DFAFDBB9}" dt="2020-12-04T05:43:47.177" v="7008" actId="1076"/>
          <ac:picMkLst>
            <pc:docMk/>
            <pc:sldMk cId="3886794796" sldId="288"/>
            <ac:picMk id="9" creationId="{2FFF7953-0BAC-4E67-9EA3-4A8B9594C8BC}"/>
          </ac:picMkLst>
        </pc:picChg>
      </pc:sldChg>
      <pc:sldChg chg="modSp add mod modTransition modNotesTx">
        <pc:chgData name="Al-Jalil" userId="8c65f59ad036e82e" providerId="LiveId" clId="{46F47A16-3D8E-4A33-987A-6D61DFAFDBB9}" dt="2020-12-04T04:26:15.286" v="6960" actId="1076"/>
        <pc:sldMkLst>
          <pc:docMk/>
          <pc:sldMk cId="550646697" sldId="289"/>
        </pc:sldMkLst>
        <pc:picChg chg="mod">
          <ac:chgData name="Al-Jalil" userId="8c65f59ad036e82e" providerId="LiveId" clId="{46F47A16-3D8E-4A33-987A-6D61DFAFDBB9}" dt="2020-12-04T04:26:06.656" v="6957" actId="1076"/>
          <ac:picMkLst>
            <pc:docMk/>
            <pc:sldMk cId="550646697" sldId="289"/>
            <ac:picMk id="5" creationId="{5B9D9433-03BF-4AD2-8854-FD58D4097DA6}"/>
          </ac:picMkLst>
        </pc:picChg>
        <pc:picChg chg="mod">
          <ac:chgData name="Al-Jalil" userId="8c65f59ad036e82e" providerId="LiveId" clId="{46F47A16-3D8E-4A33-987A-6D61DFAFDBB9}" dt="2020-12-04T04:26:08.304" v="6958" actId="1076"/>
          <ac:picMkLst>
            <pc:docMk/>
            <pc:sldMk cId="550646697" sldId="289"/>
            <ac:picMk id="7" creationId="{7F05DBA5-C98E-4A8F-BF71-9E4EA1BEA77C}"/>
          </ac:picMkLst>
        </pc:picChg>
        <pc:picChg chg="mod">
          <ac:chgData name="Al-Jalil" userId="8c65f59ad036e82e" providerId="LiveId" clId="{46F47A16-3D8E-4A33-987A-6D61DFAFDBB9}" dt="2020-12-04T04:26:09.746" v="6959" actId="1076"/>
          <ac:picMkLst>
            <pc:docMk/>
            <pc:sldMk cId="550646697" sldId="289"/>
            <ac:picMk id="14" creationId="{93C0936B-B063-404F-ABC5-A5EC4CA3D7A5}"/>
          </ac:picMkLst>
        </pc:picChg>
        <pc:picChg chg="mod">
          <ac:chgData name="Al-Jalil" userId="8c65f59ad036e82e" providerId="LiveId" clId="{46F47A16-3D8E-4A33-987A-6D61DFAFDBB9}" dt="2020-12-04T04:26:15.286" v="6960" actId="1076"/>
          <ac:picMkLst>
            <pc:docMk/>
            <pc:sldMk cId="550646697" sldId="289"/>
            <ac:picMk id="18" creationId="{E0EFA336-ADA1-4D74-964E-3E6994F0D595}"/>
          </ac:picMkLst>
        </pc:picChg>
      </pc:sldChg>
      <pc:sldChg chg="addSp modSp add mod ord modTransition modNotesTx">
        <pc:chgData name="Al-Jalil" userId="8c65f59ad036e82e" providerId="LiveId" clId="{46F47A16-3D8E-4A33-987A-6D61DFAFDBB9}" dt="2020-12-04T03:50:05.974" v="4272" actId="313"/>
        <pc:sldMkLst>
          <pc:docMk/>
          <pc:sldMk cId="3761952044" sldId="290"/>
        </pc:sldMkLst>
        <pc:spChg chg="mod">
          <ac:chgData name="Al-Jalil" userId="8c65f59ad036e82e" providerId="LiveId" clId="{46F47A16-3D8E-4A33-987A-6D61DFAFDBB9}" dt="2020-12-04T01:45:15.687" v="906" actId="1035"/>
          <ac:spMkLst>
            <pc:docMk/>
            <pc:sldMk cId="3761952044" sldId="290"/>
            <ac:spMk id="4" creationId="{5123CD5C-1F38-4C80-985E-56589B3D5238}"/>
          </ac:spMkLst>
        </pc:spChg>
        <pc:spChg chg="add mod">
          <ac:chgData name="Al-Jalil" userId="8c65f59ad036e82e" providerId="LiveId" clId="{46F47A16-3D8E-4A33-987A-6D61DFAFDBB9}" dt="2020-12-04T02:35:54.360" v="1894" actId="20577"/>
          <ac:spMkLst>
            <pc:docMk/>
            <pc:sldMk cId="3761952044" sldId="290"/>
            <ac:spMk id="8" creationId="{640FA572-FC3F-4796-A94D-78DD1F6446E9}"/>
          </ac:spMkLst>
        </pc:spChg>
        <pc:spChg chg="mod">
          <ac:chgData name="Al-Jalil" userId="8c65f59ad036e82e" providerId="LiveId" clId="{46F47A16-3D8E-4A33-987A-6D61DFAFDBB9}" dt="2020-12-04T01:43:20.648" v="865" actId="20577"/>
          <ac:spMkLst>
            <pc:docMk/>
            <pc:sldMk cId="3761952044" sldId="290"/>
            <ac:spMk id="9" creationId="{E7C2CDCA-1734-48A0-A313-55883F4A0C54}"/>
          </ac:spMkLst>
        </pc:spChg>
        <pc:spChg chg="add mod">
          <ac:chgData name="Al-Jalil" userId="8c65f59ad036e82e" providerId="LiveId" clId="{46F47A16-3D8E-4A33-987A-6D61DFAFDBB9}" dt="2020-12-04T02:38:00.713" v="1963" actId="1076"/>
          <ac:spMkLst>
            <pc:docMk/>
            <pc:sldMk cId="3761952044" sldId="290"/>
            <ac:spMk id="11" creationId="{50A3B543-EFBA-4A57-B9D2-10ADB90C293A}"/>
          </ac:spMkLst>
        </pc:spChg>
        <pc:picChg chg="add mod">
          <ac:chgData name="Al-Jalil" userId="8c65f59ad036e82e" providerId="LiveId" clId="{46F47A16-3D8E-4A33-987A-6D61DFAFDBB9}" dt="2020-12-04T02:22:27.485" v="1446" actId="1076"/>
          <ac:picMkLst>
            <pc:docMk/>
            <pc:sldMk cId="3761952044" sldId="290"/>
            <ac:picMk id="5" creationId="{4C3A75CD-07B7-4931-BBB9-477A00AEB640}"/>
          </ac:picMkLst>
        </pc:picChg>
      </pc:sldChg>
      <pc:sldChg chg="addSp delSp modSp add mod ord modTransition modNotesTx">
        <pc:chgData name="Al-Jalil" userId="8c65f59ad036e82e" providerId="LiveId" clId="{46F47A16-3D8E-4A33-987A-6D61DFAFDBB9}" dt="2020-12-04T04:23:46.869" v="6695" actId="20577"/>
        <pc:sldMkLst>
          <pc:docMk/>
          <pc:sldMk cId="4260596392" sldId="291"/>
        </pc:sldMkLst>
        <pc:spChg chg="mod">
          <ac:chgData name="Al-Jalil" userId="8c65f59ad036e82e" providerId="LiveId" clId="{46F47A16-3D8E-4A33-987A-6D61DFAFDBB9}" dt="2020-12-04T01:45:07.207" v="893" actId="1035"/>
          <ac:spMkLst>
            <pc:docMk/>
            <pc:sldMk cId="4260596392" sldId="291"/>
            <ac:spMk id="4" creationId="{5123CD5C-1F38-4C80-985E-56589B3D5238}"/>
          </ac:spMkLst>
        </pc:spChg>
        <pc:spChg chg="mod">
          <ac:chgData name="Al-Jalil" userId="8c65f59ad036e82e" providerId="LiveId" clId="{46F47A16-3D8E-4A33-987A-6D61DFAFDBB9}" dt="2020-12-04T02:09:58.708" v="1109" actId="20577"/>
          <ac:spMkLst>
            <pc:docMk/>
            <pc:sldMk cId="4260596392" sldId="291"/>
            <ac:spMk id="9" creationId="{E7C2CDCA-1734-48A0-A313-55883F4A0C54}"/>
          </ac:spMkLst>
        </pc:spChg>
        <pc:spChg chg="add mod">
          <ac:chgData name="Al-Jalil" userId="8c65f59ad036e82e" providerId="LiveId" clId="{46F47A16-3D8E-4A33-987A-6D61DFAFDBB9}" dt="2020-12-04T03:54:11.874" v="4622" actId="20577"/>
          <ac:spMkLst>
            <pc:docMk/>
            <pc:sldMk cId="4260596392" sldId="291"/>
            <ac:spMk id="11" creationId="{B9520572-D62E-4BAD-B28E-676A5CF02EF8}"/>
          </ac:spMkLst>
        </pc:spChg>
        <pc:picChg chg="del">
          <ac:chgData name="Al-Jalil" userId="8c65f59ad036e82e" providerId="LiveId" clId="{46F47A16-3D8E-4A33-987A-6D61DFAFDBB9}" dt="2020-12-04T01:44:06.199" v="873" actId="478"/>
          <ac:picMkLst>
            <pc:docMk/>
            <pc:sldMk cId="4260596392" sldId="291"/>
            <ac:picMk id="5" creationId="{4C3A75CD-07B7-4931-BBB9-477A00AEB640}"/>
          </ac:picMkLst>
        </pc:picChg>
        <pc:picChg chg="add mod">
          <ac:chgData name="Al-Jalil" userId="8c65f59ad036e82e" providerId="LiveId" clId="{46F47A16-3D8E-4A33-987A-6D61DFAFDBB9}" dt="2020-12-04T01:47:51.465" v="930" actId="14100"/>
          <ac:picMkLst>
            <pc:docMk/>
            <pc:sldMk cId="4260596392" sldId="291"/>
            <ac:picMk id="6" creationId="{2B9705FA-DB3A-46DA-87BE-FAA827ADE030}"/>
          </ac:picMkLst>
        </pc:picChg>
      </pc:sldChg>
      <pc:sldChg chg="addSp delSp modSp add mod ord modTransition modNotesTx">
        <pc:chgData name="Al-Jalil" userId="8c65f59ad036e82e" providerId="LiveId" clId="{46F47A16-3D8E-4A33-987A-6D61DFAFDBB9}" dt="2020-12-04T04:05:53.704" v="5477" actId="20577"/>
        <pc:sldMkLst>
          <pc:docMk/>
          <pc:sldMk cId="515045529" sldId="292"/>
        </pc:sldMkLst>
        <pc:spChg chg="add mod">
          <ac:chgData name="Al-Jalil" userId="8c65f59ad036e82e" providerId="LiveId" clId="{46F47A16-3D8E-4A33-987A-6D61DFAFDBB9}" dt="2020-12-04T04:01:33.568" v="5065" actId="17032"/>
          <ac:spMkLst>
            <pc:docMk/>
            <pc:sldMk cId="515045529" sldId="292"/>
            <ac:spMk id="7" creationId="{2AFCA187-E746-4884-B122-0FCD4E333751}"/>
          </ac:spMkLst>
        </pc:spChg>
        <pc:spChg chg="add mod">
          <ac:chgData name="Al-Jalil" userId="8c65f59ad036e82e" providerId="LiveId" clId="{46F47A16-3D8E-4A33-987A-6D61DFAFDBB9}" dt="2020-12-04T02:34:14.048" v="1847" actId="13822"/>
          <ac:spMkLst>
            <pc:docMk/>
            <pc:sldMk cId="515045529" sldId="292"/>
            <ac:spMk id="8" creationId="{7D402409-0A7D-4117-B3DF-F578D1B23234}"/>
          </ac:spMkLst>
        </pc:spChg>
        <pc:spChg chg="mod">
          <ac:chgData name="Al-Jalil" userId="8c65f59ad036e82e" providerId="LiveId" clId="{46F47A16-3D8E-4A33-987A-6D61DFAFDBB9}" dt="2020-12-04T01:49:31.671" v="967" actId="20577"/>
          <ac:spMkLst>
            <pc:docMk/>
            <pc:sldMk cId="515045529" sldId="292"/>
            <ac:spMk id="9" creationId="{E7C2CDCA-1734-48A0-A313-55883F4A0C54}"/>
          </ac:spMkLst>
        </pc:spChg>
        <pc:spChg chg="add mod">
          <ac:chgData name="Al-Jalil" userId="8c65f59ad036e82e" providerId="LiveId" clId="{46F47A16-3D8E-4A33-987A-6D61DFAFDBB9}" dt="2020-12-04T04:02:58.399" v="5149" actId="207"/>
          <ac:spMkLst>
            <pc:docMk/>
            <pc:sldMk cId="515045529" sldId="292"/>
            <ac:spMk id="11" creationId="{261DD1BD-6ED7-4131-85B3-0C51C7C23BC8}"/>
          </ac:spMkLst>
        </pc:spChg>
        <pc:spChg chg="add mod">
          <ac:chgData name="Al-Jalil" userId="8c65f59ad036e82e" providerId="LiveId" clId="{46F47A16-3D8E-4A33-987A-6D61DFAFDBB9}" dt="2020-12-04T02:33:11.078" v="1832" actId="1076"/>
          <ac:spMkLst>
            <pc:docMk/>
            <pc:sldMk cId="515045529" sldId="292"/>
            <ac:spMk id="12" creationId="{929ED27D-2C7A-4429-8BEE-7C82D21FFEDC}"/>
          </ac:spMkLst>
        </pc:spChg>
        <pc:spChg chg="add del mod">
          <ac:chgData name="Al-Jalil" userId="8c65f59ad036e82e" providerId="LiveId" clId="{46F47A16-3D8E-4A33-987A-6D61DFAFDBB9}" dt="2020-12-04T04:02:06.886" v="5068" actId="478"/>
          <ac:spMkLst>
            <pc:docMk/>
            <pc:sldMk cId="515045529" sldId="292"/>
            <ac:spMk id="13" creationId="{EE7110EC-C7E7-4204-9D95-6C393EF64B03}"/>
          </ac:spMkLst>
        </pc:spChg>
        <pc:picChg chg="add mod">
          <ac:chgData name="Al-Jalil" userId="8c65f59ad036e82e" providerId="LiveId" clId="{46F47A16-3D8E-4A33-987A-6D61DFAFDBB9}" dt="2020-12-04T02:32:22.127" v="1775" actId="1076"/>
          <ac:picMkLst>
            <pc:docMk/>
            <pc:sldMk cId="515045529" sldId="292"/>
            <ac:picMk id="5" creationId="{600F4778-7BD2-4200-B3FD-129086E94867}"/>
          </ac:picMkLst>
        </pc:picChg>
        <pc:picChg chg="del">
          <ac:chgData name="Al-Jalil" userId="8c65f59ad036e82e" providerId="LiveId" clId="{46F47A16-3D8E-4A33-987A-6D61DFAFDBB9}" dt="2020-12-04T01:49:34.518" v="968" actId="478"/>
          <ac:picMkLst>
            <pc:docMk/>
            <pc:sldMk cId="515045529" sldId="292"/>
            <ac:picMk id="6" creationId="{2B9705FA-DB3A-46DA-87BE-FAA827ADE030}"/>
          </ac:picMkLst>
        </pc:picChg>
      </pc:sldChg>
      <pc:sldChg chg="addSp delSp modSp add mod modTransition modNotesTx">
        <pc:chgData name="Al-Jalil" userId="8c65f59ad036e82e" providerId="LiveId" clId="{46F47A16-3D8E-4A33-987A-6D61DFAFDBB9}" dt="2020-12-04T04:08:03.759" v="5750" actId="20577"/>
        <pc:sldMkLst>
          <pc:docMk/>
          <pc:sldMk cId="60344550" sldId="293"/>
        </pc:sldMkLst>
        <pc:spChg chg="mod">
          <ac:chgData name="Al-Jalil" userId="8c65f59ad036e82e" providerId="LiveId" clId="{46F47A16-3D8E-4A33-987A-6D61DFAFDBB9}" dt="2020-12-04T01:50:25.249" v="983" actId="20577"/>
          <ac:spMkLst>
            <pc:docMk/>
            <pc:sldMk cId="60344550" sldId="293"/>
            <ac:spMk id="9" creationId="{E7C2CDCA-1734-48A0-A313-55883F4A0C54}"/>
          </ac:spMkLst>
        </pc:spChg>
        <pc:spChg chg="add mod">
          <ac:chgData name="Al-Jalil" userId="8c65f59ad036e82e" providerId="LiveId" clId="{46F47A16-3D8E-4A33-987A-6D61DFAFDBB9}" dt="2020-12-04T02:36:42.293" v="1903" actId="1076"/>
          <ac:spMkLst>
            <pc:docMk/>
            <pc:sldMk cId="60344550" sldId="293"/>
            <ac:spMk id="11" creationId="{4702D3E5-2CC5-4F45-8D53-5FC3533598F9}"/>
          </ac:spMkLst>
        </pc:spChg>
        <pc:picChg chg="del">
          <ac:chgData name="Al-Jalil" userId="8c65f59ad036e82e" providerId="LiveId" clId="{46F47A16-3D8E-4A33-987A-6D61DFAFDBB9}" dt="2020-12-04T01:50:27.670" v="984" actId="478"/>
          <ac:picMkLst>
            <pc:docMk/>
            <pc:sldMk cId="60344550" sldId="293"/>
            <ac:picMk id="5" creationId="{600F4778-7BD2-4200-B3FD-129086E94867}"/>
          </ac:picMkLst>
        </pc:picChg>
        <pc:picChg chg="add mod">
          <ac:chgData name="Al-Jalil" userId="8c65f59ad036e82e" providerId="LiveId" clId="{46F47A16-3D8E-4A33-987A-6D61DFAFDBB9}" dt="2020-12-04T01:53:02.614" v="1016" actId="14100"/>
          <ac:picMkLst>
            <pc:docMk/>
            <pc:sldMk cId="60344550" sldId="293"/>
            <ac:picMk id="6" creationId="{B6993E72-3422-4DA7-8547-AECBA1F65729}"/>
          </ac:picMkLst>
        </pc:picChg>
        <pc:picChg chg="add mod">
          <ac:chgData name="Al-Jalil" userId="8c65f59ad036e82e" providerId="LiveId" clId="{46F47A16-3D8E-4A33-987A-6D61DFAFDBB9}" dt="2020-12-04T04:06:16.874" v="5479" actId="1076"/>
          <ac:picMkLst>
            <pc:docMk/>
            <pc:sldMk cId="60344550" sldId="293"/>
            <ac:picMk id="8" creationId="{78E35CB0-39FD-4B29-A15C-9AF5829EF61A}"/>
          </ac:picMkLst>
        </pc:picChg>
      </pc:sldChg>
      <pc:sldChg chg="addSp delSp modSp add mod modTransition modNotesTx">
        <pc:chgData name="Al-Jalil" userId="8c65f59ad036e82e" providerId="LiveId" clId="{46F47A16-3D8E-4A33-987A-6D61DFAFDBB9}" dt="2020-12-04T04:15:09.631" v="6222" actId="20577"/>
        <pc:sldMkLst>
          <pc:docMk/>
          <pc:sldMk cId="180926216" sldId="294"/>
        </pc:sldMkLst>
        <pc:spChg chg="mod">
          <ac:chgData name="Al-Jalil" userId="8c65f59ad036e82e" providerId="LiveId" clId="{46F47A16-3D8E-4A33-987A-6D61DFAFDBB9}" dt="2020-12-04T01:58:50.617" v="1078" actId="20577"/>
          <ac:spMkLst>
            <pc:docMk/>
            <pc:sldMk cId="180926216" sldId="294"/>
            <ac:spMk id="9" creationId="{E7C2CDCA-1734-48A0-A313-55883F4A0C54}"/>
          </ac:spMkLst>
        </pc:spChg>
        <pc:spChg chg="add mod">
          <ac:chgData name="Al-Jalil" userId="8c65f59ad036e82e" providerId="LiveId" clId="{46F47A16-3D8E-4A33-987A-6D61DFAFDBB9}" dt="2020-12-04T04:12:04.568" v="5839" actId="1076"/>
          <ac:spMkLst>
            <pc:docMk/>
            <pc:sldMk cId="180926216" sldId="294"/>
            <ac:spMk id="12" creationId="{9D753030-8B40-4072-B1A3-30A4C3746B7E}"/>
          </ac:spMkLst>
        </pc:spChg>
        <pc:picChg chg="add del mod ord modCrop">
          <ac:chgData name="Al-Jalil" userId="8c65f59ad036e82e" providerId="LiveId" clId="{46F47A16-3D8E-4A33-987A-6D61DFAFDBB9}" dt="2020-12-04T04:11:38.666" v="5837" actId="478"/>
          <ac:picMkLst>
            <pc:docMk/>
            <pc:sldMk cId="180926216" sldId="294"/>
            <ac:picMk id="5" creationId="{8839214D-545F-4D8F-862F-5311CD118186}"/>
          </ac:picMkLst>
        </pc:picChg>
        <pc:picChg chg="del">
          <ac:chgData name="Al-Jalil" userId="8c65f59ad036e82e" providerId="LiveId" clId="{46F47A16-3D8E-4A33-987A-6D61DFAFDBB9}" dt="2020-12-04T01:59:09.729" v="1079" actId="478"/>
          <ac:picMkLst>
            <pc:docMk/>
            <pc:sldMk cId="180926216" sldId="294"/>
            <ac:picMk id="6" creationId="{B6993E72-3422-4DA7-8547-AECBA1F65729}"/>
          </ac:picMkLst>
        </pc:picChg>
        <pc:picChg chg="del">
          <ac:chgData name="Al-Jalil" userId="8c65f59ad036e82e" providerId="LiveId" clId="{46F47A16-3D8E-4A33-987A-6D61DFAFDBB9}" dt="2020-12-04T01:59:11.546" v="1080" actId="478"/>
          <ac:picMkLst>
            <pc:docMk/>
            <pc:sldMk cId="180926216" sldId="294"/>
            <ac:picMk id="8" creationId="{78E35CB0-39FD-4B29-A15C-9AF5829EF61A}"/>
          </ac:picMkLst>
        </pc:picChg>
        <pc:picChg chg="add mod modCrop">
          <ac:chgData name="Al-Jalil" userId="8c65f59ad036e82e" providerId="LiveId" clId="{46F47A16-3D8E-4A33-987A-6D61DFAFDBB9}" dt="2020-12-04T04:11:47.103" v="5838" actId="1076"/>
          <ac:picMkLst>
            <pc:docMk/>
            <pc:sldMk cId="180926216" sldId="294"/>
            <ac:picMk id="11" creationId="{29F61FB7-C0E0-4B21-AAC7-565F5C889552}"/>
          </ac:picMkLst>
        </pc:picChg>
        <pc:picChg chg="add mod modCrop">
          <ac:chgData name="Al-Jalil" userId="8c65f59ad036e82e" providerId="LiveId" clId="{46F47A16-3D8E-4A33-987A-6D61DFAFDBB9}" dt="2020-12-04T04:11:47.103" v="5838" actId="1076"/>
          <ac:picMkLst>
            <pc:docMk/>
            <pc:sldMk cId="180926216" sldId="294"/>
            <ac:picMk id="13" creationId="{DD6850FE-C130-4F24-8549-2661D264B44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D04BBD-D788-4381-BAF7-845792DB8D74}" type="datetimeFigureOut">
              <a:rPr lang="en-US" smtClean="0"/>
              <a:t>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D141BC-87F3-44D0-98BC-678234F9B5CF}" type="slidenum">
              <a:rPr lang="en-US" smtClean="0"/>
              <a:t>‹#›</a:t>
            </a:fld>
            <a:endParaRPr lang="en-US"/>
          </a:p>
        </p:txBody>
      </p:sp>
    </p:spTree>
    <p:extLst>
      <p:ext uri="{BB962C8B-B14F-4D97-AF65-F5344CB8AC3E}">
        <p14:creationId xmlns:p14="http://schemas.microsoft.com/office/powerpoint/2010/main" val="1354357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this project is to help users understand how long it will take for an ambulance to arrive. When someone is in need of medical services, knowing the fastest ways they can receive medical attention is important. We want to create a tool that supports the well-being and safety of all people, in the most efficient way possible.</a:t>
            </a:r>
          </a:p>
        </p:txBody>
      </p:sp>
      <p:sp>
        <p:nvSpPr>
          <p:cNvPr id="4" name="Slide Number Placeholder 3"/>
          <p:cNvSpPr>
            <a:spLocks noGrp="1"/>
          </p:cNvSpPr>
          <p:nvPr>
            <p:ph type="sldNum" sz="quarter" idx="5"/>
          </p:nvPr>
        </p:nvSpPr>
        <p:spPr/>
        <p:txBody>
          <a:bodyPr/>
          <a:lstStyle/>
          <a:p>
            <a:fld id="{23D141BC-87F3-44D0-98BC-678234F9B5CF}" type="slidenum">
              <a:rPr lang="en-US" smtClean="0"/>
              <a:t>1</a:t>
            </a:fld>
            <a:endParaRPr lang="en-US"/>
          </a:p>
        </p:txBody>
      </p:sp>
    </p:spTree>
    <p:extLst>
      <p:ext uri="{BB962C8B-B14F-4D97-AF65-F5344CB8AC3E}">
        <p14:creationId xmlns:p14="http://schemas.microsoft.com/office/powerpoint/2010/main" val="1512927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been examining how weather might impact EMS arrival. We’ve analyzed precipitation, temperature, and wind speed, but found that one of the only clear predictors for delays was whether or not it was snowing that hour.</a:t>
            </a:r>
          </a:p>
        </p:txBody>
      </p:sp>
      <p:sp>
        <p:nvSpPr>
          <p:cNvPr id="4" name="Slide Number Placeholder 3"/>
          <p:cNvSpPr>
            <a:spLocks noGrp="1"/>
          </p:cNvSpPr>
          <p:nvPr>
            <p:ph type="sldNum" sz="quarter" idx="5"/>
          </p:nvPr>
        </p:nvSpPr>
        <p:spPr/>
        <p:txBody>
          <a:bodyPr/>
          <a:lstStyle/>
          <a:p>
            <a:fld id="{23D141BC-87F3-44D0-98BC-678234F9B5CF}" type="slidenum">
              <a:rPr lang="en-US" smtClean="0"/>
              <a:t>10</a:t>
            </a:fld>
            <a:endParaRPr lang="en-US"/>
          </a:p>
        </p:txBody>
      </p:sp>
    </p:spTree>
    <p:extLst>
      <p:ext uri="{BB962C8B-B14F-4D97-AF65-F5344CB8AC3E}">
        <p14:creationId xmlns:p14="http://schemas.microsoft.com/office/powerpoint/2010/main" val="874757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we’ve also began to analyze population demographics, and are finding that regions of Virginia beach with older populations tend to have some of the longer response times. And while we know that EMS services are not purposefully delaying EMS services for older populations, but there may be other spatial factors that interact with age variables.</a:t>
            </a:r>
          </a:p>
        </p:txBody>
      </p:sp>
      <p:sp>
        <p:nvSpPr>
          <p:cNvPr id="4" name="Slide Number Placeholder 3"/>
          <p:cNvSpPr>
            <a:spLocks noGrp="1"/>
          </p:cNvSpPr>
          <p:nvPr>
            <p:ph type="sldNum" sz="quarter" idx="5"/>
          </p:nvPr>
        </p:nvSpPr>
        <p:spPr/>
        <p:txBody>
          <a:bodyPr/>
          <a:lstStyle/>
          <a:p>
            <a:fld id="{23D141BC-87F3-44D0-98BC-678234F9B5CF}" type="slidenum">
              <a:rPr lang="en-US" smtClean="0"/>
              <a:t>11</a:t>
            </a:fld>
            <a:endParaRPr lang="en-US"/>
          </a:p>
        </p:txBody>
      </p:sp>
    </p:spTree>
    <p:extLst>
      <p:ext uri="{BB962C8B-B14F-4D97-AF65-F5344CB8AC3E}">
        <p14:creationId xmlns:p14="http://schemas.microsoft.com/office/powerpoint/2010/main" val="4110219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for your listening to this presentation. We know that an application which helps users understand how long it will take before an EMS arrives will help users make the safest, most timely decisions to support their well-being.</a:t>
            </a:r>
          </a:p>
        </p:txBody>
      </p:sp>
      <p:sp>
        <p:nvSpPr>
          <p:cNvPr id="4" name="Slide Number Placeholder 3"/>
          <p:cNvSpPr>
            <a:spLocks noGrp="1"/>
          </p:cNvSpPr>
          <p:nvPr>
            <p:ph type="sldNum" sz="quarter" idx="5"/>
          </p:nvPr>
        </p:nvSpPr>
        <p:spPr/>
        <p:txBody>
          <a:bodyPr/>
          <a:lstStyle/>
          <a:p>
            <a:fld id="{23D141BC-87F3-44D0-98BC-678234F9B5CF}" type="slidenum">
              <a:rPr lang="en-US" smtClean="0"/>
              <a:t>12</a:t>
            </a:fld>
            <a:endParaRPr lang="en-US"/>
          </a:p>
        </p:txBody>
      </p:sp>
    </p:spTree>
    <p:extLst>
      <p:ext uri="{BB962C8B-B14F-4D97-AF65-F5344CB8AC3E}">
        <p14:creationId xmlns:p14="http://schemas.microsoft.com/office/powerpoint/2010/main" val="4037772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Delays in EMS are an imminent threat. A study in north LA found that roughly 14.8% of EMS calls were delayed. The average wait time of a delay was 35 mons. Even in Philadelphia, this article to the right shows that we run out of ambulances everyday due to overcapacity. These delays are a problem.</a:t>
            </a:r>
          </a:p>
        </p:txBody>
      </p:sp>
      <p:sp>
        <p:nvSpPr>
          <p:cNvPr id="4" name="Slide Number Placeholder 3"/>
          <p:cNvSpPr>
            <a:spLocks noGrp="1"/>
          </p:cNvSpPr>
          <p:nvPr>
            <p:ph type="sldNum" sz="quarter" idx="5"/>
          </p:nvPr>
        </p:nvSpPr>
        <p:spPr/>
        <p:txBody>
          <a:bodyPr/>
          <a:lstStyle/>
          <a:p>
            <a:fld id="{23D141BC-87F3-44D0-98BC-678234F9B5CF}" type="slidenum">
              <a:rPr lang="en-US" smtClean="0"/>
              <a:t>2</a:t>
            </a:fld>
            <a:endParaRPr lang="en-US"/>
          </a:p>
        </p:txBody>
      </p:sp>
    </p:spTree>
    <p:extLst>
      <p:ext uri="{BB962C8B-B14F-4D97-AF65-F5344CB8AC3E}">
        <p14:creationId xmlns:p14="http://schemas.microsoft.com/office/powerpoint/2010/main" val="2393252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must plan for adjustments. Delays are a problem for hospitals, workers, and citizens in need. Even today, delays in EMS services are catalyzing civic unrest in Puerto Rico, causing first-responders to call for additional help, and putting lives at risk.</a:t>
            </a:r>
          </a:p>
        </p:txBody>
      </p:sp>
      <p:sp>
        <p:nvSpPr>
          <p:cNvPr id="4" name="Slide Number Placeholder 3"/>
          <p:cNvSpPr>
            <a:spLocks noGrp="1"/>
          </p:cNvSpPr>
          <p:nvPr>
            <p:ph type="sldNum" sz="quarter" idx="5"/>
          </p:nvPr>
        </p:nvSpPr>
        <p:spPr/>
        <p:txBody>
          <a:bodyPr/>
          <a:lstStyle/>
          <a:p>
            <a:fld id="{23D141BC-87F3-44D0-98BC-678234F9B5CF}" type="slidenum">
              <a:rPr lang="en-US" smtClean="0"/>
              <a:t>3</a:t>
            </a:fld>
            <a:endParaRPr lang="en-US"/>
          </a:p>
        </p:txBody>
      </p:sp>
    </p:spTree>
    <p:extLst>
      <p:ext uri="{BB962C8B-B14F-4D97-AF65-F5344CB8AC3E}">
        <p14:creationId xmlns:p14="http://schemas.microsoft.com/office/powerpoint/2010/main" val="3514406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would like to present MyEMS, an app to help users understand how long it would take if they request an ambulance, make an informed decision about how to get care based on all other options, including car travel and public transportation. The app will also allow them to receive telemedicine while en route.</a:t>
            </a:r>
          </a:p>
        </p:txBody>
      </p:sp>
      <p:sp>
        <p:nvSpPr>
          <p:cNvPr id="4" name="Slide Number Placeholder 3"/>
          <p:cNvSpPr>
            <a:spLocks noGrp="1"/>
          </p:cNvSpPr>
          <p:nvPr>
            <p:ph type="sldNum" sz="quarter" idx="5"/>
          </p:nvPr>
        </p:nvSpPr>
        <p:spPr/>
        <p:txBody>
          <a:bodyPr/>
          <a:lstStyle/>
          <a:p>
            <a:fld id="{23D141BC-87F3-44D0-98BC-678234F9B5CF}" type="slidenum">
              <a:rPr lang="en-US" smtClean="0"/>
              <a:t>4</a:t>
            </a:fld>
            <a:endParaRPr lang="en-US"/>
          </a:p>
        </p:txBody>
      </p:sp>
    </p:spTree>
    <p:extLst>
      <p:ext uri="{BB962C8B-B14F-4D97-AF65-F5344CB8AC3E}">
        <p14:creationId xmlns:p14="http://schemas.microsoft.com/office/powerpoint/2010/main" val="2105003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question is: How do we know how long it will take for an ambulance to arrive on scene of an emergency? We’ve obtained a history of EMS calls from Virginia Beach. Based on 2 years of data, we’re able to use delay patters from the past and predict delays into the future. The map on the right shows how these response times are distributed throughout space.</a:t>
            </a:r>
          </a:p>
        </p:txBody>
      </p:sp>
      <p:sp>
        <p:nvSpPr>
          <p:cNvPr id="4" name="Slide Number Placeholder 3"/>
          <p:cNvSpPr>
            <a:spLocks noGrp="1"/>
          </p:cNvSpPr>
          <p:nvPr>
            <p:ph type="sldNum" sz="quarter" idx="5"/>
          </p:nvPr>
        </p:nvSpPr>
        <p:spPr/>
        <p:txBody>
          <a:bodyPr/>
          <a:lstStyle/>
          <a:p>
            <a:fld id="{23D141BC-87F3-44D0-98BC-678234F9B5CF}" type="slidenum">
              <a:rPr lang="en-US" smtClean="0"/>
              <a:t>5</a:t>
            </a:fld>
            <a:endParaRPr lang="en-US"/>
          </a:p>
        </p:txBody>
      </p:sp>
    </p:spTree>
    <p:extLst>
      <p:ext uri="{BB962C8B-B14F-4D97-AF65-F5344CB8AC3E}">
        <p14:creationId xmlns:p14="http://schemas.microsoft.com/office/powerpoint/2010/main" val="3037425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examine the relationship between call volume and EMS response time, we can see that call volume is not the sole predictor of EMS delays. So, what are some other factors that contribute to delays? I’ll spend the rest of this presentation exploring this question.</a:t>
            </a:r>
          </a:p>
        </p:txBody>
      </p:sp>
      <p:sp>
        <p:nvSpPr>
          <p:cNvPr id="4" name="Slide Number Placeholder 3"/>
          <p:cNvSpPr>
            <a:spLocks noGrp="1"/>
          </p:cNvSpPr>
          <p:nvPr>
            <p:ph type="sldNum" sz="quarter" idx="5"/>
          </p:nvPr>
        </p:nvSpPr>
        <p:spPr/>
        <p:txBody>
          <a:bodyPr/>
          <a:lstStyle/>
          <a:p>
            <a:fld id="{23D141BC-87F3-44D0-98BC-678234F9B5CF}" type="slidenum">
              <a:rPr lang="en-US" smtClean="0"/>
              <a:t>6</a:t>
            </a:fld>
            <a:endParaRPr lang="en-US"/>
          </a:p>
        </p:txBody>
      </p:sp>
    </p:spTree>
    <p:extLst>
      <p:ext uri="{BB962C8B-B14F-4D97-AF65-F5344CB8AC3E}">
        <p14:creationId xmlns:p14="http://schemas.microsoft.com/office/powerpoint/2010/main" val="3673771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feature of these calls that will help us make predictions is the call’s priority. Based on the chart to the right, we can see that calls with priority 2 incident classifications tend to have the highest response times. These incidents include moderate-serious injuries that are not life threatening.</a:t>
            </a:r>
          </a:p>
        </p:txBody>
      </p:sp>
      <p:sp>
        <p:nvSpPr>
          <p:cNvPr id="4" name="Slide Number Placeholder 3"/>
          <p:cNvSpPr>
            <a:spLocks noGrp="1"/>
          </p:cNvSpPr>
          <p:nvPr>
            <p:ph type="sldNum" sz="quarter" idx="5"/>
          </p:nvPr>
        </p:nvSpPr>
        <p:spPr/>
        <p:txBody>
          <a:bodyPr/>
          <a:lstStyle/>
          <a:p>
            <a:fld id="{23D141BC-87F3-44D0-98BC-678234F9B5CF}" type="slidenum">
              <a:rPr lang="en-US" smtClean="0"/>
              <a:t>7</a:t>
            </a:fld>
            <a:endParaRPr lang="en-US"/>
          </a:p>
        </p:txBody>
      </p:sp>
    </p:spTree>
    <p:extLst>
      <p:ext uri="{BB962C8B-B14F-4D97-AF65-F5344CB8AC3E}">
        <p14:creationId xmlns:p14="http://schemas.microsoft.com/office/powerpoint/2010/main" val="4187780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feature that will be helpful in making predictions is the time of the call and distance from EMS stations. The data will allow us to analyze how delays are different throughout the week and across Virginia Beach. If we look at the bright-yellow dots, we’ll see that some of the longest wait times are in the farthest away between ems stations.</a:t>
            </a:r>
          </a:p>
        </p:txBody>
      </p:sp>
      <p:sp>
        <p:nvSpPr>
          <p:cNvPr id="4" name="Slide Number Placeholder 3"/>
          <p:cNvSpPr>
            <a:spLocks noGrp="1"/>
          </p:cNvSpPr>
          <p:nvPr>
            <p:ph type="sldNum" sz="quarter" idx="5"/>
          </p:nvPr>
        </p:nvSpPr>
        <p:spPr/>
        <p:txBody>
          <a:bodyPr/>
          <a:lstStyle/>
          <a:p>
            <a:fld id="{23D141BC-87F3-44D0-98BC-678234F9B5CF}" type="slidenum">
              <a:rPr lang="en-US" smtClean="0"/>
              <a:t>8</a:t>
            </a:fld>
            <a:endParaRPr lang="en-US"/>
          </a:p>
        </p:txBody>
      </p:sp>
    </p:spTree>
    <p:extLst>
      <p:ext uri="{BB962C8B-B14F-4D97-AF65-F5344CB8AC3E}">
        <p14:creationId xmlns:p14="http://schemas.microsoft.com/office/powerpoint/2010/main" val="1758293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focus only on the temporal relationship of delays on this chart, we can see that Afternoon and overnight calls tend to have the longest wait times, while evening and morning calls have the shortest wait times. Times consistently exceed 8 mins for all afternoon calls. Thursdays and Wednesdays tend to have the longest wait times.</a:t>
            </a:r>
          </a:p>
        </p:txBody>
      </p:sp>
      <p:sp>
        <p:nvSpPr>
          <p:cNvPr id="4" name="Slide Number Placeholder 3"/>
          <p:cNvSpPr>
            <a:spLocks noGrp="1"/>
          </p:cNvSpPr>
          <p:nvPr>
            <p:ph type="sldNum" sz="quarter" idx="5"/>
          </p:nvPr>
        </p:nvSpPr>
        <p:spPr/>
        <p:txBody>
          <a:bodyPr/>
          <a:lstStyle/>
          <a:p>
            <a:fld id="{23D141BC-87F3-44D0-98BC-678234F9B5CF}" type="slidenum">
              <a:rPr lang="en-US" smtClean="0"/>
              <a:t>9</a:t>
            </a:fld>
            <a:endParaRPr lang="en-US"/>
          </a:p>
        </p:txBody>
      </p:sp>
    </p:spTree>
    <p:extLst>
      <p:ext uri="{BB962C8B-B14F-4D97-AF65-F5344CB8AC3E}">
        <p14:creationId xmlns:p14="http://schemas.microsoft.com/office/powerpoint/2010/main" val="2679434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EC90-7643-4544-A68F-072AF2AB16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50E436-8CA7-4DE4-8541-B2C73D9CA4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1A8854-7EA0-4C3F-9005-7B2423F1D828}"/>
              </a:ext>
            </a:extLst>
          </p:cNvPr>
          <p:cNvSpPr>
            <a:spLocks noGrp="1"/>
          </p:cNvSpPr>
          <p:nvPr>
            <p:ph type="dt" sz="half" idx="10"/>
          </p:nvPr>
        </p:nvSpPr>
        <p:spPr/>
        <p:txBody>
          <a:bodyPr/>
          <a:lstStyle/>
          <a:p>
            <a:fld id="{04546E32-E3FA-419D-B9BB-2B2CFD2DC736}" type="datetime1">
              <a:rPr lang="en-US" smtClean="0"/>
              <a:t>12/4/2020</a:t>
            </a:fld>
            <a:endParaRPr lang="en-US"/>
          </a:p>
        </p:txBody>
      </p:sp>
      <p:sp>
        <p:nvSpPr>
          <p:cNvPr id="5" name="Footer Placeholder 4">
            <a:extLst>
              <a:ext uri="{FF2B5EF4-FFF2-40B4-BE49-F238E27FC236}">
                <a16:creationId xmlns:a16="http://schemas.microsoft.com/office/drawing/2014/main" id="{EF1CBDB6-143B-4702-AEDB-D5DA0F97E7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AA40E-214B-42CA-AA3F-6391E41F3C60}"/>
              </a:ext>
            </a:extLst>
          </p:cNvPr>
          <p:cNvSpPr>
            <a:spLocks noGrp="1"/>
          </p:cNvSpPr>
          <p:nvPr>
            <p:ph type="sldNum" sz="quarter" idx="12"/>
          </p:nvPr>
        </p:nvSpPr>
        <p:spPr/>
        <p:txBody>
          <a:bodyPr/>
          <a:lstStyle/>
          <a:p>
            <a:fld id="{76E8D86E-B9AA-441D-A118-DDF718049CDD}" type="slidenum">
              <a:rPr lang="en-US" smtClean="0"/>
              <a:t>‹#›</a:t>
            </a:fld>
            <a:endParaRPr lang="en-US"/>
          </a:p>
        </p:txBody>
      </p:sp>
    </p:spTree>
    <p:extLst>
      <p:ext uri="{BB962C8B-B14F-4D97-AF65-F5344CB8AC3E}">
        <p14:creationId xmlns:p14="http://schemas.microsoft.com/office/powerpoint/2010/main" val="3331086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A8E19-8344-44C1-83AF-7F089A9FFA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63526A-4432-48F9-B7E4-8BDEEAAE29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36935-F036-4F30-813F-AA3A8E9A4A0B}"/>
              </a:ext>
            </a:extLst>
          </p:cNvPr>
          <p:cNvSpPr>
            <a:spLocks noGrp="1"/>
          </p:cNvSpPr>
          <p:nvPr>
            <p:ph type="dt" sz="half" idx="10"/>
          </p:nvPr>
        </p:nvSpPr>
        <p:spPr/>
        <p:txBody>
          <a:bodyPr/>
          <a:lstStyle/>
          <a:p>
            <a:fld id="{ABE13666-0764-414A-85F1-64578663F033}" type="datetime1">
              <a:rPr lang="en-US" smtClean="0"/>
              <a:t>12/4/2020</a:t>
            </a:fld>
            <a:endParaRPr lang="en-US"/>
          </a:p>
        </p:txBody>
      </p:sp>
      <p:sp>
        <p:nvSpPr>
          <p:cNvPr id="5" name="Footer Placeholder 4">
            <a:extLst>
              <a:ext uri="{FF2B5EF4-FFF2-40B4-BE49-F238E27FC236}">
                <a16:creationId xmlns:a16="http://schemas.microsoft.com/office/drawing/2014/main" id="{C166D248-46E8-45DE-9B7E-6C440100B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54FF21-3040-4A17-9CDE-BD03191752F8}"/>
              </a:ext>
            </a:extLst>
          </p:cNvPr>
          <p:cNvSpPr>
            <a:spLocks noGrp="1"/>
          </p:cNvSpPr>
          <p:nvPr>
            <p:ph type="sldNum" sz="quarter" idx="12"/>
          </p:nvPr>
        </p:nvSpPr>
        <p:spPr/>
        <p:txBody>
          <a:bodyPr/>
          <a:lstStyle/>
          <a:p>
            <a:fld id="{76E8D86E-B9AA-441D-A118-DDF718049CDD}" type="slidenum">
              <a:rPr lang="en-US" smtClean="0"/>
              <a:t>‹#›</a:t>
            </a:fld>
            <a:endParaRPr lang="en-US"/>
          </a:p>
        </p:txBody>
      </p:sp>
    </p:spTree>
    <p:extLst>
      <p:ext uri="{BB962C8B-B14F-4D97-AF65-F5344CB8AC3E}">
        <p14:creationId xmlns:p14="http://schemas.microsoft.com/office/powerpoint/2010/main" val="2667127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6E401B-408E-4052-8B67-1AA1EC9601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02007A-9EFD-4CC6-BA71-BF60998267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A5387A-473A-45F5-BF73-B914D1585155}"/>
              </a:ext>
            </a:extLst>
          </p:cNvPr>
          <p:cNvSpPr>
            <a:spLocks noGrp="1"/>
          </p:cNvSpPr>
          <p:nvPr>
            <p:ph type="dt" sz="half" idx="10"/>
          </p:nvPr>
        </p:nvSpPr>
        <p:spPr/>
        <p:txBody>
          <a:bodyPr/>
          <a:lstStyle/>
          <a:p>
            <a:fld id="{DB18FDC8-9765-4FAA-852C-8094A99246E5}" type="datetime1">
              <a:rPr lang="en-US" smtClean="0"/>
              <a:t>12/4/2020</a:t>
            </a:fld>
            <a:endParaRPr lang="en-US"/>
          </a:p>
        </p:txBody>
      </p:sp>
      <p:sp>
        <p:nvSpPr>
          <p:cNvPr id="5" name="Footer Placeholder 4">
            <a:extLst>
              <a:ext uri="{FF2B5EF4-FFF2-40B4-BE49-F238E27FC236}">
                <a16:creationId xmlns:a16="http://schemas.microsoft.com/office/drawing/2014/main" id="{DE332528-F248-4570-B2BB-57F4E5FD2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0F5E9-AC5A-485D-9021-B9C47A97B640}"/>
              </a:ext>
            </a:extLst>
          </p:cNvPr>
          <p:cNvSpPr>
            <a:spLocks noGrp="1"/>
          </p:cNvSpPr>
          <p:nvPr>
            <p:ph type="sldNum" sz="quarter" idx="12"/>
          </p:nvPr>
        </p:nvSpPr>
        <p:spPr/>
        <p:txBody>
          <a:bodyPr/>
          <a:lstStyle/>
          <a:p>
            <a:fld id="{76E8D86E-B9AA-441D-A118-DDF718049CDD}" type="slidenum">
              <a:rPr lang="en-US" smtClean="0"/>
              <a:t>‹#›</a:t>
            </a:fld>
            <a:endParaRPr lang="en-US"/>
          </a:p>
        </p:txBody>
      </p:sp>
    </p:spTree>
    <p:extLst>
      <p:ext uri="{BB962C8B-B14F-4D97-AF65-F5344CB8AC3E}">
        <p14:creationId xmlns:p14="http://schemas.microsoft.com/office/powerpoint/2010/main" val="225434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D3A64-D769-4900-9C46-3D6073B046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FC76B5-8B0A-436B-A2E3-37A29A40EB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5B4CEC-D9F6-4490-BB31-3827D28A15AF}"/>
              </a:ext>
            </a:extLst>
          </p:cNvPr>
          <p:cNvSpPr>
            <a:spLocks noGrp="1"/>
          </p:cNvSpPr>
          <p:nvPr>
            <p:ph type="dt" sz="half" idx="10"/>
          </p:nvPr>
        </p:nvSpPr>
        <p:spPr/>
        <p:txBody>
          <a:bodyPr/>
          <a:lstStyle/>
          <a:p>
            <a:fld id="{4C3913D0-A0A9-4D88-8F9B-623F8ABC8E51}" type="datetime1">
              <a:rPr lang="en-US" smtClean="0"/>
              <a:t>12/4/2020</a:t>
            </a:fld>
            <a:endParaRPr lang="en-US"/>
          </a:p>
        </p:txBody>
      </p:sp>
      <p:sp>
        <p:nvSpPr>
          <p:cNvPr id="5" name="Footer Placeholder 4">
            <a:extLst>
              <a:ext uri="{FF2B5EF4-FFF2-40B4-BE49-F238E27FC236}">
                <a16:creationId xmlns:a16="http://schemas.microsoft.com/office/drawing/2014/main" id="{39DF40BF-B651-463E-97EA-62BF475CE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2F9D5A-413E-4FBC-951A-23B2E746CBCF}"/>
              </a:ext>
            </a:extLst>
          </p:cNvPr>
          <p:cNvSpPr>
            <a:spLocks noGrp="1"/>
          </p:cNvSpPr>
          <p:nvPr>
            <p:ph type="sldNum" sz="quarter" idx="12"/>
          </p:nvPr>
        </p:nvSpPr>
        <p:spPr/>
        <p:txBody>
          <a:bodyPr/>
          <a:lstStyle/>
          <a:p>
            <a:fld id="{76E8D86E-B9AA-441D-A118-DDF718049CDD}" type="slidenum">
              <a:rPr lang="en-US" smtClean="0"/>
              <a:t>‹#›</a:t>
            </a:fld>
            <a:endParaRPr lang="en-US"/>
          </a:p>
        </p:txBody>
      </p:sp>
    </p:spTree>
    <p:extLst>
      <p:ext uri="{BB962C8B-B14F-4D97-AF65-F5344CB8AC3E}">
        <p14:creationId xmlns:p14="http://schemas.microsoft.com/office/powerpoint/2010/main" val="1814610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50E9-D08C-4F87-A2A8-956C81BB64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66582E-A87B-4C11-BAEC-8C7F3CE137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F1B50-4B1C-4DF2-8E7E-0C3919003DC1}"/>
              </a:ext>
            </a:extLst>
          </p:cNvPr>
          <p:cNvSpPr>
            <a:spLocks noGrp="1"/>
          </p:cNvSpPr>
          <p:nvPr>
            <p:ph type="dt" sz="half" idx="10"/>
          </p:nvPr>
        </p:nvSpPr>
        <p:spPr/>
        <p:txBody>
          <a:bodyPr/>
          <a:lstStyle/>
          <a:p>
            <a:fld id="{F39749DE-B476-4AF8-9D9F-ABDC6F77DC35}" type="datetime1">
              <a:rPr lang="en-US" smtClean="0"/>
              <a:t>12/4/2020</a:t>
            </a:fld>
            <a:endParaRPr lang="en-US"/>
          </a:p>
        </p:txBody>
      </p:sp>
      <p:sp>
        <p:nvSpPr>
          <p:cNvPr id="5" name="Footer Placeholder 4">
            <a:extLst>
              <a:ext uri="{FF2B5EF4-FFF2-40B4-BE49-F238E27FC236}">
                <a16:creationId xmlns:a16="http://schemas.microsoft.com/office/drawing/2014/main" id="{B6EE8337-5F1B-4336-89D9-C865CDBBE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0CE4C-473C-4342-92DC-390BDACEF1A0}"/>
              </a:ext>
            </a:extLst>
          </p:cNvPr>
          <p:cNvSpPr>
            <a:spLocks noGrp="1"/>
          </p:cNvSpPr>
          <p:nvPr>
            <p:ph type="sldNum" sz="quarter" idx="12"/>
          </p:nvPr>
        </p:nvSpPr>
        <p:spPr/>
        <p:txBody>
          <a:bodyPr/>
          <a:lstStyle/>
          <a:p>
            <a:fld id="{76E8D86E-B9AA-441D-A118-DDF718049CDD}" type="slidenum">
              <a:rPr lang="en-US" smtClean="0"/>
              <a:t>‹#›</a:t>
            </a:fld>
            <a:endParaRPr lang="en-US"/>
          </a:p>
        </p:txBody>
      </p:sp>
    </p:spTree>
    <p:extLst>
      <p:ext uri="{BB962C8B-B14F-4D97-AF65-F5344CB8AC3E}">
        <p14:creationId xmlns:p14="http://schemas.microsoft.com/office/powerpoint/2010/main" val="1305075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F2282-F62C-4380-852F-C20D0AD9F3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44B351-1B46-48F1-8687-56BC2E4CAE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6F8E0F-0AC9-40A4-8A03-A05D154025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084F49-994E-4380-855B-4A7E6C67C28F}"/>
              </a:ext>
            </a:extLst>
          </p:cNvPr>
          <p:cNvSpPr>
            <a:spLocks noGrp="1"/>
          </p:cNvSpPr>
          <p:nvPr>
            <p:ph type="dt" sz="half" idx="10"/>
          </p:nvPr>
        </p:nvSpPr>
        <p:spPr/>
        <p:txBody>
          <a:bodyPr/>
          <a:lstStyle/>
          <a:p>
            <a:fld id="{207434AC-5C22-450B-AD11-0C6FE48DEFEC}" type="datetime1">
              <a:rPr lang="en-US" smtClean="0"/>
              <a:t>12/4/2020</a:t>
            </a:fld>
            <a:endParaRPr lang="en-US"/>
          </a:p>
        </p:txBody>
      </p:sp>
      <p:sp>
        <p:nvSpPr>
          <p:cNvPr id="6" name="Footer Placeholder 5">
            <a:extLst>
              <a:ext uri="{FF2B5EF4-FFF2-40B4-BE49-F238E27FC236}">
                <a16:creationId xmlns:a16="http://schemas.microsoft.com/office/drawing/2014/main" id="{D1179ABE-2A87-4D51-847F-824FAE6DB8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94625-4D14-4C04-87F5-25C822A44EF0}"/>
              </a:ext>
            </a:extLst>
          </p:cNvPr>
          <p:cNvSpPr>
            <a:spLocks noGrp="1"/>
          </p:cNvSpPr>
          <p:nvPr>
            <p:ph type="sldNum" sz="quarter" idx="12"/>
          </p:nvPr>
        </p:nvSpPr>
        <p:spPr/>
        <p:txBody>
          <a:bodyPr/>
          <a:lstStyle/>
          <a:p>
            <a:fld id="{76E8D86E-B9AA-441D-A118-DDF718049CDD}" type="slidenum">
              <a:rPr lang="en-US" smtClean="0"/>
              <a:t>‹#›</a:t>
            </a:fld>
            <a:endParaRPr lang="en-US"/>
          </a:p>
        </p:txBody>
      </p:sp>
    </p:spTree>
    <p:extLst>
      <p:ext uri="{BB962C8B-B14F-4D97-AF65-F5344CB8AC3E}">
        <p14:creationId xmlns:p14="http://schemas.microsoft.com/office/powerpoint/2010/main" val="2250438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69804-B6E1-4685-A0C2-495C5ECC1C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A2E014-393F-486C-B64D-B4DCFCDF23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79FCA6-27E0-4EF3-B83B-EF95BBDF8A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67DB3C-DE7A-4A1C-AB2E-0C1554C81D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3FE9E1-551D-4CC7-9D80-1EDDF52B63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B4F154-99F4-460A-B713-C55DA6A16B5F}"/>
              </a:ext>
            </a:extLst>
          </p:cNvPr>
          <p:cNvSpPr>
            <a:spLocks noGrp="1"/>
          </p:cNvSpPr>
          <p:nvPr>
            <p:ph type="dt" sz="half" idx="10"/>
          </p:nvPr>
        </p:nvSpPr>
        <p:spPr/>
        <p:txBody>
          <a:bodyPr/>
          <a:lstStyle/>
          <a:p>
            <a:fld id="{DE1EA934-D589-4CFC-AA0C-CB5BE84CDFC2}" type="datetime1">
              <a:rPr lang="en-US" smtClean="0"/>
              <a:t>12/4/2020</a:t>
            </a:fld>
            <a:endParaRPr lang="en-US"/>
          </a:p>
        </p:txBody>
      </p:sp>
      <p:sp>
        <p:nvSpPr>
          <p:cNvPr id="8" name="Footer Placeholder 7">
            <a:extLst>
              <a:ext uri="{FF2B5EF4-FFF2-40B4-BE49-F238E27FC236}">
                <a16:creationId xmlns:a16="http://schemas.microsoft.com/office/drawing/2014/main" id="{38E4D65E-63B1-406D-B544-F25107423D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7E1788-8C57-42E0-9817-5EFE9EBF7590}"/>
              </a:ext>
            </a:extLst>
          </p:cNvPr>
          <p:cNvSpPr>
            <a:spLocks noGrp="1"/>
          </p:cNvSpPr>
          <p:nvPr>
            <p:ph type="sldNum" sz="quarter" idx="12"/>
          </p:nvPr>
        </p:nvSpPr>
        <p:spPr/>
        <p:txBody>
          <a:bodyPr/>
          <a:lstStyle/>
          <a:p>
            <a:fld id="{76E8D86E-B9AA-441D-A118-DDF718049CDD}" type="slidenum">
              <a:rPr lang="en-US" smtClean="0"/>
              <a:t>‹#›</a:t>
            </a:fld>
            <a:endParaRPr lang="en-US"/>
          </a:p>
        </p:txBody>
      </p:sp>
    </p:spTree>
    <p:extLst>
      <p:ext uri="{BB962C8B-B14F-4D97-AF65-F5344CB8AC3E}">
        <p14:creationId xmlns:p14="http://schemas.microsoft.com/office/powerpoint/2010/main" val="1592240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C5673-EFE6-4910-8C38-7DFBCF1F6A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504236-7193-48FB-9F8A-35AA41808AD4}"/>
              </a:ext>
            </a:extLst>
          </p:cNvPr>
          <p:cNvSpPr>
            <a:spLocks noGrp="1"/>
          </p:cNvSpPr>
          <p:nvPr>
            <p:ph type="dt" sz="half" idx="10"/>
          </p:nvPr>
        </p:nvSpPr>
        <p:spPr/>
        <p:txBody>
          <a:bodyPr/>
          <a:lstStyle/>
          <a:p>
            <a:fld id="{B5C85264-4ED4-4421-9414-B7F39D816300}" type="datetime1">
              <a:rPr lang="en-US" smtClean="0"/>
              <a:t>12/4/2020</a:t>
            </a:fld>
            <a:endParaRPr lang="en-US"/>
          </a:p>
        </p:txBody>
      </p:sp>
      <p:sp>
        <p:nvSpPr>
          <p:cNvPr id="4" name="Footer Placeholder 3">
            <a:extLst>
              <a:ext uri="{FF2B5EF4-FFF2-40B4-BE49-F238E27FC236}">
                <a16:creationId xmlns:a16="http://schemas.microsoft.com/office/drawing/2014/main" id="{D3C1BFB8-1F10-4397-8FEA-BD817E8186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B26236-F952-4AF7-B6AE-472A315D701C}"/>
              </a:ext>
            </a:extLst>
          </p:cNvPr>
          <p:cNvSpPr>
            <a:spLocks noGrp="1"/>
          </p:cNvSpPr>
          <p:nvPr>
            <p:ph type="sldNum" sz="quarter" idx="12"/>
          </p:nvPr>
        </p:nvSpPr>
        <p:spPr/>
        <p:txBody>
          <a:bodyPr/>
          <a:lstStyle/>
          <a:p>
            <a:fld id="{76E8D86E-B9AA-441D-A118-DDF718049CDD}" type="slidenum">
              <a:rPr lang="en-US" smtClean="0"/>
              <a:t>‹#›</a:t>
            </a:fld>
            <a:endParaRPr lang="en-US"/>
          </a:p>
        </p:txBody>
      </p:sp>
    </p:spTree>
    <p:extLst>
      <p:ext uri="{BB962C8B-B14F-4D97-AF65-F5344CB8AC3E}">
        <p14:creationId xmlns:p14="http://schemas.microsoft.com/office/powerpoint/2010/main" val="346589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F654B6-9462-43AE-A842-6EE374367FBC}"/>
              </a:ext>
            </a:extLst>
          </p:cNvPr>
          <p:cNvSpPr>
            <a:spLocks noGrp="1"/>
          </p:cNvSpPr>
          <p:nvPr>
            <p:ph type="dt" sz="half" idx="10"/>
          </p:nvPr>
        </p:nvSpPr>
        <p:spPr/>
        <p:txBody>
          <a:bodyPr/>
          <a:lstStyle/>
          <a:p>
            <a:fld id="{53B39897-2777-4254-9133-96FD2D064310}" type="datetime1">
              <a:rPr lang="en-US" smtClean="0"/>
              <a:t>12/4/2020</a:t>
            </a:fld>
            <a:endParaRPr lang="en-US"/>
          </a:p>
        </p:txBody>
      </p:sp>
      <p:sp>
        <p:nvSpPr>
          <p:cNvPr id="3" name="Footer Placeholder 2">
            <a:extLst>
              <a:ext uri="{FF2B5EF4-FFF2-40B4-BE49-F238E27FC236}">
                <a16:creationId xmlns:a16="http://schemas.microsoft.com/office/drawing/2014/main" id="{BB0CFE0B-43F8-4A19-AFB5-B98C4980F4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E0B7C9-3F76-435E-97CC-1B6B0E237E87}"/>
              </a:ext>
            </a:extLst>
          </p:cNvPr>
          <p:cNvSpPr>
            <a:spLocks noGrp="1"/>
          </p:cNvSpPr>
          <p:nvPr>
            <p:ph type="sldNum" sz="quarter" idx="12"/>
          </p:nvPr>
        </p:nvSpPr>
        <p:spPr/>
        <p:txBody>
          <a:bodyPr/>
          <a:lstStyle/>
          <a:p>
            <a:fld id="{76E8D86E-B9AA-441D-A118-DDF718049CDD}" type="slidenum">
              <a:rPr lang="en-US" smtClean="0"/>
              <a:t>‹#›</a:t>
            </a:fld>
            <a:endParaRPr lang="en-US"/>
          </a:p>
        </p:txBody>
      </p:sp>
    </p:spTree>
    <p:extLst>
      <p:ext uri="{BB962C8B-B14F-4D97-AF65-F5344CB8AC3E}">
        <p14:creationId xmlns:p14="http://schemas.microsoft.com/office/powerpoint/2010/main" val="3039500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847B4-09B4-45AA-9B16-FD02991FCB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0D29D0-3AA9-4048-953F-B28D9D9C0D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9CF912-7749-4C2D-93D3-83A160B2EC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8016FE-D241-4091-9CB7-62EE4D34F6F2}"/>
              </a:ext>
            </a:extLst>
          </p:cNvPr>
          <p:cNvSpPr>
            <a:spLocks noGrp="1"/>
          </p:cNvSpPr>
          <p:nvPr>
            <p:ph type="dt" sz="half" idx="10"/>
          </p:nvPr>
        </p:nvSpPr>
        <p:spPr/>
        <p:txBody>
          <a:bodyPr/>
          <a:lstStyle/>
          <a:p>
            <a:fld id="{F8F032F9-754B-4C4E-AA10-697C429DA2A7}" type="datetime1">
              <a:rPr lang="en-US" smtClean="0"/>
              <a:t>12/4/2020</a:t>
            </a:fld>
            <a:endParaRPr lang="en-US"/>
          </a:p>
        </p:txBody>
      </p:sp>
      <p:sp>
        <p:nvSpPr>
          <p:cNvPr id="6" name="Footer Placeholder 5">
            <a:extLst>
              <a:ext uri="{FF2B5EF4-FFF2-40B4-BE49-F238E27FC236}">
                <a16:creationId xmlns:a16="http://schemas.microsoft.com/office/drawing/2014/main" id="{CDB94809-43DB-4D68-9F6E-73997F3DAE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F33C97-F415-4539-9F69-9408B42174F9}"/>
              </a:ext>
            </a:extLst>
          </p:cNvPr>
          <p:cNvSpPr>
            <a:spLocks noGrp="1"/>
          </p:cNvSpPr>
          <p:nvPr>
            <p:ph type="sldNum" sz="quarter" idx="12"/>
          </p:nvPr>
        </p:nvSpPr>
        <p:spPr/>
        <p:txBody>
          <a:bodyPr/>
          <a:lstStyle/>
          <a:p>
            <a:fld id="{76E8D86E-B9AA-441D-A118-DDF718049CDD}" type="slidenum">
              <a:rPr lang="en-US" smtClean="0"/>
              <a:t>‹#›</a:t>
            </a:fld>
            <a:endParaRPr lang="en-US"/>
          </a:p>
        </p:txBody>
      </p:sp>
    </p:spTree>
    <p:extLst>
      <p:ext uri="{BB962C8B-B14F-4D97-AF65-F5344CB8AC3E}">
        <p14:creationId xmlns:p14="http://schemas.microsoft.com/office/powerpoint/2010/main" val="2201084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FE741-A5C1-474E-81FC-EB9A7E15E6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EC215F-B8A1-4835-B59E-48EC84FDD6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331CD9-A708-495E-90FD-939A7B2228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79DDD-97D3-439A-9A2D-2F8200C789A3}"/>
              </a:ext>
            </a:extLst>
          </p:cNvPr>
          <p:cNvSpPr>
            <a:spLocks noGrp="1"/>
          </p:cNvSpPr>
          <p:nvPr>
            <p:ph type="dt" sz="half" idx="10"/>
          </p:nvPr>
        </p:nvSpPr>
        <p:spPr/>
        <p:txBody>
          <a:bodyPr/>
          <a:lstStyle/>
          <a:p>
            <a:fld id="{16A80DDE-3C0C-465E-B56C-17FA1C8DCB66}" type="datetime1">
              <a:rPr lang="en-US" smtClean="0"/>
              <a:t>12/4/2020</a:t>
            </a:fld>
            <a:endParaRPr lang="en-US"/>
          </a:p>
        </p:txBody>
      </p:sp>
      <p:sp>
        <p:nvSpPr>
          <p:cNvPr id="6" name="Footer Placeholder 5">
            <a:extLst>
              <a:ext uri="{FF2B5EF4-FFF2-40B4-BE49-F238E27FC236}">
                <a16:creationId xmlns:a16="http://schemas.microsoft.com/office/drawing/2014/main" id="{65FF754D-B7A6-4D68-9692-67DF3EC3F2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81674C-E923-446C-9BC2-D9BA12E5E528}"/>
              </a:ext>
            </a:extLst>
          </p:cNvPr>
          <p:cNvSpPr>
            <a:spLocks noGrp="1"/>
          </p:cNvSpPr>
          <p:nvPr>
            <p:ph type="sldNum" sz="quarter" idx="12"/>
          </p:nvPr>
        </p:nvSpPr>
        <p:spPr/>
        <p:txBody>
          <a:bodyPr/>
          <a:lstStyle/>
          <a:p>
            <a:fld id="{76E8D86E-B9AA-441D-A118-DDF718049CDD}" type="slidenum">
              <a:rPr lang="en-US" smtClean="0"/>
              <a:t>‹#›</a:t>
            </a:fld>
            <a:endParaRPr lang="en-US"/>
          </a:p>
        </p:txBody>
      </p:sp>
    </p:spTree>
    <p:extLst>
      <p:ext uri="{BB962C8B-B14F-4D97-AF65-F5344CB8AC3E}">
        <p14:creationId xmlns:p14="http://schemas.microsoft.com/office/powerpoint/2010/main" val="2407334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D1BE23-083A-4506-9753-2F87D3803A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9C8034-72A5-4676-BB7F-082867BC9A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D8CF0E-B4AE-4A9C-932B-BB49EC9B28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64921D-6DD8-478F-862B-D8EFF59AA822}" type="datetime1">
              <a:rPr lang="en-US" smtClean="0"/>
              <a:t>12/4/2020</a:t>
            </a:fld>
            <a:endParaRPr lang="en-US"/>
          </a:p>
        </p:txBody>
      </p:sp>
      <p:sp>
        <p:nvSpPr>
          <p:cNvPr id="5" name="Footer Placeholder 4">
            <a:extLst>
              <a:ext uri="{FF2B5EF4-FFF2-40B4-BE49-F238E27FC236}">
                <a16:creationId xmlns:a16="http://schemas.microsoft.com/office/drawing/2014/main" id="{76036BF9-386B-43EF-88BA-DDF3061453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73337F-B5E0-4757-A35D-0F9AE1534A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8D86E-B9AA-441D-A118-DDF718049CDD}" type="slidenum">
              <a:rPr lang="en-US" smtClean="0"/>
              <a:t>‹#›</a:t>
            </a:fld>
            <a:endParaRPr lang="en-US"/>
          </a:p>
        </p:txBody>
      </p:sp>
    </p:spTree>
    <p:extLst>
      <p:ext uri="{BB962C8B-B14F-4D97-AF65-F5344CB8AC3E}">
        <p14:creationId xmlns:p14="http://schemas.microsoft.com/office/powerpoint/2010/main" val="1040339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08027CA-0D62-49CD-9705-F7817764EB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93" r="261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E627CED-905F-4DE1-BD4C-D43BFC4DDDF8}"/>
              </a:ext>
            </a:extLst>
          </p:cNvPr>
          <p:cNvSpPr>
            <a:spLocks noGrp="1"/>
          </p:cNvSpPr>
          <p:nvPr>
            <p:ph type="ctrTitle"/>
          </p:nvPr>
        </p:nvSpPr>
        <p:spPr>
          <a:xfrm>
            <a:off x="601287" y="5520921"/>
            <a:ext cx="9144000" cy="622359"/>
          </a:xfrm>
        </p:spPr>
        <p:txBody>
          <a:bodyPr anchor="t">
            <a:normAutofit fontScale="90000"/>
          </a:bodyPr>
          <a:lstStyle/>
          <a:p>
            <a:pPr algn="l">
              <a:spcBef>
                <a:spcPts val="0"/>
              </a:spcBef>
              <a:spcAft>
                <a:spcPts val="600"/>
              </a:spcAft>
            </a:pPr>
            <a:r>
              <a:rPr lang="en-US" sz="3600" dirty="0">
                <a:solidFill>
                  <a:schemeClr val="bg1"/>
                </a:solidFill>
                <a:latin typeface="Montserrat ExtraBold" panose="00000900000000000000" pitchFamily="50" charset="0"/>
                <a:cs typeface="Poppins Medium" panose="00000600000000000000" pitchFamily="50" charset="0"/>
              </a:rPr>
              <a:t>Predicting Response Time in EMS arrival</a:t>
            </a:r>
          </a:p>
        </p:txBody>
      </p:sp>
      <p:sp>
        <p:nvSpPr>
          <p:cNvPr id="3" name="Subtitle 2">
            <a:extLst>
              <a:ext uri="{FF2B5EF4-FFF2-40B4-BE49-F238E27FC236}">
                <a16:creationId xmlns:a16="http://schemas.microsoft.com/office/drawing/2014/main" id="{B54A88F6-69DD-432D-985D-EED2CDF7EA3C}"/>
              </a:ext>
            </a:extLst>
          </p:cNvPr>
          <p:cNvSpPr>
            <a:spLocks noGrp="1"/>
          </p:cNvSpPr>
          <p:nvPr>
            <p:ph type="subTitle" idx="1"/>
          </p:nvPr>
        </p:nvSpPr>
        <p:spPr>
          <a:xfrm>
            <a:off x="601287" y="6188655"/>
            <a:ext cx="9144000" cy="361774"/>
          </a:xfrm>
        </p:spPr>
        <p:txBody>
          <a:bodyPr>
            <a:normAutofit/>
          </a:bodyPr>
          <a:lstStyle/>
          <a:p>
            <a:pPr algn="l"/>
            <a:r>
              <a:rPr lang="en-US" sz="1600" dirty="0">
                <a:solidFill>
                  <a:schemeClr val="bg1"/>
                </a:solidFill>
                <a:latin typeface="Segoe UI Semilight" panose="020B0402040204020203" pitchFamily="34" charset="0"/>
                <a:cs typeface="Segoe UI Semilight" panose="020B0402040204020203" pitchFamily="34" charset="0"/>
              </a:rPr>
              <a:t>Al-Jalil Gault | David Park | Public Policy Analytics</a:t>
            </a:r>
          </a:p>
        </p:txBody>
      </p:sp>
      <p:sp>
        <p:nvSpPr>
          <p:cNvPr id="7" name="Subtitle 2">
            <a:extLst>
              <a:ext uri="{FF2B5EF4-FFF2-40B4-BE49-F238E27FC236}">
                <a16:creationId xmlns:a16="http://schemas.microsoft.com/office/drawing/2014/main" id="{6908FC10-CBD2-423D-AC61-961B5F4910F8}"/>
              </a:ext>
            </a:extLst>
          </p:cNvPr>
          <p:cNvSpPr txBox="1">
            <a:spLocks/>
          </p:cNvSpPr>
          <p:nvPr/>
        </p:nvSpPr>
        <p:spPr>
          <a:xfrm>
            <a:off x="8845281" y="6448396"/>
            <a:ext cx="3073890" cy="22756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100" dirty="0">
                <a:solidFill>
                  <a:schemeClr val="bg1"/>
                </a:solidFill>
                <a:latin typeface="Segoe UI Semilight" panose="020B0402040204020203" pitchFamily="34" charset="0"/>
                <a:cs typeface="Segoe UI Semilight" panose="020B0402040204020203" pitchFamily="34" charset="0"/>
              </a:rPr>
              <a:t>Illustration: WheelchairTravel.org </a:t>
            </a:r>
          </a:p>
        </p:txBody>
      </p:sp>
    </p:spTree>
    <p:extLst>
      <p:ext uri="{BB962C8B-B14F-4D97-AF65-F5344CB8AC3E}">
        <p14:creationId xmlns:p14="http://schemas.microsoft.com/office/powerpoint/2010/main" val="2906562058"/>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123CD5C-1F38-4C80-985E-56589B3D5238}"/>
              </a:ext>
            </a:extLst>
          </p:cNvPr>
          <p:cNvSpPr txBox="1">
            <a:spLocks/>
          </p:cNvSpPr>
          <p:nvPr/>
        </p:nvSpPr>
        <p:spPr>
          <a:xfrm>
            <a:off x="838200" y="344335"/>
            <a:ext cx="7402033" cy="17274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dirty="0">
                <a:latin typeface="Montserrat ExtraBold" panose="00000900000000000000" pitchFamily="50" charset="0"/>
              </a:rPr>
              <a:t>Patterns from </a:t>
            </a:r>
          </a:p>
          <a:p>
            <a:pPr>
              <a:spcAft>
                <a:spcPts val="600"/>
              </a:spcAft>
            </a:pPr>
            <a:r>
              <a:rPr lang="en-US" sz="3600" dirty="0">
                <a:latin typeface="Montserrat ExtraBold" panose="00000900000000000000" pitchFamily="50" charset="0"/>
              </a:rPr>
              <a:t>Historical Calls</a:t>
            </a:r>
            <a:endParaRPr lang="en-US" sz="3600" kern="1200" dirty="0">
              <a:solidFill>
                <a:schemeClr val="tx1"/>
              </a:solidFill>
              <a:latin typeface="Montserrat ExtraBold" panose="00000900000000000000" pitchFamily="50" charset="0"/>
            </a:endParaRPr>
          </a:p>
        </p:txBody>
      </p:sp>
      <p:sp>
        <p:nvSpPr>
          <p:cNvPr id="3" name="Slide Number Placeholder 2">
            <a:extLst>
              <a:ext uri="{FF2B5EF4-FFF2-40B4-BE49-F238E27FC236}">
                <a16:creationId xmlns:a16="http://schemas.microsoft.com/office/drawing/2014/main" id="{23285DD8-AA6D-4C5E-868E-E55A13E1D395}"/>
              </a:ext>
            </a:extLst>
          </p:cNvPr>
          <p:cNvSpPr>
            <a:spLocks noGrp="1"/>
          </p:cNvSpPr>
          <p:nvPr>
            <p:ph type="sldNum" sz="quarter" idx="12"/>
          </p:nvPr>
        </p:nvSpPr>
        <p:spPr/>
        <p:txBody>
          <a:bodyPr/>
          <a:lstStyle/>
          <a:p>
            <a:fld id="{76E8D86E-B9AA-441D-A118-DDF718049CDD}" type="slidenum">
              <a:rPr lang="en-US" smtClean="0"/>
              <a:t>10</a:t>
            </a:fld>
            <a:endParaRPr lang="en-US" dirty="0"/>
          </a:p>
        </p:txBody>
      </p:sp>
      <p:sp>
        <p:nvSpPr>
          <p:cNvPr id="9" name="Title 1">
            <a:extLst>
              <a:ext uri="{FF2B5EF4-FFF2-40B4-BE49-F238E27FC236}">
                <a16:creationId xmlns:a16="http://schemas.microsoft.com/office/drawing/2014/main" id="{E7C2CDCA-1734-48A0-A313-55883F4A0C54}"/>
              </a:ext>
            </a:extLst>
          </p:cNvPr>
          <p:cNvSpPr txBox="1">
            <a:spLocks/>
          </p:cNvSpPr>
          <p:nvPr/>
        </p:nvSpPr>
        <p:spPr>
          <a:xfrm>
            <a:off x="838200" y="1092163"/>
            <a:ext cx="7402033" cy="17274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dirty="0"/>
              <a:t>Weather</a:t>
            </a:r>
            <a:endParaRPr lang="en-US" sz="2800" kern="1200" dirty="0">
              <a:solidFill>
                <a:schemeClr val="tx1"/>
              </a:solidFill>
            </a:endParaRPr>
          </a:p>
        </p:txBody>
      </p:sp>
      <p:pic>
        <p:nvPicPr>
          <p:cNvPr id="6" name="Picture 5" descr="Chart, box and whisker chart&#10;&#10;Description automatically generated">
            <a:extLst>
              <a:ext uri="{FF2B5EF4-FFF2-40B4-BE49-F238E27FC236}">
                <a16:creationId xmlns:a16="http://schemas.microsoft.com/office/drawing/2014/main" id="{B6993E72-3422-4DA7-8547-AECBA1F657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2636874"/>
            <a:ext cx="4483707" cy="3936913"/>
          </a:xfrm>
          <a:prstGeom prst="rect">
            <a:avLst/>
          </a:prstGeom>
        </p:spPr>
      </p:pic>
      <p:pic>
        <p:nvPicPr>
          <p:cNvPr id="8" name="Picture 7" descr="Timeline&#10;&#10;Description automatically generated">
            <a:extLst>
              <a:ext uri="{FF2B5EF4-FFF2-40B4-BE49-F238E27FC236}">
                <a16:creationId xmlns:a16="http://schemas.microsoft.com/office/drawing/2014/main" id="{78E35CB0-39FD-4B29-A15C-9AF5829EF6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6118" y="1399732"/>
            <a:ext cx="5627636" cy="4942219"/>
          </a:xfrm>
          <a:prstGeom prst="rect">
            <a:avLst/>
          </a:prstGeom>
        </p:spPr>
      </p:pic>
      <p:sp>
        <p:nvSpPr>
          <p:cNvPr id="11" name="Content Placeholder 2">
            <a:extLst>
              <a:ext uri="{FF2B5EF4-FFF2-40B4-BE49-F238E27FC236}">
                <a16:creationId xmlns:a16="http://schemas.microsoft.com/office/drawing/2014/main" id="{4702D3E5-2CC5-4F45-8D53-5FC3533598F9}"/>
              </a:ext>
            </a:extLst>
          </p:cNvPr>
          <p:cNvSpPr txBox="1">
            <a:spLocks/>
          </p:cNvSpPr>
          <p:nvPr/>
        </p:nvSpPr>
        <p:spPr>
          <a:xfrm>
            <a:off x="3663844" y="2013811"/>
            <a:ext cx="2239924" cy="16115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800" b="1" dirty="0">
                <a:latin typeface="Montserrat ExtraBold" panose="00000900000000000000" pitchFamily="50" charset="0"/>
              </a:rPr>
              <a:t>Snowy days </a:t>
            </a:r>
            <a:r>
              <a:rPr lang="en-US" sz="1800" b="1" dirty="0">
                <a:solidFill>
                  <a:schemeClr val="bg1">
                    <a:lumMod val="65000"/>
                  </a:schemeClr>
                </a:solidFill>
                <a:latin typeface="Montserrat ExtraBold" panose="00000900000000000000" pitchFamily="50" charset="0"/>
              </a:rPr>
              <a:t>have </a:t>
            </a:r>
            <a:r>
              <a:rPr lang="en-US" sz="1800" b="1" dirty="0">
                <a:latin typeface="Montserrat ExtraBold" panose="00000900000000000000" pitchFamily="50" charset="0"/>
              </a:rPr>
              <a:t>longer wait times</a:t>
            </a:r>
          </a:p>
          <a:p>
            <a:pPr marL="0" indent="0" algn="r">
              <a:buFont typeface="Arial" panose="020B0604020202020204" pitchFamily="34" charset="0"/>
              <a:buNone/>
            </a:pPr>
            <a:endParaRPr lang="en-US" sz="1500" dirty="0">
              <a:latin typeface="+mj-lt"/>
            </a:endParaRPr>
          </a:p>
        </p:txBody>
      </p:sp>
    </p:spTree>
    <p:extLst>
      <p:ext uri="{BB962C8B-B14F-4D97-AF65-F5344CB8AC3E}">
        <p14:creationId xmlns:p14="http://schemas.microsoft.com/office/powerpoint/2010/main" val="60344550"/>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123CD5C-1F38-4C80-985E-56589B3D5238}"/>
              </a:ext>
            </a:extLst>
          </p:cNvPr>
          <p:cNvSpPr txBox="1">
            <a:spLocks/>
          </p:cNvSpPr>
          <p:nvPr/>
        </p:nvSpPr>
        <p:spPr>
          <a:xfrm>
            <a:off x="838200" y="344335"/>
            <a:ext cx="7402033" cy="17274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dirty="0">
                <a:latin typeface="Montserrat ExtraBold" panose="00000900000000000000" pitchFamily="50" charset="0"/>
              </a:rPr>
              <a:t>Patterns from </a:t>
            </a:r>
          </a:p>
          <a:p>
            <a:pPr>
              <a:spcAft>
                <a:spcPts val="600"/>
              </a:spcAft>
            </a:pPr>
            <a:r>
              <a:rPr lang="en-US" sz="3600" dirty="0">
                <a:latin typeface="Montserrat ExtraBold" panose="00000900000000000000" pitchFamily="50" charset="0"/>
              </a:rPr>
              <a:t>Historical Calls</a:t>
            </a:r>
            <a:endParaRPr lang="en-US" sz="3600" kern="1200" dirty="0">
              <a:solidFill>
                <a:schemeClr val="tx1"/>
              </a:solidFill>
              <a:latin typeface="Montserrat ExtraBold" panose="00000900000000000000" pitchFamily="50" charset="0"/>
            </a:endParaRPr>
          </a:p>
        </p:txBody>
      </p:sp>
      <p:sp>
        <p:nvSpPr>
          <p:cNvPr id="3" name="Slide Number Placeholder 2">
            <a:extLst>
              <a:ext uri="{FF2B5EF4-FFF2-40B4-BE49-F238E27FC236}">
                <a16:creationId xmlns:a16="http://schemas.microsoft.com/office/drawing/2014/main" id="{23285DD8-AA6D-4C5E-868E-E55A13E1D395}"/>
              </a:ext>
            </a:extLst>
          </p:cNvPr>
          <p:cNvSpPr>
            <a:spLocks noGrp="1"/>
          </p:cNvSpPr>
          <p:nvPr>
            <p:ph type="sldNum" sz="quarter" idx="12"/>
          </p:nvPr>
        </p:nvSpPr>
        <p:spPr/>
        <p:txBody>
          <a:bodyPr/>
          <a:lstStyle/>
          <a:p>
            <a:fld id="{76E8D86E-B9AA-441D-A118-DDF718049CDD}" type="slidenum">
              <a:rPr lang="en-US" smtClean="0"/>
              <a:t>11</a:t>
            </a:fld>
            <a:endParaRPr lang="en-US" dirty="0"/>
          </a:p>
        </p:txBody>
      </p:sp>
      <p:sp>
        <p:nvSpPr>
          <p:cNvPr id="9" name="Title 1">
            <a:extLst>
              <a:ext uri="{FF2B5EF4-FFF2-40B4-BE49-F238E27FC236}">
                <a16:creationId xmlns:a16="http://schemas.microsoft.com/office/drawing/2014/main" id="{E7C2CDCA-1734-48A0-A313-55883F4A0C54}"/>
              </a:ext>
            </a:extLst>
          </p:cNvPr>
          <p:cNvSpPr txBox="1">
            <a:spLocks/>
          </p:cNvSpPr>
          <p:nvPr/>
        </p:nvSpPr>
        <p:spPr>
          <a:xfrm>
            <a:off x="838200" y="1092163"/>
            <a:ext cx="7402033" cy="17274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kern="1200" dirty="0">
                <a:solidFill>
                  <a:schemeClr val="tx1"/>
                </a:solidFill>
              </a:rPr>
              <a:t>Population</a:t>
            </a:r>
          </a:p>
        </p:txBody>
      </p:sp>
      <p:pic>
        <p:nvPicPr>
          <p:cNvPr id="11" name="Picture 10" descr="Chart&#10;&#10;Description automatically generated">
            <a:extLst>
              <a:ext uri="{FF2B5EF4-FFF2-40B4-BE49-F238E27FC236}">
                <a16:creationId xmlns:a16="http://schemas.microsoft.com/office/drawing/2014/main" id="{29F61FB7-C0E0-4B21-AAC7-565F5C889552}"/>
              </a:ext>
            </a:extLst>
          </p:cNvPr>
          <p:cNvPicPr>
            <a:picLocks noChangeAspect="1"/>
          </p:cNvPicPr>
          <p:nvPr/>
        </p:nvPicPr>
        <p:blipFill rotWithShape="1">
          <a:blip r:embed="rId3">
            <a:extLst>
              <a:ext uri="{28A0092B-C50C-407E-A947-70E740481C1C}">
                <a14:useLocalDpi xmlns:a14="http://schemas.microsoft.com/office/drawing/2010/main" val="0"/>
              </a:ext>
            </a:extLst>
          </a:blip>
          <a:srcRect l="9309"/>
          <a:stretch/>
        </p:blipFill>
        <p:spPr>
          <a:xfrm>
            <a:off x="2303385" y="2246241"/>
            <a:ext cx="4590367" cy="4445071"/>
          </a:xfrm>
          <a:prstGeom prst="rect">
            <a:avLst/>
          </a:prstGeom>
        </p:spPr>
      </p:pic>
      <p:sp>
        <p:nvSpPr>
          <p:cNvPr id="12" name="Content Placeholder 2">
            <a:extLst>
              <a:ext uri="{FF2B5EF4-FFF2-40B4-BE49-F238E27FC236}">
                <a16:creationId xmlns:a16="http://schemas.microsoft.com/office/drawing/2014/main" id="{9D753030-8B40-4072-B1A3-30A4C3746B7E}"/>
              </a:ext>
            </a:extLst>
          </p:cNvPr>
          <p:cNvSpPr txBox="1">
            <a:spLocks/>
          </p:cNvSpPr>
          <p:nvPr/>
        </p:nvSpPr>
        <p:spPr>
          <a:xfrm>
            <a:off x="7648691" y="1208043"/>
            <a:ext cx="2239924" cy="16115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800" b="1" dirty="0">
                <a:solidFill>
                  <a:schemeClr val="bg1">
                    <a:lumMod val="50000"/>
                  </a:schemeClr>
                </a:solidFill>
                <a:latin typeface="Montserrat ExtraBold" panose="00000900000000000000" pitchFamily="50" charset="0"/>
              </a:rPr>
              <a:t>Areas with </a:t>
            </a:r>
            <a:r>
              <a:rPr lang="en-US" sz="1800" b="1" dirty="0">
                <a:latin typeface="Montserrat ExtraBold" panose="00000900000000000000" pitchFamily="50" charset="0"/>
              </a:rPr>
              <a:t>Older Populations </a:t>
            </a:r>
            <a:r>
              <a:rPr lang="en-US" sz="1800" b="1" dirty="0">
                <a:solidFill>
                  <a:schemeClr val="bg1">
                    <a:lumMod val="50000"/>
                  </a:schemeClr>
                </a:solidFill>
                <a:latin typeface="Montserrat ExtraBold" panose="00000900000000000000" pitchFamily="50" charset="0"/>
              </a:rPr>
              <a:t>have </a:t>
            </a:r>
            <a:r>
              <a:rPr lang="en-US" sz="1800" b="1" dirty="0">
                <a:latin typeface="Montserrat ExtraBold" panose="00000900000000000000" pitchFamily="50" charset="0"/>
              </a:rPr>
              <a:t>longer wait times </a:t>
            </a:r>
          </a:p>
          <a:p>
            <a:pPr marL="0" indent="0" algn="r">
              <a:buFont typeface="Arial" panose="020B0604020202020204" pitchFamily="34" charset="0"/>
              <a:buNone/>
            </a:pPr>
            <a:endParaRPr lang="en-US" sz="1500" dirty="0">
              <a:latin typeface="+mj-lt"/>
            </a:endParaRPr>
          </a:p>
        </p:txBody>
      </p:sp>
      <p:pic>
        <p:nvPicPr>
          <p:cNvPr id="13" name="Picture 12" descr="A picture containing graphical user interface&#10;&#10;Description automatically generated">
            <a:extLst>
              <a:ext uri="{FF2B5EF4-FFF2-40B4-BE49-F238E27FC236}">
                <a16:creationId xmlns:a16="http://schemas.microsoft.com/office/drawing/2014/main" id="{DD6850FE-C130-4F24-8549-2661D264B440}"/>
              </a:ext>
            </a:extLst>
          </p:cNvPr>
          <p:cNvPicPr>
            <a:picLocks noChangeAspect="1"/>
          </p:cNvPicPr>
          <p:nvPr/>
        </p:nvPicPr>
        <p:blipFill rotWithShape="1">
          <a:blip r:embed="rId4">
            <a:extLst>
              <a:ext uri="{28A0092B-C50C-407E-A947-70E740481C1C}">
                <a14:useLocalDpi xmlns:a14="http://schemas.microsoft.com/office/drawing/2010/main" val="0"/>
              </a:ext>
            </a:extLst>
          </a:blip>
          <a:srcRect l="11057" r="9303"/>
          <a:stretch/>
        </p:blipFill>
        <p:spPr>
          <a:xfrm>
            <a:off x="6099208" y="2246241"/>
            <a:ext cx="3979626" cy="4388360"/>
          </a:xfrm>
          <a:prstGeom prst="rect">
            <a:avLst/>
          </a:prstGeom>
        </p:spPr>
      </p:pic>
    </p:spTree>
    <p:extLst>
      <p:ext uri="{BB962C8B-B14F-4D97-AF65-F5344CB8AC3E}">
        <p14:creationId xmlns:p14="http://schemas.microsoft.com/office/powerpoint/2010/main" val="180926216"/>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76D3D4B-3F76-4F68-BEAA-A200752671F9}"/>
              </a:ext>
            </a:extLst>
          </p:cNvPr>
          <p:cNvSpPr>
            <a:spLocks noGrp="1"/>
          </p:cNvSpPr>
          <p:nvPr>
            <p:ph type="sldNum" sz="quarter" idx="12"/>
          </p:nvPr>
        </p:nvSpPr>
        <p:spPr/>
        <p:txBody>
          <a:bodyPr/>
          <a:lstStyle/>
          <a:p>
            <a:fld id="{76E8D86E-B9AA-441D-A118-DDF718049CDD}" type="slidenum">
              <a:rPr lang="en-US" smtClean="0">
                <a:solidFill>
                  <a:schemeClr val="tx1"/>
                </a:solidFill>
              </a:rPr>
              <a:t>12</a:t>
            </a:fld>
            <a:endParaRPr lang="en-US">
              <a:solidFill>
                <a:schemeClr val="tx1"/>
              </a:solidFill>
            </a:endParaRPr>
          </a:p>
        </p:txBody>
      </p:sp>
      <p:pic>
        <p:nvPicPr>
          <p:cNvPr id="15" name="Picture 14" descr="A picture containing graphical user interface&#10;&#10;Description automatically generated">
            <a:extLst>
              <a:ext uri="{FF2B5EF4-FFF2-40B4-BE49-F238E27FC236}">
                <a16:creationId xmlns:a16="http://schemas.microsoft.com/office/drawing/2014/main" id="{FB710744-E75C-4DA5-8EC9-EC9E5D5747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062" y="714720"/>
            <a:ext cx="5812938" cy="5104043"/>
          </a:xfrm>
          <a:prstGeom prst="rect">
            <a:avLst/>
          </a:prstGeom>
        </p:spPr>
      </p:pic>
      <p:sp>
        <p:nvSpPr>
          <p:cNvPr id="11" name="Title 1">
            <a:extLst>
              <a:ext uri="{FF2B5EF4-FFF2-40B4-BE49-F238E27FC236}">
                <a16:creationId xmlns:a16="http://schemas.microsoft.com/office/drawing/2014/main" id="{BEF0F5C6-F5AC-40E2-843B-D24E8B910F56}"/>
              </a:ext>
            </a:extLst>
          </p:cNvPr>
          <p:cNvSpPr txBox="1">
            <a:spLocks/>
          </p:cNvSpPr>
          <p:nvPr/>
        </p:nvSpPr>
        <p:spPr>
          <a:xfrm>
            <a:off x="601287" y="5520921"/>
            <a:ext cx="9144000" cy="622359"/>
          </a:xfrm>
          <a:prstGeom prst="rect">
            <a:avLst/>
          </a:prstGeom>
        </p:spPr>
        <p:txBody>
          <a:bodyPr vert="horz" lIns="91440" tIns="45720" rIns="91440" bIns="45720" rtlCol="0" anchor="t">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spcAft>
                <a:spcPts val="600"/>
              </a:spcAft>
            </a:pPr>
            <a:r>
              <a:rPr lang="en-US" sz="3600" dirty="0">
                <a:latin typeface="Montserrat ExtraBold" panose="00000900000000000000" pitchFamily="50" charset="0"/>
                <a:cs typeface="Poppins Medium" panose="00000600000000000000" pitchFamily="50" charset="0"/>
              </a:rPr>
              <a:t>Predicting Response Time in EMS arrival</a:t>
            </a:r>
          </a:p>
        </p:txBody>
      </p:sp>
      <p:sp>
        <p:nvSpPr>
          <p:cNvPr id="12" name="Subtitle 2">
            <a:extLst>
              <a:ext uri="{FF2B5EF4-FFF2-40B4-BE49-F238E27FC236}">
                <a16:creationId xmlns:a16="http://schemas.microsoft.com/office/drawing/2014/main" id="{C48A8E34-14FD-4336-B887-38A5FA443A34}"/>
              </a:ext>
            </a:extLst>
          </p:cNvPr>
          <p:cNvSpPr txBox="1">
            <a:spLocks/>
          </p:cNvSpPr>
          <p:nvPr/>
        </p:nvSpPr>
        <p:spPr>
          <a:xfrm>
            <a:off x="601287" y="6188655"/>
            <a:ext cx="9144000" cy="3617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a:latin typeface="Segoe UI Semilight" panose="020B0402040204020203" pitchFamily="34" charset="0"/>
                <a:cs typeface="Segoe UI Semilight" panose="020B0402040204020203" pitchFamily="34" charset="0"/>
              </a:rPr>
              <a:t>Al-Jalil Gault | David Park | Public Policy Analytics</a:t>
            </a:r>
            <a:endParaRPr lang="en-US" sz="1600" dirty="0">
              <a:latin typeface="Segoe UI Semilight" panose="020B0402040204020203" pitchFamily="34" charset="0"/>
              <a:cs typeface="Segoe UI Semilight" panose="020B0402040204020203" pitchFamily="34" charset="0"/>
            </a:endParaRPr>
          </a:p>
        </p:txBody>
      </p:sp>
      <p:pic>
        <p:nvPicPr>
          <p:cNvPr id="18" name="Picture 17" descr="Graphical user interface, application&#10;&#10;Description automatically generated">
            <a:extLst>
              <a:ext uri="{FF2B5EF4-FFF2-40B4-BE49-F238E27FC236}">
                <a16:creationId xmlns:a16="http://schemas.microsoft.com/office/drawing/2014/main" id="{B17AA419-DE3E-4C47-BF6A-475899CDF8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9415" y="491869"/>
            <a:ext cx="4203510" cy="5029051"/>
          </a:xfrm>
          <a:prstGeom prst="rect">
            <a:avLst/>
          </a:prstGeom>
        </p:spPr>
      </p:pic>
    </p:spTree>
    <p:extLst>
      <p:ext uri="{BB962C8B-B14F-4D97-AF65-F5344CB8AC3E}">
        <p14:creationId xmlns:p14="http://schemas.microsoft.com/office/powerpoint/2010/main" val="2284628993"/>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123CD5C-1F38-4C80-985E-56589B3D5238}"/>
              </a:ext>
            </a:extLst>
          </p:cNvPr>
          <p:cNvSpPr txBox="1">
            <a:spLocks/>
          </p:cNvSpPr>
          <p:nvPr/>
        </p:nvSpPr>
        <p:spPr>
          <a:xfrm>
            <a:off x="838200" y="556995"/>
            <a:ext cx="5965999" cy="19617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Aft>
                <a:spcPts val="600"/>
              </a:spcAft>
            </a:pPr>
            <a:r>
              <a:rPr lang="en-US" sz="3600" dirty="0">
                <a:latin typeface="Montserrat ExtraBold" panose="00000900000000000000" pitchFamily="50" charset="0"/>
              </a:rPr>
              <a:t>Delays in Emergency Medical Services are an Imminent Threat</a:t>
            </a:r>
            <a:endParaRPr lang="en-US" sz="3600" kern="1200" dirty="0">
              <a:solidFill>
                <a:schemeClr val="tx1"/>
              </a:solidFill>
              <a:latin typeface="Montserrat ExtraBold" panose="00000900000000000000" pitchFamily="50" charset="0"/>
            </a:endParaRPr>
          </a:p>
        </p:txBody>
      </p:sp>
      <p:sp>
        <p:nvSpPr>
          <p:cNvPr id="5" name="Content Placeholder 2">
            <a:extLst>
              <a:ext uri="{FF2B5EF4-FFF2-40B4-BE49-F238E27FC236}">
                <a16:creationId xmlns:a16="http://schemas.microsoft.com/office/drawing/2014/main" id="{C89FBBA1-29FC-4DD5-ADF6-86F2ACDC1919}"/>
              </a:ext>
            </a:extLst>
          </p:cNvPr>
          <p:cNvSpPr txBox="1">
            <a:spLocks/>
          </p:cNvSpPr>
          <p:nvPr/>
        </p:nvSpPr>
        <p:spPr>
          <a:xfrm>
            <a:off x="838199" y="2601798"/>
            <a:ext cx="4677191" cy="10647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500" b="1" dirty="0"/>
              <a:t>A Study of North Los Angeles County, found that 14.8% of EMS calls were delayed.</a:t>
            </a:r>
          </a:p>
          <a:p>
            <a:pPr marL="0" indent="0">
              <a:buFont typeface="Arial" panose="020B0604020202020204" pitchFamily="34" charset="0"/>
              <a:buNone/>
            </a:pPr>
            <a:r>
              <a:rPr lang="en-US" sz="1500" dirty="0">
                <a:latin typeface="+mj-lt"/>
              </a:rPr>
              <a:t>The average time of the delay was 35 mins.</a:t>
            </a:r>
          </a:p>
        </p:txBody>
      </p:sp>
      <p:sp>
        <p:nvSpPr>
          <p:cNvPr id="3" name="Slide Number Placeholder 2">
            <a:extLst>
              <a:ext uri="{FF2B5EF4-FFF2-40B4-BE49-F238E27FC236}">
                <a16:creationId xmlns:a16="http://schemas.microsoft.com/office/drawing/2014/main" id="{23285DD8-AA6D-4C5E-868E-E55A13E1D395}"/>
              </a:ext>
            </a:extLst>
          </p:cNvPr>
          <p:cNvSpPr>
            <a:spLocks noGrp="1"/>
          </p:cNvSpPr>
          <p:nvPr>
            <p:ph type="sldNum" sz="quarter" idx="12"/>
          </p:nvPr>
        </p:nvSpPr>
        <p:spPr/>
        <p:txBody>
          <a:bodyPr/>
          <a:lstStyle/>
          <a:p>
            <a:fld id="{76E8D86E-B9AA-441D-A118-DDF718049CDD}" type="slidenum">
              <a:rPr lang="en-US" smtClean="0"/>
              <a:t>2</a:t>
            </a:fld>
            <a:endParaRPr lang="en-US" dirty="0"/>
          </a:p>
        </p:txBody>
      </p:sp>
      <p:pic>
        <p:nvPicPr>
          <p:cNvPr id="9" name="Picture 8">
            <a:extLst>
              <a:ext uri="{FF2B5EF4-FFF2-40B4-BE49-F238E27FC236}">
                <a16:creationId xmlns:a16="http://schemas.microsoft.com/office/drawing/2014/main" id="{5B5D714B-69CC-4F00-B526-098EDC1CEC5B}"/>
              </a:ext>
            </a:extLst>
          </p:cNvPr>
          <p:cNvPicPr>
            <a:picLocks noChangeAspect="1"/>
          </p:cNvPicPr>
          <p:nvPr/>
        </p:nvPicPr>
        <p:blipFill>
          <a:blip r:embed="rId3"/>
          <a:stretch>
            <a:fillRect/>
          </a:stretch>
        </p:blipFill>
        <p:spPr>
          <a:xfrm>
            <a:off x="6676612" y="1969251"/>
            <a:ext cx="3675942" cy="38984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6934483"/>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123CD5C-1F38-4C80-985E-56589B3D5238}"/>
              </a:ext>
            </a:extLst>
          </p:cNvPr>
          <p:cNvSpPr txBox="1">
            <a:spLocks/>
          </p:cNvSpPr>
          <p:nvPr/>
        </p:nvSpPr>
        <p:spPr>
          <a:xfrm>
            <a:off x="838200" y="471931"/>
            <a:ext cx="6232451" cy="17274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dirty="0">
                <a:latin typeface="Montserrat ExtraBold" panose="00000900000000000000" pitchFamily="50" charset="0"/>
              </a:rPr>
              <a:t>We Must Plan for Adjustments</a:t>
            </a:r>
            <a:endParaRPr lang="en-US" sz="3600" kern="1200" dirty="0">
              <a:solidFill>
                <a:schemeClr val="tx1"/>
              </a:solidFill>
              <a:latin typeface="Montserrat ExtraBold" panose="00000900000000000000" pitchFamily="50" charset="0"/>
            </a:endParaRPr>
          </a:p>
        </p:txBody>
      </p:sp>
      <p:sp>
        <p:nvSpPr>
          <p:cNvPr id="3" name="Slide Number Placeholder 2">
            <a:extLst>
              <a:ext uri="{FF2B5EF4-FFF2-40B4-BE49-F238E27FC236}">
                <a16:creationId xmlns:a16="http://schemas.microsoft.com/office/drawing/2014/main" id="{23285DD8-AA6D-4C5E-868E-E55A13E1D395}"/>
              </a:ext>
            </a:extLst>
          </p:cNvPr>
          <p:cNvSpPr>
            <a:spLocks noGrp="1"/>
          </p:cNvSpPr>
          <p:nvPr>
            <p:ph type="sldNum" sz="quarter" idx="12"/>
          </p:nvPr>
        </p:nvSpPr>
        <p:spPr/>
        <p:txBody>
          <a:bodyPr/>
          <a:lstStyle/>
          <a:p>
            <a:fld id="{76E8D86E-B9AA-441D-A118-DDF718049CDD}" type="slidenum">
              <a:rPr lang="en-US" smtClean="0"/>
              <a:t>3</a:t>
            </a:fld>
            <a:endParaRPr lang="en-US" dirty="0"/>
          </a:p>
        </p:txBody>
      </p:sp>
      <p:pic>
        <p:nvPicPr>
          <p:cNvPr id="5" name="Picture 4">
            <a:extLst>
              <a:ext uri="{FF2B5EF4-FFF2-40B4-BE49-F238E27FC236}">
                <a16:creationId xmlns:a16="http://schemas.microsoft.com/office/drawing/2014/main" id="{5B9D9433-03BF-4AD2-8854-FD58D4097DA6}"/>
              </a:ext>
            </a:extLst>
          </p:cNvPr>
          <p:cNvPicPr>
            <a:picLocks noChangeAspect="1"/>
          </p:cNvPicPr>
          <p:nvPr/>
        </p:nvPicPr>
        <p:blipFill>
          <a:blip r:embed="rId3"/>
          <a:stretch>
            <a:fillRect/>
          </a:stretch>
        </p:blipFill>
        <p:spPr>
          <a:xfrm>
            <a:off x="8328048" y="1335639"/>
            <a:ext cx="3363515" cy="2370544"/>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7F05DBA5-C98E-4A8F-BF71-9E4EA1BEA77C}"/>
              </a:ext>
            </a:extLst>
          </p:cNvPr>
          <p:cNvPicPr>
            <a:picLocks noChangeAspect="1"/>
          </p:cNvPicPr>
          <p:nvPr/>
        </p:nvPicPr>
        <p:blipFill>
          <a:blip r:embed="rId4"/>
          <a:stretch>
            <a:fillRect/>
          </a:stretch>
        </p:blipFill>
        <p:spPr>
          <a:xfrm>
            <a:off x="3490532" y="2015850"/>
            <a:ext cx="4134293" cy="2067147"/>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93C0936B-B063-404F-ABC5-A5EC4CA3D7A5}"/>
              </a:ext>
            </a:extLst>
          </p:cNvPr>
          <p:cNvPicPr>
            <a:picLocks noChangeAspect="1"/>
          </p:cNvPicPr>
          <p:nvPr/>
        </p:nvPicPr>
        <p:blipFill>
          <a:blip r:embed="rId5"/>
          <a:stretch>
            <a:fillRect/>
          </a:stretch>
        </p:blipFill>
        <p:spPr>
          <a:xfrm>
            <a:off x="6389515" y="3552319"/>
            <a:ext cx="3620290" cy="3072683"/>
          </a:xfrm>
          <a:prstGeom prst="rect">
            <a:avLst/>
          </a:prstGeom>
          <a:ln>
            <a:no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E0EFA336-ADA1-4D74-964E-3E6994F0D595}"/>
              </a:ext>
            </a:extLst>
          </p:cNvPr>
          <p:cNvPicPr>
            <a:picLocks noChangeAspect="1"/>
          </p:cNvPicPr>
          <p:nvPr/>
        </p:nvPicPr>
        <p:blipFill>
          <a:blip r:embed="rId6"/>
          <a:stretch>
            <a:fillRect/>
          </a:stretch>
        </p:blipFill>
        <p:spPr>
          <a:xfrm>
            <a:off x="1809798" y="4082997"/>
            <a:ext cx="3620290" cy="22730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0646697"/>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123CD5C-1F38-4C80-985E-56589B3D5238}"/>
              </a:ext>
            </a:extLst>
          </p:cNvPr>
          <p:cNvSpPr txBox="1">
            <a:spLocks/>
          </p:cNvSpPr>
          <p:nvPr/>
        </p:nvSpPr>
        <p:spPr>
          <a:xfrm>
            <a:off x="838200" y="556995"/>
            <a:ext cx="10515600" cy="17274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kern="1200" dirty="0">
                <a:solidFill>
                  <a:schemeClr val="tx1"/>
                </a:solidFill>
                <a:latin typeface="Montserrat ExtraBold" panose="00000900000000000000" pitchFamily="50" charset="0"/>
              </a:rPr>
              <a:t>Knowledg</a:t>
            </a:r>
            <a:r>
              <a:rPr lang="en-US" sz="3600" dirty="0">
                <a:latin typeface="Montserrat ExtraBold" panose="00000900000000000000" pitchFamily="50" charset="0"/>
              </a:rPr>
              <a:t>e for those in need:</a:t>
            </a:r>
          </a:p>
          <a:p>
            <a:pPr>
              <a:spcAft>
                <a:spcPts val="600"/>
              </a:spcAft>
            </a:pPr>
            <a:r>
              <a:rPr lang="en-US" sz="4000" kern="1200" dirty="0">
                <a:solidFill>
                  <a:srgbClr val="737DBC"/>
                </a:solidFill>
                <a:latin typeface="Montserrat ExtraBold" panose="00000900000000000000" pitchFamily="50" charset="0"/>
              </a:rPr>
              <a:t>MyEMS</a:t>
            </a:r>
          </a:p>
        </p:txBody>
      </p:sp>
      <p:sp>
        <p:nvSpPr>
          <p:cNvPr id="3" name="Slide Number Placeholder 2">
            <a:extLst>
              <a:ext uri="{FF2B5EF4-FFF2-40B4-BE49-F238E27FC236}">
                <a16:creationId xmlns:a16="http://schemas.microsoft.com/office/drawing/2014/main" id="{23285DD8-AA6D-4C5E-868E-E55A13E1D395}"/>
              </a:ext>
            </a:extLst>
          </p:cNvPr>
          <p:cNvSpPr>
            <a:spLocks noGrp="1"/>
          </p:cNvSpPr>
          <p:nvPr>
            <p:ph type="sldNum" sz="quarter" idx="12"/>
          </p:nvPr>
        </p:nvSpPr>
        <p:spPr/>
        <p:txBody>
          <a:bodyPr/>
          <a:lstStyle/>
          <a:p>
            <a:fld id="{76E8D86E-B9AA-441D-A118-DDF718049CDD}" type="slidenum">
              <a:rPr lang="en-US" smtClean="0"/>
              <a:t>4</a:t>
            </a:fld>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4884F2C3-1C6C-4CEB-A665-A9C8997842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709" y="2517666"/>
            <a:ext cx="5426826" cy="3605430"/>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1E31D889-B209-42C9-883A-549A63F02D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6245" y="556995"/>
            <a:ext cx="4785373" cy="5725188"/>
          </a:xfrm>
          <a:prstGeom prst="rect">
            <a:avLst/>
          </a:prstGeom>
        </p:spPr>
      </p:pic>
      <p:sp>
        <p:nvSpPr>
          <p:cNvPr id="13" name="TextBox 12">
            <a:extLst>
              <a:ext uri="{FF2B5EF4-FFF2-40B4-BE49-F238E27FC236}">
                <a16:creationId xmlns:a16="http://schemas.microsoft.com/office/drawing/2014/main" id="{D8C6FD5B-F21A-4A2D-89E9-286ADB203876}"/>
              </a:ext>
            </a:extLst>
          </p:cNvPr>
          <p:cNvSpPr txBox="1"/>
          <p:nvPr/>
        </p:nvSpPr>
        <p:spPr>
          <a:xfrm>
            <a:off x="762005" y="6152057"/>
            <a:ext cx="1653649" cy="523220"/>
          </a:xfrm>
          <a:prstGeom prst="rect">
            <a:avLst/>
          </a:prstGeom>
          <a:noFill/>
        </p:spPr>
        <p:txBody>
          <a:bodyPr wrap="square">
            <a:spAutoFit/>
          </a:bodyPr>
          <a:lstStyle/>
          <a:p>
            <a:r>
              <a:rPr lang="en-US" sz="1400" i="1" dirty="0">
                <a:latin typeface="+mj-lt"/>
              </a:rPr>
              <a:t>Select your Emergency</a:t>
            </a:r>
            <a:endParaRPr lang="en-US" sz="1400" i="1" dirty="0"/>
          </a:p>
        </p:txBody>
      </p:sp>
      <p:sp>
        <p:nvSpPr>
          <p:cNvPr id="14" name="TextBox 13">
            <a:extLst>
              <a:ext uri="{FF2B5EF4-FFF2-40B4-BE49-F238E27FC236}">
                <a16:creationId xmlns:a16="http://schemas.microsoft.com/office/drawing/2014/main" id="{6D9A304B-E172-447D-9ECD-E8B9ABBCD111}"/>
              </a:ext>
            </a:extLst>
          </p:cNvPr>
          <p:cNvSpPr txBox="1"/>
          <p:nvPr/>
        </p:nvSpPr>
        <p:spPr>
          <a:xfrm>
            <a:off x="2686339" y="6164040"/>
            <a:ext cx="1653649" cy="523220"/>
          </a:xfrm>
          <a:prstGeom prst="rect">
            <a:avLst/>
          </a:prstGeom>
          <a:noFill/>
        </p:spPr>
        <p:txBody>
          <a:bodyPr wrap="square">
            <a:spAutoFit/>
          </a:bodyPr>
          <a:lstStyle/>
          <a:p>
            <a:r>
              <a:rPr lang="en-US" sz="1400" i="1" dirty="0">
                <a:latin typeface="+mj-lt"/>
              </a:rPr>
              <a:t>Receive timing for care</a:t>
            </a:r>
            <a:endParaRPr lang="en-US" sz="1400" i="1" dirty="0"/>
          </a:p>
        </p:txBody>
      </p:sp>
      <p:sp>
        <p:nvSpPr>
          <p:cNvPr id="15" name="TextBox 14">
            <a:extLst>
              <a:ext uri="{FF2B5EF4-FFF2-40B4-BE49-F238E27FC236}">
                <a16:creationId xmlns:a16="http://schemas.microsoft.com/office/drawing/2014/main" id="{7FF63FD1-D597-49C0-A33B-93083714C447}"/>
              </a:ext>
            </a:extLst>
          </p:cNvPr>
          <p:cNvSpPr txBox="1"/>
          <p:nvPr/>
        </p:nvSpPr>
        <p:spPr>
          <a:xfrm>
            <a:off x="4624747" y="6164039"/>
            <a:ext cx="1764165" cy="523220"/>
          </a:xfrm>
          <a:prstGeom prst="rect">
            <a:avLst/>
          </a:prstGeom>
          <a:noFill/>
        </p:spPr>
        <p:txBody>
          <a:bodyPr wrap="square">
            <a:spAutoFit/>
          </a:bodyPr>
          <a:lstStyle/>
          <a:p>
            <a:r>
              <a:rPr lang="en-US" sz="1400" i="1" dirty="0">
                <a:latin typeface="+mj-lt"/>
              </a:rPr>
              <a:t>Get help while waiting</a:t>
            </a:r>
            <a:endParaRPr lang="en-US" sz="1400" i="1" dirty="0"/>
          </a:p>
        </p:txBody>
      </p:sp>
    </p:spTree>
    <p:extLst>
      <p:ext uri="{BB962C8B-B14F-4D97-AF65-F5344CB8AC3E}">
        <p14:creationId xmlns:p14="http://schemas.microsoft.com/office/powerpoint/2010/main" val="4103562706"/>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123CD5C-1F38-4C80-985E-56589B3D5238}"/>
              </a:ext>
            </a:extLst>
          </p:cNvPr>
          <p:cNvSpPr txBox="1">
            <a:spLocks/>
          </p:cNvSpPr>
          <p:nvPr/>
        </p:nvSpPr>
        <p:spPr>
          <a:xfrm>
            <a:off x="908922" y="2176402"/>
            <a:ext cx="5899298" cy="17274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kern="1200" dirty="0">
                <a:solidFill>
                  <a:schemeClr val="tx1"/>
                </a:solidFill>
                <a:latin typeface="Montserrat ExtraBold" panose="00000900000000000000" pitchFamily="50" charset="0"/>
              </a:rPr>
              <a:t>How do we know?</a:t>
            </a:r>
          </a:p>
        </p:txBody>
      </p:sp>
      <p:sp>
        <p:nvSpPr>
          <p:cNvPr id="3" name="Slide Number Placeholder 2">
            <a:extLst>
              <a:ext uri="{FF2B5EF4-FFF2-40B4-BE49-F238E27FC236}">
                <a16:creationId xmlns:a16="http://schemas.microsoft.com/office/drawing/2014/main" id="{23285DD8-AA6D-4C5E-868E-E55A13E1D395}"/>
              </a:ext>
            </a:extLst>
          </p:cNvPr>
          <p:cNvSpPr>
            <a:spLocks noGrp="1"/>
          </p:cNvSpPr>
          <p:nvPr>
            <p:ph type="sldNum" sz="quarter" idx="12"/>
          </p:nvPr>
        </p:nvSpPr>
        <p:spPr/>
        <p:txBody>
          <a:bodyPr/>
          <a:lstStyle/>
          <a:p>
            <a:fld id="{76E8D86E-B9AA-441D-A118-DDF718049CDD}" type="slidenum">
              <a:rPr lang="en-US" smtClean="0"/>
              <a:t>5</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384E06B8-5DAE-4632-A230-4B3E399283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7252" y="742654"/>
            <a:ext cx="6117809" cy="5372691"/>
          </a:xfrm>
          <a:prstGeom prst="rect">
            <a:avLst/>
          </a:prstGeom>
        </p:spPr>
      </p:pic>
      <p:sp>
        <p:nvSpPr>
          <p:cNvPr id="2" name="Oval 1">
            <a:extLst>
              <a:ext uri="{FF2B5EF4-FFF2-40B4-BE49-F238E27FC236}">
                <a16:creationId xmlns:a16="http://schemas.microsoft.com/office/drawing/2014/main" id="{4C64FF60-4875-4AF9-8B9B-F584D416191F}"/>
              </a:ext>
            </a:extLst>
          </p:cNvPr>
          <p:cNvSpPr/>
          <p:nvPr/>
        </p:nvSpPr>
        <p:spPr>
          <a:xfrm>
            <a:off x="10281684" y="4625163"/>
            <a:ext cx="107209" cy="10720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64659968-A9D2-487D-94D5-BFEF06E6E9E6}"/>
              </a:ext>
            </a:extLst>
          </p:cNvPr>
          <p:cNvSpPr txBox="1"/>
          <p:nvPr/>
        </p:nvSpPr>
        <p:spPr>
          <a:xfrm>
            <a:off x="10388893" y="4563351"/>
            <a:ext cx="1007770" cy="230832"/>
          </a:xfrm>
          <a:prstGeom prst="rect">
            <a:avLst/>
          </a:prstGeom>
          <a:noFill/>
        </p:spPr>
        <p:txBody>
          <a:bodyPr wrap="square" rtlCol="0">
            <a:spAutoFit/>
          </a:bodyPr>
          <a:lstStyle/>
          <a:p>
            <a:r>
              <a:rPr lang="en-US" sz="900" dirty="0">
                <a:latin typeface="Avenir Next LT Pro Light" panose="020B0604020202020204" pitchFamily="34" charset="0"/>
              </a:rPr>
              <a:t>EMS Stations</a:t>
            </a:r>
          </a:p>
        </p:txBody>
      </p:sp>
      <p:pic>
        <p:nvPicPr>
          <p:cNvPr id="9" name="Picture 8" descr="Graphical user interface, application&#10;&#10;Description automatically generated">
            <a:extLst>
              <a:ext uri="{FF2B5EF4-FFF2-40B4-BE49-F238E27FC236}">
                <a16:creationId xmlns:a16="http://schemas.microsoft.com/office/drawing/2014/main" id="{2FFF7953-0BAC-4E67-9EA3-4A8B9594C8BC}"/>
              </a:ext>
            </a:extLst>
          </p:cNvPr>
          <p:cNvPicPr>
            <a:picLocks noChangeAspect="1"/>
          </p:cNvPicPr>
          <p:nvPr/>
        </p:nvPicPr>
        <p:blipFill rotWithShape="1">
          <a:blip r:embed="rId4">
            <a:extLst>
              <a:ext uri="{28A0092B-C50C-407E-A947-70E740481C1C}">
                <a14:useLocalDpi xmlns:a14="http://schemas.microsoft.com/office/drawing/2010/main" val="0"/>
              </a:ext>
            </a:extLst>
          </a:blip>
          <a:srcRect l="47499" t="57445" r="8161" b="30227"/>
          <a:stretch/>
        </p:blipFill>
        <p:spPr>
          <a:xfrm>
            <a:off x="490554" y="3930475"/>
            <a:ext cx="5193093" cy="1727416"/>
          </a:xfrm>
          <a:prstGeom prst="rect">
            <a:avLst/>
          </a:prstGeom>
        </p:spPr>
      </p:pic>
    </p:spTree>
    <p:extLst>
      <p:ext uri="{BB962C8B-B14F-4D97-AF65-F5344CB8AC3E}">
        <p14:creationId xmlns:p14="http://schemas.microsoft.com/office/powerpoint/2010/main" val="3886794796"/>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123CD5C-1F38-4C80-985E-56589B3D5238}"/>
              </a:ext>
            </a:extLst>
          </p:cNvPr>
          <p:cNvSpPr txBox="1">
            <a:spLocks/>
          </p:cNvSpPr>
          <p:nvPr/>
        </p:nvSpPr>
        <p:spPr>
          <a:xfrm>
            <a:off x="838200" y="344335"/>
            <a:ext cx="7402033" cy="17274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dirty="0">
                <a:latin typeface="Montserrat ExtraBold" panose="00000900000000000000" pitchFamily="50" charset="0"/>
              </a:rPr>
              <a:t>Patterns from </a:t>
            </a:r>
          </a:p>
          <a:p>
            <a:pPr>
              <a:spcAft>
                <a:spcPts val="600"/>
              </a:spcAft>
            </a:pPr>
            <a:r>
              <a:rPr lang="en-US" sz="3600" dirty="0">
                <a:latin typeface="Montserrat ExtraBold" panose="00000900000000000000" pitchFamily="50" charset="0"/>
              </a:rPr>
              <a:t>Historical Calls</a:t>
            </a:r>
            <a:endParaRPr lang="en-US" sz="3600" kern="1200" dirty="0">
              <a:solidFill>
                <a:schemeClr val="tx1"/>
              </a:solidFill>
              <a:latin typeface="Montserrat ExtraBold" panose="00000900000000000000" pitchFamily="50" charset="0"/>
            </a:endParaRPr>
          </a:p>
        </p:txBody>
      </p:sp>
      <p:sp>
        <p:nvSpPr>
          <p:cNvPr id="3" name="Slide Number Placeholder 2">
            <a:extLst>
              <a:ext uri="{FF2B5EF4-FFF2-40B4-BE49-F238E27FC236}">
                <a16:creationId xmlns:a16="http://schemas.microsoft.com/office/drawing/2014/main" id="{23285DD8-AA6D-4C5E-868E-E55A13E1D395}"/>
              </a:ext>
            </a:extLst>
          </p:cNvPr>
          <p:cNvSpPr>
            <a:spLocks noGrp="1"/>
          </p:cNvSpPr>
          <p:nvPr>
            <p:ph type="sldNum" sz="quarter" idx="12"/>
          </p:nvPr>
        </p:nvSpPr>
        <p:spPr/>
        <p:txBody>
          <a:bodyPr/>
          <a:lstStyle/>
          <a:p>
            <a:fld id="{76E8D86E-B9AA-441D-A118-DDF718049CDD}" type="slidenum">
              <a:rPr lang="en-US" smtClean="0"/>
              <a:t>6</a:t>
            </a:fld>
            <a:endParaRPr lang="en-US" dirty="0"/>
          </a:p>
        </p:txBody>
      </p:sp>
      <p:sp>
        <p:nvSpPr>
          <p:cNvPr id="9" name="Title 1">
            <a:extLst>
              <a:ext uri="{FF2B5EF4-FFF2-40B4-BE49-F238E27FC236}">
                <a16:creationId xmlns:a16="http://schemas.microsoft.com/office/drawing/2014/main" id="{E7C2CDCA-1734-48A0-A313-55883F4A0C54}"/>
              </a:ext>
            </a:extLst>
          </p:cNvPr>
          <p:cNvSpPr txBox="1">
            <a:spLocks/>
          </p:cNvSpPr>
          <p:nvPr/>
        </p:nvSpPr>
        <p:spPr>
          <a:xfrm>
            <a:off x="838200" y="1092163"/>
            <a:ext cx="7402033" cy="17274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dirty="0"/>
              <a:t>Volume of Calls</a:t>
            </a:r>
            <a:endParaRPr lang="en-US" sz="2800" kern="1200" dirty="0">
              <a:solidFill>
                <a:schemeClr val="tx1"/>
              </a:solidFill>
            </a:endParaRPr>
          </a:p>
        </p:txBody>
      </p:sp>
      <p:pic>
        <p:nvPicPr>
          <p:cNvPr id="5" name="Picture 4" descr="Chart, histogram&#10;&#10;Description automatically generated">
            <a:extLst>
              <a:ext uri="{FF2B5EF4-FFF2-40B4-BE49-F238E27FC236}">
                <a16:creationId xmlns:a16="http://schemas.microsoft.com/office/drawing/2014/main" id="{600F4778-7BD2-4200-B3FD-129086E948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493" y="773075"/>
            <a:ext cx="6396307" cy="5617269"/>
          </a:xfrm>
          <a:prstGeom prst="rect">
            <a:avLst/>
          </a:prstGeom>
        </p:spPr>
      </p:pic>
      <p:sp>
        <p:nvSpPr>
          <p:cNvPr id="11" name="Content Placeholder 2">
            <a:extLst>
              <a:ext uri="{FF2B5EF4-FFF2-40B4-BE49-F238E27FC236}">
                <a16:creationId xmlns:a16="http://schemas.microsoft.com/office/drawing/2014/main" id="{261DD1BD-6ED7-4131-85B3-0C51C7C23BC8}"/>
              </a:ext>
            </a:extLst>
          </p:cNvPr>
          <p:cNvSpPr txBox="1">
            <a:spLocks/>
          </p:cNvSpPr>
          <p:nvPr/>
        </p:nvSpPr>
        <p:spPr>
          <a:xfrm>
            <a:off x="2286001" y="2819580"/>
            <a:ext cx="2253216" cy="16115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s-AR" sz="1800" b="1" dirty="0" err="1">
                <a:latin typeface="Montserrat ExtraBold" panose="00000900000000000000" pitchFamily="50" charset="0"/>
              </a:rPr>
              <a:t>Call</a:t>
            </a:r>
            <a:r>
              <a:rPr lang="en-US" sz="1800" b="1" dirty="0">
                <a:latin typeface="Montserrat ExtraBold" panose="00000900000000000000" pitchFamily="50" charset="0"/>
              </a:rPr>
              <a:t> Volume is not the sole predictor </a:t>
            </a:r>
            <a:r>
              <a:rPr lang="en-US" sz="1800" b="1" dirty="0">
                <a:solidFill>
                  <a:schemeClr val="bg1">
                    <a:lumMod val="50000"/>
                  </a:schemeClr>
                </a:solidFill>
                <a:latin typeface="Montserrat ExtraBold" panose="00000900000000000000" pitchFamily="50" charset="0"/>
              </a:rPr>
              <a:t>of EMS Delays</a:t>
            </a:r>
            <a:endParaRPr lang="en-US" sz="1500" dirty="0">
              <a:solidFill>
                <a:schemeClr val="bg1">
                  <a:lumMod val="50000"/>
                </a:schemeClr>
              </a:solidFill>
              <a:latin typeface="+mj-lt"/>
            </a:endParaRPr>
          </a:p>
        </p:txBody>
      </p:sp>
      <p:sp>
        <p:nvSpPr>
          <p:cNvPr id="7" name="Freeform: Shape 6">
            <a:extLst>
              <a:ext uri="{FF2B5EF4-FFF2-40B4-BE49-F238E27FC236}">
                <a16:creationId xmlns:a16="http://schemas.microsoft.com/office/drawing/2014/main" id="{2AFCA187-E746-4884-B122-0FCD4E333751}"/>
              </a:ext>
            </a:extLst>
          </p:cNvPr>
          <p:cNvSpPr/>
          <p:nvPr/>
        </p:nvSpPr>
        <p:spPr>
          <a:xfrm>
            <a:off x="5901070" y="4529097"/>
            <a:ext cx="4603897" cy="659591"/>
          </a:xfrm>
          <a:custGeom>
            <a:avLst/>
            <a:gdLst>
              <a:gd name="connsiteX0" fmla="*/ 0 w 4603897"/>
              <a:gd name="connsiteY0" fmla="*/ 585163 h 659591"/>
              <a:gd name="connsiteX1" fmla="*/ 1594883 w 4603897"/>
              <a:gd name="connsiteY1" fmla="*/ 373 h 659591"/>
              <a:gd name="connsiteX2" fmla="*/ 4603897 w 4603897"/>
              <a:gd name="connsiteY2" fmla="*/ 659591 h 659591"/>
            </a:gdLst>
            <a:ahLst/>
            <a:cxnLst>
              <a:cxn ang="0">
                <a:pos x="connsiteX0" y="connsiteY0"/>
              </a:cxn>
              <a:cxn ang="0">
                <a:pos x="connsiteX1" y="connsiteY1"/>
              </a:cxn>
              <a:cxn ang="0">
                <a:pos x="connsiteX2" y="connsiteY2"/>
              </a:cxn>
            </a:cxnLst>
            <a:rect l="l" t="t" r="r" b="b"/>
            <a:pathLst>
              <a:path w="4603897" h="659591">
                <a:moveTo>
                  <a:pt x="0" y="585163"/>
                </a:moveTo>
                <a:cubicBezTo>
                  <a:pt x="413783" y="286565"/>
                  <a:pt x="827567" y="-12032"/>
                  <a:pt x="1594883" y="373"/>
                </a:cubicBezTo>
                <a:cubicBezTo>
                  <a:pt x="2362199" y="12778"/>
                  <a:pt x="4139609" y="539089"/>
                  <a:pt x="4603897" y="659591"/>
                </a:cubicBezTo>
              </a:path>
            </a:pathLst>
          </a:cu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2" name="Freeform: Shape 11">
            <a:extLst>
              <a:ext uri="{FF2B5EF4-FFF2-40B4-BE49-F238E27FC236}">
                <a16:creationId xmlns:a16="http://schemas.microsoft.com/office/drawing/2014/main" id="{929ED27D-2C7A-4429-8BEE-7C82D21FFEDC}"/>
              </a:ext>
            </a:extLst>
          </p:cNvPr>
          <p:cNvSpPr/>
          <p:nvPr/>
        </p:nvSpPr>
        <p:spPr>
          <a:xfrm>
            <a:off x="448340" y="4038421"/>
            <a:ext cx="4603897" cy="659591"/>
          </a:xfrm>
          <a:custGeom>
            <a:avLst/>
            <a:gdLst>
              <a:gd name="connsiteX0" fmla="*/ 0 w 4603897"/>
              <a:gd name="connsiteY0" fmla="*/ 585163 h 659591"/>
              <a:gd name="connsiteX1" fmla="*/ 1594883 w 4603897"/>
              <a:gd name="connsiteY1" fmla="*/ 373 h 659591"/>
              <a:gd name="connsiteX2" fmla="*/ 4603897 w 4603897"/>
              <a:gd name="connsiteY2" fmla="*/ 659591 h 659591"/>
            </a:gdLst>
            <a:ahLst/>
            <a:cxnLst>
              <a:cxn ang="0">
                <a:pos x="connsiteX0" y="connsiteY0"/>
              </a:cxn>
              <a:cxn ang="0">
                <a:pos x="connsiteX1" y="connsiteY1"/>
              </a:cxn>
              <a:cxn ang="0">
                <a:pos x="connsiteX2" y="connsiteY2"/>
              </a:cxn>
            </a:cxnLst>
            <a:rect l="l" t="t" r="r" b="b"/>
            <a:pathLst>
              <a:path w="4603897" h="659591">
                <a:moveTo>
                  <a:pt x="0" y="585163"/>
                </a:moveTo>
                <a:cubicBezTo>
                  <a:pt x="413783" y="286565"/>
                  <a:pt x="827567" y="-12032"/>
                  <a:pt x="1594883" y="373"/>
                </a:cubicBezTo>
                <a:cubicBezTo>
                  <a:pt x="2362199" y="12778"/>
                  <a:pt x="4139609" y="539089"/>
                  <a:pt x="4603897" y="659591"/>
                </a:cubicBezTo>
              </a:path>
            </a:pathLst>
          </a:cu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8" name="Oval 7">
            <a:extLst>
              <a:ext uri="{FF2B5EF4-FFF2-40B4-BE49-F238E27FC236}">
                <a16:creationId xmlns:a16="http://schemas.microsoft.com/office/drawing/2014/main" id="{7D402409-0A7D-4117-B3DF-F578D1B23234}"/>
              </a:ext>
            </a:extLst>
          </p:cNvPr>
          <p:cNvSpPr/>
          <p:nvPr/>
        </p:nvSpPr>
        <p:spPr>
          <a:xfrm>
            <a:off x="1823483" y="3972675"/>
            <a:ext cx="138223" cy="13822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5045529"/>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123CD5C-1F38-4C80-985E-56589B3D5238}"/>
              </a:ext>
            </a:extLst>
          </p:cNvPr>
          <p:cNvSpPr txBox="1">
            <a:spLocks/>
          </p:cNvSpPr>
          <p:nvPr/>
        </p:nvSpPr>
        <p:spPr>
          <a:xfrm>
            <a:off x="838200" y="344335"/>
            <a:ext cx="7402033" cy="17274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dirty="0">
                <a:latin typeface="Montserrat ExtraBold" panose="00000900000000000000" pitchFamily="50" charset="0"/>
              </a:rPr>
              <a:t>Patterns from </a:t>
            </a:r>
          </a:p>
          <a:p>
            <a:pPr>
              <a:spcAft>
                <a:spcPts val="600"/>
              </a:spcAft>
            </a:pPr>
            <a:r>
              <a:rPr lang="en-US" sz="3600" dirty="0">
                <a:latin typeface="Montserrat ExtraBold" panose="00000900000000000000" pitchFamily="50" charset="0"/>
              </a:rPr>
              <a:t>Historical Calls</a:t>
            </a:r>
            <a:endParaRPr lang="en-US" sz="3600" kern="1200" dirty="0">
              <a:solidFill>
                <a:schemeClr val="tx1"/>
              </a:solidFill>
              <a:latin typeface="Montserrat ExtraBold" panose="00000900000000000000" pitchFamily="50" charset="0"/>
            </a:endParaRPr>
          </a:p>
        </p:txBody>
      </p:sp>
      <p:sp>
        <p:nvSpPr>
          <p:cNvPr id="3" name="Slide Number Placeholder 2">
            <a:extLst>
              <a:ext uri="{FF2B5EF4-FFF2-40B4-BE49-F238E27FC236}">
                <a16:creationId xmlns:a16="http://schemas.microsoft.com/office/drawing/2014/main" id="{23285DD8-AA6D-4C5E-868E-E55A13E1D395}"/>
              </a:ext>
            </a:extLst>
          </p:cNvPr>
          <p:cNvSpPr>
            <a:spLocks noGrp="1"/>
          </p:cNvSpPr>
          <p:nvPr>
            <p:ph type="sldNum" sz="quarter" idx="12"/>
          </p:nvPr>
        </p:nvSpPr>
        <p:spPr/>
        <p:txBody>
          <a:bodyPr/>
          <a:lstStyle/>
          <a:p>
            <a:fld id="{76E8D86E-B9AA-441D-A118-DDF718049CDD}" type="slidenum">
              <a:rPr lang="en-US" smtClean="0"/>
              <a:t>7</a:t>
            </a:fld>
            <a:endParaRPr lang="en-US" dirty="0"/>
          </a:p>
        </p:txBody>
      </p:sp>
      <p:sp>
        <p:nvSpPr>
          <p:cNvPr id="9" name="Title 1">
            <a:extLst>
              <a:ext uri="{FF2B5EF4-FFF2-40B4-BE49-F238E27FC236}">
                <a16:creationId xmlns:a16="http://schemas.microsoft.com/office/drawing/2014/main" id="{E7C2CDCA-1734-48A0-A313-55883F4A0C54}"/>
              </a:ext>
            </a:extLst>
          </p:cNvPr>
          <p:cNvSpPr txBox="1">
            <a:spLocks/>
          </p:cNvSpPr>
          <p:nvPr/>
        </p:nvSpPr>
        <p:spPr>
          <a:xfrm>
            <a:off x="838200" y="1092163"/>
            <a:ext cx="7402033" cy="17274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kern="1200" dirty="0">
                <a:solidFill>
                  <a:schemeClr val="tx1"/>
                </a:solidFill>
              </a:rPr>
              <a:t>Incident Priority</a:t>
            </a:r>
          </a:p>
        </p:txBody>
      </p:sp>
      <p:pic>
        <p:nvPicPr>
          <p:cNvPr id="5" name="Picture 4" descr="Chart, bar chart, box and whisker chart&#10;&#10;Description automatically generated">
            <a:extLst>
              <a:ext uri="{FF2B5EF4-FFF2-40B4-BE49-F238E27FC236}">
                <a16:creationId xmlns:a16="http://schemas.microsoft.com/office/drawing/2014/main" id="{4C3A75CD-07B7-4931-BBB9-477A00AEB6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8998" y="877440"/>
            <a:ext cx="6239869" cy="5478910"/>
          </a:xfrm>
          <a:prstGeom prst="rect">
            <a:avLst/>
          </a:prstGeom>
        </p:spPr>
      </p:pic>
      <p:sp>
        <p:nvSpPr>
          <p:cNvPr id="8" name="Content Placeholder 2">
            <a:extLst>
              <a:ext uri="{FF2B5EF4-FFF2-40B4-BE49-F238E27FC236}">
                <a16:creationId xmlns:a16="http://schemas.microsoft.com/office/drawing/2014/main" id="{640FA572-FC3F-4796-A94D-78DD1F6446E9}"/>
              </a:ext>
            </a:extLst>
          </p:cNvPr>
          <p:cNvSpPr txBox="1">
            <a:spLocks/>
          </p:cNvSpPr>
          <p:nvPr/>
        </p:nvSpPr>
        <p:spPr>
          <a:xfrm>
            <a:off x="9248164" y="1092162"/>
            <a:ext cx="2105636" cy="16115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Montserrat ExtraBold" panose="00000900000000000000" pitchFamily="50" charset="0"/>
              </a:rPr>
              <a:t>Priority 2 </a:t>
            </a:r>
            <a:r>
              <a:rPr lang="en-US" sz="1800" b="1" dirty="0">
                <a:solidFill>
                  <a:schemeClr val="bg1">
                    <a:lumMod val="65000"/>
                  </a:schemeClr>
                </a:solidFill>
                <a:latin typeface="Montserrat ExtraBold" panose="00000900000000000000" pitchFamily="50" charset="0"/>
              </a:rPr>
              <a:t>incidents have the </a:t>
            </a:r>
            <a:r>
              <a:rPr lang="en-US" sz="1800" b="1" dirty="0">
                <a:latin typeface="Montserrat ExtraBold" panose="00000900000000000000" pitchFamily="50" charset="0"/>
              </a:rPr>
              <a:t>longest response time</a:t>
            </a:r>
          </a:p>
          <a:p>
            <a:pPr marL="0" indent="0">
              <a:buFont typeface="Arial" panose="020B0604020202020204" pitchFamily="34" charset="0"/>
              <a:buNone/>
            </a:pPr>
            <a:endParaRPr lang="en-US" sz="1500" dirty="0">
              <a:latin typeface="+mj-lt"/>
            </a:endParaRPr>
          </a:p>
        </p:txBody>
      </p:sp>
      <p:sp>
        <p:nvSpPr>
          <p:cNvPr id="11" name="Content Placeholder 2">
            <a:extLst>
              <a:ext uri="{FF2B5EF4-FFF2-40B4-BE49-F238E27FC236}">
                <a16:creationId xmlns:a16="http://schemas.microsoft.com/office/drawing/2014/main" id="{50A3B543-EFBA-4A57-B9D2-10ADB90C293A}"/>
              </a:ext>
            </a:extLst>
          </p:cNvPr>
          <p:cNvSpPr txBox="1">
            <a:spLocks/>
          </p:cNvSpPr>
          <p:nvPr/>
        </p:nvSpPr>
        <p:spPr>
          <a:xfrm>
            <a:off x="838200" y="2919409"/>
            <a:ext cx="3553047" cy="30241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500" dirty="0">
                <a:latin typeface="+mj-lt"/>
              </a:rPr>
              <a:t>Priority 1 – life threatening, salvageable</a:t>
            </a:r>
          </a:p>
          <a:p>
            <a:pPr lvl="1">
              <a:spcBef>
                <a:spcPts val="0"/>
              </a:spcBef>
            </a:pPr>
            <a:r>
              <a:rPr lang="en-US" sz="1200" i="1" dirty="0">
                <a:latin typeface="+mj-lt"/>
              </a:rPr>
              <a:t>Head injuries</a:t>
            </a:r>
          </a:p>
          <a:p>
            <a:pPr lvl="1">
              <a:spcBef>
                <a:spcPts val="0"/>
              </a:spcBef>
            </a:pPr>
            <a:r>
              <a:rPr lang="en-US" sz="1200" i="1" dirty="0">
                <a:latin typeface="+mj-lt"/>
              </a:rPr>
              <a:t>Severe burns</a:t>
            </a:r>
          </a:p>
          <a:p>
            <a:pPr lvl="1">
              <a:spcBef>
                <a:spcPts val="0"/>
              </a:spcBef>
            </a:pPr>
            <a:r>
              <a:rPr lang="en-US" sz="1200" i="1" dirty="0">
                <a:latin typeface="+mj-lt"/>
              </a:rPr>
              <a:t>Heart attack</a:t>
            </a:r>
          </a:p>
          <a:p>
            <a:pPr lvl="1">
              <a:spcBef>
                <a:spcPts val="0"/>
              </a:spcBef>
            </a:pPr>
            <a:r>
              <a:rPr lang="en-US" sz="1200" i="1" dirty="0">
                <a:latin typeface="+mj-lt"/>
              </a:rPr>
              <a:t>Breathing impaired</a:t>
            </a:r>
          </a:p>
          <a:p>
            <a:pPr lvl="1">
              <a:spcBef>
                <a:spcPts val="0"/>
              </a:spcBef>
            </a:pPr>
            <a:r>
              <a:rPr lang="en-US" sz="1200" i="1" dirty="0">
                <a:latin typeface="+mj-lt"/>
              </a:rPr>
              <a:t>Internal injuries</a:t>
            </a:r>
          </a:p>
          <a:p>
            <a:pPr marL="0" indent="0">
              <a:buFont typeface="Arial" panose="020B0604020202020204" pitchFamily="34" charset="0"/>
              <a:buNone/>
            </a:pPr>
            <a:r>
              <a:rPr lang="en-US" sz="1500" dirty="0">
                <a:latin typeface="+mj-lt"/>
              </a:rPr>
              <a:t>Priority 2 – Moderate/Serious injury, not life threatening</a:t>
            </a:r>
          </a:p>
          <a:p>
            <a:pPr lvl="1">
              <a:spcBef>
                <a:spcPts val="0"/>
              </a:spcBef>
            </a:pPr>
            <a:r>
              <a:rPr lang="en-US" sz="1200" i="1" dirty="0">
                <a:latin typeface="+mj-lt"/>
              </a:rPr>
              <a:t>Fractures</a:t>
            </a:r>
          </a:p>
          <a:p>
            <a:pPr lvl="1">
              <a:spcBef>
                <a:spcPts val="0"/>
              </a:spcBef>
            </a:pPr>
            <a:r>
              <a:rPr lang="en-US" sz="1200" i="1" dirty="0">
                <a:latin typeface="+mj-lt"/>
              </a:rPr>
              <a:t>Post-stroke, but stable</a:t>
            </a:r>
          </a:p>
          <a:p>
            <a:pPr lvl="1">
              <a:spcBef>
                <a:spcPts val="0"/>
              </a:spcBef>
            </a:pPr>
            <a:r>
              <a:rPr lang="en-US" sz="1200" i="1" dirty="0">
                <a:latin typeface="+mj-lt"/>
              </a:rPr>
              <a:t>Altered mental status </a:t>
            </a:r>
          </a:p>
          <a:p>
            <a:pPr marL="0" indent="0">
              <a:buFont typeface="Arial" panose="020B0604020202020204" pitchFamily="34" charset="0"/>
              <a:buNone/>
            </a:pPr>
            <a:r>
              <a:rPr lang="en-US" sz="1500" dirty="0">
                <a:latin typeface="+mj-lt"/>
              </a:rPr>
              <a:t>Priority 3 – “Walking Wounded”, </a:t>
            </a:r>
          </a:p>
          <a:p>
            <a:pPr marL="0" indent="0">
              <a:buFont typeface="Arial" panose="020B0604020202020204" pitchFamily="34" charset="0"/>
              <a:buNone/>
            </a:pPr>
            <a:endParaRPr lang="en-US" sz="1500" dirty="0">
              <a:latin typeface="+mj-lt"/>
            </a:endParaRPr>
          </a:p>
        </p:txBody>
      </p:sp>
    </p:spTree>
    <p:extLst>
      <p:ext uri="{BB962C8B-B14F-4D97-AF65-F5344CB8AC3E}">
        <p14:creationId xmlns:p14="http://schemas.microsoft.com/office/powerpoint/2010/main" val="3761952044"/>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123CD5C-1F38-4C80-985E-56589B3D5238}"/>
              </a:ext>
            </a:extLst>
          </p:cNvPr>
          <p:cNvSpPr txBox="1">
            <a:spLocks/>
          </p:cNvSpPr>
          <p:nvPr/>
        </p:nvSpPr>
        <p:spPr>
          <a:xfrm>
            <a:off x="838200" y="344335"/>
            <a:ext cx="7402033" cy="17274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dirty="0">
                <a:latin typeface="Montserrat ExtraBold" panose="00000900000000000000" pitchFamily="50" charset="0"/>
              </a:rPr>
              <a:t>Patterns from </a:t>
            </a:r>
          </a:p>
          <a:p>
            <a:pPr>
              <a:spcAft>
                <a:spcPts val="600"/>
              </a:spcAft>
            </a:pPr>
            <a:r>
              <a:rPr lang="en-US" sz="3600" dirty="0">
                <a:latin typeface="Montserrat ExtraBold" panose="00000900000000000000" pitchFamily="50" charset="0"/>
              </a:rPr>
              <a:t>Historical Calls</a:t>
            </a:r>
            <a:endParaRPr lang="en-US" sz="3600" kern="1200" dirty="0">
              <a:solidFill>
                <a:schemeClr val="tx1"/>
              </a:solidFill>
              <a:latin typeface="Montserrat ExtraBold" panose="00000900000000000000" pitchFamily="50" charset="0"/>
            </a:endParaRPr>
          </a:p>
        </p:txBody>
      </p:sp>
      <p:sp>
        <p:nvSpPr>
          <p:cNvPr id="3" name="Slide Number Placeholder 2">
            <a:extLst>
              <a:ext uri="{FF2B5EF4-FFF2-40B4-BE49-F238E27FC236}">
                <a16:creationId xmlns:a16="http://schemas.microsoft.com/office/drawing/2014/main" id="{23285DD8-AA6D-4C5E-868E-E55A13E1D395}"/>
              </a:ext>
            </a:extLst>
          </p:cNvPr>
          <p:cNvSpPr>
            <a:spLocks noGrp="1"/>
          </p:cNvSpPr>
          <p:nvPr>
            <p:ph type="sldNum" sz="quarter" idx="12"/>
          </p:nvPr>
        </p:nvSpPr>
        <p:spPr/>
        <p:txBody>
          <a:bodyPr/>
          <a:lstStyle/>
          <a:p>
            <a:fld id="{76E8D86E-B9AA-441D-A118-DDF718049CDD}" type="slidenum">
              <a:rPr lang="en-US" smtClean="0"/>
              <a:t>8</a:t>
            </a:fld>
            <a:endParaRPr lang="en-US" dirty="0"/>
          </a:p>
        </p:txBody>
      </p:sp>
      <p:sp>
        <p:nvSpPr>
          <p:cNvPr id="9" name="Title 1">
            <a:extLst>
              <a:ext uri="{FF2B5EF4-FFF2-40B4-BE49-F238E27FC236}">
                <a16:creationId xmlns:a16="http://schemas.microsoft.com/office/drawing/2014/main" id="{E7C2CDCA-1734-48A0-A313-55883F4A0C54}"/>
              </a:ext>
            </a:extLst>
          </p:cNvPr>
          <p:cNvSpPr txBox="1">
            <a:spLocks/>
          </p:cNvSpPr>
          <p:nvPr/>
        </p:nvSpPr>
        <p:spPr>
          <a:xfrm>
            <a:off x="838200" y="1092163"/>
            <a:ext cx="7402033" cy="17274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kern="1200" dirty="0">
                <a:solidFill>
                  <a:schemeClr val="tx1"/>
                </a:solidFill>
              </a:rPr>
              <a:t>Time of Day, Day of Week</a:t>
            </a:r>
          </a:p>
        </p:txBody>
      </p:sp>
      <p:pic>
        <p:nvPicPr>
          <p:cNvPr id="5" name="Picture 4" descr="A picture containing graphical user interface&#10;&#10;Description automatically generated">
            <a:extLst>
              <a:ext uri="{FF2B5EF4-FFF2-40B4-BE49-F238E27FC236}">
                <a16:creationId xmlns:a16="http://schemas.microsoft.com/office/drawing/2014/main" id="{1F677BD4-0ACE-4929-960D-1845275DE0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6548" y="344335"/>
            <a:ext cx="7375876" cy="6476379"/>
          </a:xfrm>
          <a:prstGeom prst="rect">
            <a:avLst/>
          </a:prstGeom>
        </p:spPr>
      </p:pic>
      <p:sp>
        <p:nvSpPr>
          <p:cNvPr id="8" name="Content Placeholder 2">
            <a:extLst>
              <a:ext uri="{FF2B5EF4-FFF2-40B4-BE49-F238E27FC236}">
                <a16:creationId xmlns:a16="http://schemas.microsoft.com/office/drawing/2014/main" id="{C9F7D7B6-6B6E-479C-B4DD-CF4D1D6664D1}"/>
              </a:ext>
            </a:extLst>
          </p:cNvPr>
          <p:cNvSpPr txBox="1">
            <a:spLocks/>
          </p:cNvSpPr>
          <p:nvPr/>
        </p:nvSpPr>
        <p:spPr>
          <a:xfrm>
            <a:off x="3306726" y="3567408"/>
            <a:ext cx="2146004" cy="16115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800" b="1" dirty="0">
                <a:latin typeface="Montserrat ExtraBold" panose="00000900000000000000" pitchFamily="50" charset="0"/>
              </a:rPr>
              <a:t>Delays </a:t>
            </a:r>
            <a:r>
              <a:rPr lang="en-US" sz="1800" b="1" dirty="0">
                <a:solidFill>
                  <a:schemeClr val="bg1">
                    <a:lumMod val="50000"/>
                  </a:schemeClr>
                </a:solidFill>
                <a:latin typeface="Montserrat ExtraBold" panose="00000900000000000000" pitchFamily="50" charset="0"/>
              </a:rPr>
              <a:t>are related  to</a:t>
            </a:r>
            <a:r>
              <a:rPr lang="en-US" sz="1800" b="1" dirty="0">
                <a:latin typeface="Montserrat ExtraBold" panose="00000900000000000000" pitchFamily="50" charset="0"/>
              </a:rPr>
              <a:t> Time and space</a:t>
            </a:r>
          </a:p>
          <a:p>
            <a:pPr marL="0" indent="0" algn="r">
              <a:buFont typeface="Arial" panose="020B0604020202020204" pitchFamily="34" charset="0"/>
              <a:buNone/>
            </a:pPr>
            <a:endParaRPr lang="en-US" sz="1500" dirty="0">
              <a:latin typeface="+mj-lt"/>
            </a:endParaRPr>
          </a:p>
        </p:txBody>
      </p:sp>
      <p:sp>
        <p:nvSpPr>
          <p:cNvPr id="11" name="Oval 10">
            <a:extLst>
              <a:ext uri="{FF2B5EF4-FFF2-40B4-BE49-F238E27FC236}">
                <a16:creationId xmlns:a16="http://schemas.microsoft.com/office/drawing/2014/main" id="{632DB1AF-1EA1-469F-8613-FF8093E8BCE9}"/>
              </a:ext>
            </a:extLst>
          </p:cNvPr>
          <p:cNvSpPr/>
          <p:nvPr/>
        </p:nvSpPr>
        <p:spPr>
          <a:xfrm>
            <a:off x="10281684" y="5007937"/>
            <a:ext cx="107209" cy="10720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5CDE9EE4-9C51-4E16-8D9B-F787655C88DB}"/>
              </a:ext>
            </a:extLst>
          </p:cNvPr>
          <p:cNvSpPr txBox="1"/>
          <p:nvPr/>
        </p:nvSpPr>
        <p:spPr>
          <a:xfrm>
            <a:off x="10388893" y="4946125"/>
            <a:ext cx="1007770" cy="230832"/>
          </a:xfrm>
          <a:prstGeom prst="rect">
            <a:avLst/>
          </a:prstGeom>
          <a:noFill/>
        </p:spPr>
        <p:txBody>
          <a:bodyPr wrap="square" rtlCol="0">
            <a:spAutoFit/>
          </a:bodyPr>
          <a:lstStyle/>
          <a:p>
            <a:r>
              <a:rPr lang="en-US" sz="900" dirty="0">
                <a:latin typeface="Avenir Next LT Pro Light" panose="020B0604020202020204" pitchFamily="34" charset="0"/>
              </a:rPr>
              <a:t>EMS Stations</a:t>
            </a:r>
          </a:p>
        </p:txBody>
      </p:sp>
    </p:spTree>
    <p:extLst>
      <p:ext uri="{BB962C8B-B14F-4D97-AF65-F5344CB8AC3E}">
        <p14:creationId xmlns:p14="http://schemas.microsoft.com/office/powerpoint/2010/main" val="3370131045"/>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123CD5C-1F38-4C80-985E-56589B3D5238}"/>
              </a:ext>
            </a:extLst>
          </p:cNvPr>
          <p:cNvSpPr txBox="1">
            <a:spLocks/>
          </p:cNvSpPr>
          <p:nvPr/>
        </p:nvSpPr>
        <p:spPr>
          <a:xfrm>
            <a:off x="838200" y="344335"/>
            <a:ext cx="7402033" cy="17274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dirty="0">
                <a:latin typeface="Montserrat ExtraBold" panose="00000900000000000000" pitchFamily="50" charset="0"/>
              </a:rPr>
              <a:t>Patterns from </a:t>
            </a:r>
          </a:p>
          <a:p>
            <a:pPr>
              <a:spcAft>
                <a:spcPts val="600"/>
              </a:spcAft>
            </a:pPr>
            <a:r>
              <a:rPr lang="en-US" sz="3600" dirty="0">
                <a:latin typeface="Montserrat ExtraBold" panose="00000900000000000000" pitchFamily="50" charset="0"/>
              </a:rPr>
              <a:t>Historical Calls</a:t>
            </a:r>
            <a:endParaRPr lang="en-US" sz="3600" kern="1200" dirty="0">
              <a:solidFill>
                <a:schemeClr val="tx1"/>
              </a:solidFill>
              <a:latin typeface="Montserrat ExtraBold" panose="00000900000000000000" pitchFamily="50" charset="0"/>
            </a:endParaRPr>
          </a:p>
        </p:txBody>
      </p:sp>
      <p:sp>
        <p:nvSpPr>
          <p:cNvPr id="3" name="Slide Number Placeholder 2">
            <a:extLst>
              <a:ext uri="{FF2B5EF4-FFF2-40B4-BE49-F238E27FC236}">
                <a16:creationId xmlns:a16="http://schemas.microsoft.com/office/drawing/2014/main" id="{23285DD8-AA6D-4C5E-868E-E55A13E1D395}"/>
              </a:ext>
            </a:extLst>
          </p:cNvPr>
          <p:cNvSpPr>
            <a:spLocks noGrp="1"/>
          </p:cNvSpPr>
          <p:nvPr>
            <p:ph type="sldNum" sz="quarter" idx="12"/>
          </p:nvPr>
        </p:nvSpPr>
        <p:spPr/>
        <p:txBody>
          <a:bodyPr/>
          <a:lstStyle/>
          <a:p>
            <a:fld id="{76E8D86E-B9AA-441D-A118-DDF718049CDD}" type="slidenum">
              <a:rPr lang="en-US" smtClean="0"/>
              <a:t>9</a:t>
            </a:fld>
            <a:endParaRPr lang="en-US" dirty="0"/>
          </a:p>
        </p:txBody>
      </p:sp>
      <p:sp>
        <p:nvSpPr>
          <p:cNvPr id="9" name="Title 1">
            <a:extLst>
              <a:ext uri="{FF2B5EF4-FFF2-40B4-BE49-F238E27FC236}">
                <a16:creationId xmlns:a16="http://schemas.microsoft.com/office/drawing/2014/main" id="{E7C2CDCA-1734-48A0-A313-55883F4A0C54}"/>
              </a:ext>
            </a:extLst>
          </p:cNvPr>
          <p:cNvSpPr txBox="1">
            <a:spLocks/>
          </p:cNvSpPr>
          <p:nvPr/>
        </p:nvSpPr>
        <p:spPr>
          <a:xfrm>
            <a:off x="838200" y="1092163"/>
            <a:ext cx="7402033" cy="17274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800" kern="1200" dirty="0">
                <a:solidFill>
                  <a:schemeClr val="tx1"/>
                </a:solidFill>
              </a:rPr>
              <a:t>Time of Day, Day of Week</a:t>
            </a:r>
          </a:p>
        </p:txBody>
      </p:sp>
      <p:pic>
        <p:nvPicPr>
          <p:cNvPr id="6" name="Picture 5" descr="Chart, bar chart&#10;&#10;Description automatically generated">
            <a:extLst>
              <a:ext uri="{FF2B5EF4-FFF2-40B4-BE49-F238E27FC236}">
                <a16:creationId xmlns:a16="http://schemas.microsoft.com/office/drawing/2014/main" id="{2B9705FA-DB3A-46DA-87BE-FAA827ADE0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596" y="694209"/>
            <a:ext cx="6521204" cy="5643490"/>
          </a:xfrm>
          <a:prstGeom prst="rect">
            <a:avLst/>
          </a:prstGeom>
        </p:spPr>
      </p:pic>
      <p:sp>
        <p:nvSpPr>
          <p:cNvPr id="11" name="Content Placeholder 2">
            <a:extLst>
              <a:ext uri="{FF2B5EF4-FFF2-40B4-BE49-F238E27FC236}">
                <a16:creationId xmlns:a16="http://schemas.microsoft.com/office/drawing/2014/main" id="{B9520572-D62E-4BAD-B28E-676A5CF02EF8}"/>
              </a:ext>
            </a:extLst>
          </p:cNvPr>
          <p:cNvSpPr txBox="1">
            <a:spLocks/>
          </p:cNvSpPr>
          <p:nvPr/>
        </p:nvSpPr>
        <p:spPr>
          <a:xfrm>
            <a:off x="2191193" y="2819580"/>
            <a:ext cx="2348023" cy="16115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800" b="1" dirty="0">
                <a:latin typeface="Montserrat ExtraBold" panose="00000900000000000000" pitchFamily="50" charset="0"/>
              </a:rPr>
              <a:t>Afternoon and Overnight Calls </a:t>
            </a:r>
            <a:r>
              <a:rPr lang="en-US" sz="1800" b="1" dirty="0">
                <a:solidFill>
                  <a:schemeClr val="bg1">
                    <a:lumMod val="65000"/>
                  </a:schemeClr>
                </a:solidFill>
                <a:latin typeface="Montserrat ExtraBold" panose="00000900000000000000" pitchFamily="50" charset="0"/>
              </a:rPr>
              <a:t>have the </a:t>
            </a:r>
            <a:r>
              <a:rPr lang="en-US" sz="1800" b="1" dirty="0">
                <a:latin typeface="Montserrat ExtraBold" panose="00000900000000000000" pitchFamily="50" charset="0"/>
              </a:rPr>
              <a:t>longest wait times</a:t>
            </a:r>
          </a:p>
          <a:p>
            <a:pPr marL="0" indent="0" algn="r">
              <a:buFont typeface="Arial" panose="020B0604020202020204" pitchFamily="34" charset="0"/>
              <a:buNone/>
            </a:pPr>
            <a:endParaRPr lang="en-US" sz="1500" dirty="0">
              <a:latin typeface="+mj-lt"/>
            </a:endParaRPr>
          </a:p>
        </p:txBody>
      </p:sp>
    </p:spTree>
    <p:extLst>
      <p:ext uri="{BB962C8B-B14F-4D97-AF65-F5344CB8AC3E}">
        <p14:creationId xmlns:p14="http://schemas.microsoft.com/office/powerpoint/2010/main" val="4260596392"/>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4615</TotalTime>
  <Words>948</Words>
  <Application>Microsoft Office PowerPoint</Application>
  <PresentationFormat>Widescreen</PresentationFormat>
  <Paragraphs>87</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Avenir Next LT Pro Light</vt:lpstr>
      <vt:lpstr>Calibri</vt:lpstr>
      <vt:lpstr>Calibri Light</vt:lpstr>
      <vt:lpstr>Montserrat ExtraBold</vt:lpstr>
      <vt:lpstr>Segoe UI Semilight</vt:lpstr>
      <vt:lpstr>Office Theme</vt:lpstr>
      <vt:lpstr>Predicting Response Time in EMS arrival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CO2 , CH4 , NOx, Oh My!  Reducing Greenhouse Gas Emissions in the Delaware Valley</dc:title>
  <dc:creator>Al-Jalil Gault</dc:creator>
  <cp:lastModifiedBy>Al-Jalil</cp:lastModifiedBy>
  <cp:revision>137</cp:revision>
  <dcterms:created xsi:type="dcterms:W3CDTF">2020-08-06T16:18:32Z</dcterms:created>
  <dcterms:modified xsi:type="dcterms:W3CDTF">2020-12-04T14:16:37Z</dcterms:modified>
</cp:coreProperties>
</file>