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00" y="3873560"/>
            <a:ext cx="11205431" cy="18589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85357" y="7818595"/>
            <a:ext cx="2276318" cy="6945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96354" y="8430964"/>
            <a:ext cx="3424261" cy="10955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3456" y="5692903"/>
            <a:ext cx="8500928" cy="7237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1868" y="673445"/>
            <a:ext cx="3802121" cy="5790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78726" cy="12124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2068" y="3783763"/>
            <a:ext cx="1812526" cy="7237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068" y="4427830"/>
            <a:ext cx="2366417" cy="10666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2992" y="3783763"/>
            <a:ext cx="2159946" cy="7237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25915" y="4427830"/>
            <a:ext cx="2714848" cy="10920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94268" y="3793287"/>
            <a:ext cx="3685625" cy="6031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78033" y="4571296"/>
            <a:ext cx="3244103" cy="7872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96763" y="3783763"/>
            <a:ext cx="1812526" cy="7237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696668" y="4446877"/>
            <a:ext cx="2103055" cy="7872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387" y="4354054"/>
            <a:ext cx="2139362" cy="175853"/>
            <a:chOff x="272387" y="4354054"/>
            <a:chExt cx="2139362" cy="1758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272387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2925" y="4354054"/>
            <a:ext cx="2139362" cy="175853"/>
            <a:chOff x="12202925" y="4354054"/>
            <a:chExt cx="2139362" cy="1758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2202925" y="4354054"/>
              <a:ext cx="2139362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3625054" cy="14475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1486" y="8801728"/>
            <a:ext cx="3207028" cy="12444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48823" y="2388848"/>
            <a:ext cx="8461157" cy="7192432"/>
            <a:chOff x="8548823" y="2388848"/>
            <a:chExt cx="8461157" cy="71924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8823" y="2388848"/>
              <a:ext cx="8461157" cy="719243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43734" y="3463068"/>
            <a:ext cx="7718704" cy="54554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11068" y="2633649"/>
            <a:ext cx="5964558" cy="7237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0482" y="2839391"/>
            <a:ext cx="6592223" cy="4210013"/>
            <a:chOff x="970482" y="2839391"/>
            <a:chExt cx="6592223" cy="42100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0482" y="2839391"/>
              <a:ext cx="6592223" cy="42100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66593" y="531505"/>
            <a:ext cx="3269513" cy="1338559"/>
            <a:chOff x="4266593" y="531505"/>
            <a:chExt cx="3269513" cy="13385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6593" y="531505"/>
              <a:ext cx="3269513" cy="13385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8577" y="6458381"/>
            <a:ext cx="2527416" cy="2243437"/>
            <a:chOff x="768577" y="6458381"/>
            <a:chExt cx="2527416" cy="224343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577" y="6458381"/>
              <a:ext cx="2527416" cy="2243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5032" y="608434"/>
            <a:ext cx="8325892" cy="14475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40970" y="2388848"/>
            <a:ext cx="8169010" cy="7192432"/>
            <a:chOff x="8840970" y="2388848"/>
            <a:chExt cx="8169010" cy="71924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40970" y="2388848"/>
              <a:ext cx="8169010" cy="71924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9049" y="5219018"/>
            <a:ext cx="7320338" cy="205608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85716" y="3007411"/>
            <a:ext cx="5884750" cy="11809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338342"/>
            <a:ext cx="1524339" cy="1524339"/>
            <a:chOff x="9142857" y="338342"/>
            <a:chExt cx="1524339" cy="1524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338342"/>
              <a:ext cx="1524339" cy="15243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82307" y="262890"/>
            <a:ext cx="2952466" cy="1805925"/>
            <a:chOff x="10982307" y="262890"/>
            <a:chExt cx="2952466" cy="18059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2307" y="262890"/>
              <a:ext cx="2952466" cy="18059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6694" y="2583273"/>
            <a:ext cx="6171429" cy="876306"/>
            <a:chOff x="1256694" y="2583273"/>
            <a:chExt cx="6171429" cy="8763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6694" y="2583273"/>
              <a:ext cx="6171429" cy="8763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3567" y="8003274"/>
            <a:ext cx="6171429" cy="1935989"/>
            <a:chOff x="1213567" y="8003274"/>
            <a:chExt cx="6171429" cy="19359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3567" y="8003274"/>
              <a:ext cx="6171429" cy="19359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43762" y="4110455"/>
            <a:ext cx="2451431" cy="3029902"/>
            <a:chOff x="2843762" y="4110455"/>
            <a:chExt cx="2451431" cy="302990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2843762" y="4110455"/>
              <a:ext cx="2451431" cy="30299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3625054" cy="14475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40970" y="2388848"/>
            <a:ext cx="8169010" cy="7192432"/>
            <a:chOff x="8840970" y="2388848"/>
            <a:chExt cx="8169010" cy="71924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40970" y="2388848"/>
              <a:ext cx="8169010" cy="719243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9049" y="4283712"/>
            <a:ext cx="7672559" cy="36317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1986" y="2360096"/>
            <a:ext cx="6171429" cy="3224571"/>
            <a:chOff x="1231986" y="2360096"/>
            <a:chExt cx="6171429" cy="322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1986" y="2360096"/>
              <a:ext cx="6171429" cy="322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85423" y="5913186"/>
            <a:ext cx="4250759" cy="4002798"/>
            <a:chOff x="2285423" y="5913186"/>
            <a:chExt cx="4250759" cy="40027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5423" y="5913186"/>
              <a:ext cx="4250759" cy="4002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55684" cy="18589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2021-10-17T16:40:24Z</dcterms:created>
  <dcterms:modified xsi:type="dcterms:W3CDTF">2021-10-17T16:40:24Z</dcterms:modified>
</cp:coreProperties>
</file>