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8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06D2A-C1BC-4ADF-B69D-F32D9A271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B96636-30FC-4A03-AED8-383E1CDB1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AD212-CFD5-401E-A690-919AC90A0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9411-F701-4CF3-A9B3-3A355575E0D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2FAC5-6E15-4056-BCDE-B7933B55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27AC6-64D8-4B0C-92D9-C388CE0C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9208-D098-464C-8CA7-FC8F6DF2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5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FC6A6-BA69-410C-A14C-A609AA5B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DCC17B-ECBB-48A0-A7E2-ACBBA6B24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864398-AA46-4E8D-B62B-24B701FB2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9411-F701-4CF3-A9B3-3A355575E0D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FB38D-0C04-48E5-BF34-378BFC93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0CB19F-4938-4731-862D-98FF07DA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9208-D098-464C-8CA7-FC8F6DF2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68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110948-9978-4F29-86F3-64AE9EC69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D9214C-BF70-428D-86C4-ADEA06292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1F26F-F9CA-4463-A5C7-AC6EC004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9411-F701-4CF3-A9B3-3A355575E0D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77E10-D33E-4755-BEAA-07FDEE37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B2BCD9-E538-4950-81FE-35F2C0CF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9208-D098-464C-8CA7-FC8F6DF2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9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E4809-BA36-41F7-B80D-308B0862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2D3ED-C540-48BF-8A8F-F6E46AFE9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2F96A-EAAB-4A5E-84DA-7F397401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9411-F701-4CF3-A9B3-3A355575E0D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B80FA2-998E-438F-BCE7-16B48D5F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5C32DC-9C0E-4DEF-8F03-9E2D2D51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9208-D098-464C-8CA7-FC8F6DF2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08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2536F-BEB7-4522-9E22-7FA0B890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5668E-AF1D-4E74-BA8F-E7DCFC4F2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F6755-380C-4837-966D-081FECCC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9411-F701-4CF3-A9B3-3A355575E0D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C65435-19CE-4622-B1B2-4C1DE256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37415-FBAE-4EDB-9E89-0478B5E2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9208-D098-464C-8CA7-FC8F6DF2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39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449DE-AD6F-46D1-80DA-BD88B1D2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8327AB-DFC3-4359-B8F5-BADD07000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671505-34BA-4B2A-8158-242592F90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0F2CF3-AAAB-47B0-9847-15CC1629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9411-F701-4CF3-A9B3-3A355575E0D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15C28A-8CAA-480F-BD1A-F62F3ACCD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600B0C-FEB6-4281-BFEC-CDEA7874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9208-D098-464C-8CA7-FC8F6DF2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6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57EED-7532-41D0-BEB4-6832DB1A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256451-86C1-4635-9D5D-FED7C5807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EBB323-33BC-4D6B-92AC-A2EAAF3EA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ABDFFF-A298-4DBB-9913-4BF5ACF0A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529CD1-2FD7-4377-9259-5326C6193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4AE0CD-E225-46B5-A5CE-0989F402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9411-F701-4CF3-A9B3-3A355575E0D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B1AA03-FC74-433D-8E13-F92DA328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AEF2AD-494D-4040-8C53-B70B9861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9208-D098-464C-8CA7-FC8F6DF2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62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ECC0A-C559-4500-88EE-542B1A4A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AADB4A-6292-459B-8C79-26104C8D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9411-F701-4CF3-A9B3-3A355575E0D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A18890-FFEB-4E06-8542-24042697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A0E736-AA88-46B8-9833-CC401590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9208-D098-464C-8CA7-FC8F6DF2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62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1A6644-D191-4AF9-B191-D54FA3220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9411-F701-4CF3-A9B3-3A355575E0D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A9774F-1B25-4023-A964-9AA86FF1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BCF238-D3A0-4952-8422-4107D474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9208-D098-464C-8CA7-FC8F6DF2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73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D10F9-7BAD-4FC7-9E55-FA29C84E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0E122-732C-4F29-8BA8-3ED99B789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46C0D7-B3F7-4598-9C9A-68FBFF7AF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57088D-C04E-4957-82F5-3383E236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9411-F701-4CF3-A9B3-3A355575E0D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2487FD-D095-445D-A3F6-88B6230D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4C5201-DAE8-4D9D-BFA6-0314C69C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9208-D098-464C-8CA7-FC8F6DF2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7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6271F-3F68-4AA5-8EB7-A5E8FF64B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C85834-2113-4873-A975-02C426316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6E40DD-3ECC-441E-AB24-342DFDBD4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D98A04-0C97-4C51-BB20-7F12359C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9411-F701-4CF3-A9B3-3A355575E0D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66A953-BEE9-4A72-B369-0792FF82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FDBFD4-4554-403B-9EFC-DAD7F648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9208-D098-464C-8CA7-FC8F6DF2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3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389F45-0297-4C36-9CF1-CFC7538A3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EE8BC2-43CC-4B17-AE2E-D16372824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C6465-F190-49CC-8DA9-AB0CCA276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99411-F701-4CF3-A9B3-3A355575E0D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77667-A575-4874-885D-CBAF080F9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C2C9C-3420-4572-8AD6-66C8922EF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29208-D098-464C-8CA7-FC8F6DF2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29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- </a:t>
            </a:r>
            <a:r>
              <a:rPr lang="ko-KR" altLang="en-US" dirty="0"/>
              <a:t>신호등 모듈 수정</a:t>
            </a:r>
          </a:p>
        </p:txBody>
      </p:sp>
      <p:sp>
        <p:nvSpPr>
          <p:cNvPr id="6" name="내용 개체 틀 8"/>
          <p:cNvSpPr txBox="1">
            <a:spLocks/>
          </p:cNvSpPr>
          <p:nvPr/>
        </p:nvSpPr>
        <p:spPr>
          <a:xfrm>
            <a:off x="1981200" y="1340769"/>
            <a:ext cx="3970784" cy="4842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static int status;</a:t>
            </a:r>
          </a:p>
          <a:p>
            <a:pPr marL="109728" indent="0">
              <a:buNone/>
            </a:pPr>
            <a:endParaRPr lang="en-US" altLang="ko-KR" sz="1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109728" indent="0">
              <a:buNone/>
            </a:pP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void setup()</a:t>
            </a:r>
          </a:p>
          <a:p>
            <a:pPr marL="109728" indent="0">
              <a:buNone/>
            </a:pP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{</a:t>
            </a:r>
          </a:p>
          <a:p>
            <a:pPr marL="109728" indent="0">
              <a:buNone/>
            </a:pP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  status = 0;  </a:t>
            </a:r>
          </a:p>
          <a:p>
            <a:pPr marL="109728" indent="0">
              <a:buNone/>
            </a:pP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  </a:t>
            </a:r>
            <a:r>
              <a:rPr lang="en-US" altLang="ko-KR" sz="14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pinMode</a:t>
            </a: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(RED_LED, OUTPUT);</a:t>
            </a:r>
          </a:p>
          <a:p>
            <a:pPr marL="109728" indent="0">
              <a:buNone/>
            </a:pP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  </a:t>
            </a:r>
            <a:r>
              <a:rPr lang="en-US" altLang="ko-KR" sz="14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pinMode</a:t>
            </a: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(YELLOW_LED, OUTPUT);</a:t>
            </a:r>
          </a:p>
          <a:p>
            <a:pPr marL="109728" indent="0">
              <a:buNone/>
            </a:pP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  </a:t>
            </a:r>
            <a:r>
              <a:rPr lang="en-US" altLang="ko-KR" sz="14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pinMode</a:t>
            </a: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(GREEN_LED, OUTPUT);</a:t>
            </a:r>
          </a:p>
          <a:p>
            <a:pPr marL="109728" indent="0">
              <a:buNone/>
            </a:pP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}</a:t>
            </a:r>
          </a:p>
          <a:p>
            <a:pPr marL="109728" indent="0">
              <a:buNone/>
            </a:pPr>
            <a:endParaRPr lang="en-US" altLang="ko-KR" sz="1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109728" indent="0">
              <a:buNone/>
            </a:pP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void loop()</a:t>
            </a:r>
          </a:p>
          <a:p>
            <a:pPr marL="109728" indent="0">
              <a:buNone/>
            </a:pP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{</a:t>
            </a:r>
          </a:p>
          <a:p>
            <a:pPr marL="109728" indent="0">
              <a:buNone/>
            </a:pP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</a:t>
            </a:r>
            <a:r>
              <a:rPr lang="en-US" altLang="ko-KR" sz="14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digitalWrite</a:t>
            </a: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(RED_LED, LOW);</a:t>
            </a:r>
          </a:p>
          <a:p>
            <a:pPr marL="109728" indent="0">
              <a:buNone/>
            </a:pP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</a:t>
            </a:r>
            <a:r>
              <a:rPr lang="en-US" altLang="ko-KR" sz="14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digitalWrite</a:t>
            </a: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(YELLOW_LED, LOW);</a:t>
            </a:r>
          </a:p>
          <a:p>
            <a:pPr marL="109728" indent="0">
              <a:buNone/>
            </a:pP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</a:t>
            </a:r>
            <a:r>
              <a:rPr lang="en-US" altLang="ko-KR" sz="14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digitalWrite</a:t>
            </a: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(GREEN_LED, LOW);</a:t>
            </a:r>
          </a:p>
          <a:p>
            <a:pPr marL="109728" indent="0">
              <a:buNone/>
            </a:pPr>
            <a:endParaRPr lang="en-US" altLang="ko-KR" sz="1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109728" indent="0">
              <a:buNone/>
            </a:pPr>
            <a:endParaRPr lang="en-US" altLang="ko-KR" sz="1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109728" indent="0">
              <a:buNone/>
            </a:pPr>
            <a:endParaRPr lang="en-US" altLang="ko-KR" sz="1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B3BBAC23-B594-47D1-B091-6B2DA1FF741E}"/>
              </a:ext>
            </a:extLst>
          </p:cNvPr>
          <p:cNvSpPr txBox="1">
            <a:spLocks/>
          </p:cNvSpPr>
          <p:nvPr/>
        </p:nvSpPr>
        <p:spPr>
          <a:xfrm>
            <a:off x="5951984" y="1340769"/>
            <a:ext cx="4258816" cy="4842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switch(status){</a:t>
            </a:r>
          </a:p>
          <a:p>
            <a:pPr marL="109728" indent="0">
              <a:buNone/>
            </a:pP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case 0:</a:t>
            </a:r>
          </a:p>
          <a:p>
            <a:pPr marL="109728" indent="0">
              <a:buNone/>
            </a:pP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	status = 1;</a:t>
            </a:r>
          </a:p>
          <a:p>
            <a:pPr marL="109728" indent="0">
              <a:buNone/>
            </a:pP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	_______ BLANK 1 _______    	break;</a:t>
            </a:r>
          </a:p>
          <a:p>
            <a:pPr marL="109728" indent="0">
              <a:buNone/>
            </a:pP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case 1:</a:t>
            </a:r>
          </a:p>
          <a:p>
            <a:pPr marL="109728" indent="0">
              <a:buNone/>
            </a:pP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	status = 2;</a:t>
            </a:r>
          </a:p>
          <a:p>
            <a:pPr marL="109728" indent="0">
              <a:buNone/>
            </a:pP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	_______ BLANK 2 _______    	break;</a:t>
            </a:r>
          </a:p>
          <a:p>
            <a:pPr marL="109728" indent="0">
              <a:buNone/>
            </a:pP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case 2:</a:t>
            </a:r>
          </a:p>
          <a:p>
            <a:pPr marL="109728" indent="0">
              <a:buNone/>
            </a:pP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	status = 0;</a:t>
            </a:r>
          </a:p>
          <a:p>
            <a:pPr marL="109728" indent="0">
              <a:buNone/>
            </a:pP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	_______ BLANK 3 _______</a:t>
            </a:r>
          </a:p>
          <a:p>
            <a:pPr marL="109728" indent="0">
              <a:buNone/>
            </a:pP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	break;</a:t>
            </a:r>
          </a:p>
          <a:p>
            <a:pPr marL="109728" indent="0">
              <a:buNone/>
            </a:pP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default:</a:t>
            </a:r>
          </a:p>
          <a:p>
            <a:pPr marL="109728" indent="0">
              <a:buNone/>
            </a:pP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	break;</a:t>
            </a:r>
          </a:p>
          <a:p>
            <a:pPr marL="109728" indent="0">
              <a:buNone/>
            </a:pP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 };</a:t>
            </a:r>
          </a:p>
          <a:p>
            <a:pPr marL="109728" indent="0">
              <a:buNone/>
            </a:pP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 delay(1000);</a:t>
            </a:r>
          </a:p>
          <a:p>
            <a:pPr marL="109728" indent="0">
              <a:buNone/>
            </a:pP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}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B1416A4-22C4-40E5-9D50-7F632C697CF7}"/>
              </a:ext>
            </a:extLst>
          </p:cNvPr>
          <p:cNvSpPr/>
          <p:nvPr/>
        </p:nvSpPr>
        <p:spPr bwMode="auto">
          <a:xfrm>
            <a:off x="1703512" y="5732463"/>
            <a:ext cx="3816424" cy="5762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t>과제 </a:t>
            </a:r>
            <a:r>
              <a:rPr kumimoji="1" lang="en-US" altLang="ko-KR" sz="1400" b="1" dirty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t>– </a:t>
            </a:r>
            <a:r>
              <a:rPr kumimoji="1" lang="ko-KR" altLang="en-US" sz="1400" b="1" dirty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t>기존 코드의 동작과 같이 </a:t>
            </a:r>
            <a:r>
              <a:rPr kumimoji="1" lang="en-US" altLang="ko-KR" sz="1400" b="1" dirty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t>1</a:t>
            </a:r>
            <a:r>
              <a:rPr kumimoji="1" lang="ko-KR" altLang="en-US" sz="1400" b="1" dirty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t>초에 한 개씩 켜지도록 </a:t>
            </a:r>
            <a:r>
              <a:rPr kumimoji="1" lang="en-US" altLang="ko-KR" sz="1400" b="1" dirty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t>BLANK1, 2, 3 </a:t>
            </a:r>
            <a:r>
              <a:rPr kumimoji="1" lang="ko-KR" altLang="en-US" sz="1400" b="1" dirty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t>을 채워주세요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6E396-474A-47CB-B237-F230A5708175}"/>
              </a:ext>
            </a:extLst>
          </p:cNvPr>
          <p:cNvSpPr txBox="1"/>
          <p:nvPr/>
        </p:nvSpPr>
        <p:spPr>
          <a:xfrm>
            <a:off x="0" y="0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201844050 </a:t>
            </a:r>
            <a:r>
              <a:rPr lang="ko-KR" altLang="en-US" dirty="0"/>
              <a:t>박승민</a:t>
            </a:r>
          </a:p>
        </p:txBody>
      </p:sp>
    </p:spTree>
    <p:extLst>
      <p:ext uri="{BB962C8B-B14F-4D97-AF65-F5344CB8AC3E}">
        <p14:creationId xmlns:p14="http://schemas.microsoft.com/office/powerpoint/2010/main" val="210264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158"/>
    </mc:Choice>
    <mc:Fallback xmlns="">
      <p:transition spd="slow" advTm="7315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EF7EC0-5F5A-4E83-9E82-3C34D817C2C1}"/>
              </a:ext>
            </a:extLst>
          </p:cNvPr>
          <p:cNvSpPr txBox="1"/>
          <p:nvPr/>
        </p:nvSpPr>
        <p:spPr>
          <a:xfrm>
            <a:off x="0" y="0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201844050 </a:t>
            </a:r>
            <a:r>
              <a:rPr lang="ko-KR" altLang="en-US" dirty="0"/>
              <a:t>박승민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1F051D-55C3-4617-AE0D-2FC58CA0B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9332"/>
            <a:ext cx="12309230" cy="648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12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174</Words>
  <Application>Microsoft Office PowerPoint</Application>
  <PresentationFormat>와이드스크린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HY중고딕</vt:lpstr>
      <vt:lpstr>맑은 고딕</vt:lpstr>
      <vt:lpstr>Arial</vt:lpstr>
      <vt:lpstr>Wingdings 3</vt:lpstr>
      <vt:lpstr>Office 테마</vt:lpstr>
      <vt:lpstr>과제 - 신호등 모듈 수정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/컴퓨터정보과 박승민</dc:creator>
  <cp:lastModifiedBy>박승민</cp:lastModifiedBy>
  <cp:revision>2</cp:revision>
  <dcterms:created xsi:type="dcterms:W3CDTF">2021-05-12T09:30:15Z</dcterms:created>
  <dcterms:modified xsi:type="dcterms:W3CDTF">2021-05-25T19:28:08Z</dcterms:modified>
</cp:coreProperties>
</file>