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672466" y="3327063"/>
            <a:ext cx="5955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13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4986799" cy="584775"/>
            <a:chOff x="762000" y="1863785"/>
            <a:chExt cx="4986799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4184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12 – 1 PC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방화벽 설치 및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 – 1 PC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방화벽 설치 및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82B75-1CD4-4C9A-BEEE-8F19CDF8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1"/>
            <a:ext cx="5761450" cy="392435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C18B858-CD01-42B5-B8F7-59AD8D068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00" y="2036402"/>
            <a:ext cx="5761450" cy="395562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F97E442-FD0F-4571-80C1-8749A09DF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01" y="3531765"/>
            <a:ext cx="4867499" cy="33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 – 1 PC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방화벽 설치 및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DE3DA-166E-4061-8F86-BA69F89F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5327126" cy="36285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6D366-D072-4C40-A1E6-99D22DD89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7" y="1913859"/>
            <a:ext cx="5327126" cy="3642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98E0B8-51A3-432C-AF4D-A0EBF5A80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84" y="3215027"/>
            <a:ext cx="5319897" cy="3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 – 1 PC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방화벽 설치 및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BD60E1-7BC2-49D9-A18E-3EB575C05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5572173" cy="365607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12F8F3E-8E48-465E-9971-A5FAB7B23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93" y="1991689"/>
            <a:ext cx="5471391" cy="357824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300F21F-34DD-4765-8610-139ADD8B3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53" y="3279752"/>
            <a:ext cx="6026158" cy="35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49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48</cp:revision>
  <dcterms:created xsi:type="dcterms:W3CDTF">2020-05-25T00:38:46Z</dcterms:created>
  <dcterms:modified xsi:type="dcterms:W3CDTF">2021-06-01T15:34:48Z</dcterms:modified>
</cp:coreProperties>
</file>