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75" d="100"/>
          <a:sy n="75" d="100"/>
        </p:scale>
        <p:origin x="312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FADC4D-7747-484C-A438-8C165873CA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47638AE-ACE0-4405-9F25-41CA2F5676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3E4E5C-F403-422C-A577-F37E254EB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8F30A-218B-482A-9E52-4616EC5FB47E}" type="datetimeFigureOut">
              <a:rPr lang="ko-KR" altLang="en-US" smtClean="0"/>
              <a:t>2021-09-14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EB3646-51A7-491D-A56E-2F7E3A744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0F277D-804C-43CE-911C-2FE9764A3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0003F-E33B-4F3A-80D8-992D596D71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1178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1D7F68-49D8-4860-A273-45DCF1D70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E4ECD33-CC4A-4F79-A248-2D70314CCC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F9EF53-ED8F-4FB7-A57F-091FC1668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8F30A-218B-482A-9E52-4616EC5FB47E}" type="datetimeFigureOut">
              <a:rPr lang="ko-KR" altLang="en-US" smtClean="0"/>
              <a:t>2021-09-14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BA29E7-4E14-4B5E-AEE8-A683566CA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950F01-6AD4-4BFC-BAF7-231D8CB22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0003F-E33B-4F3A-80D8-992D596D71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700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1D8416A-3E5D-41CD-BDE7-95FA449794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6477169-D482-4EFF-83D8-4D64AADDA4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11115E-59AE-45E2-95E7-D3841A7C9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8F30A-218B-482A-9E52-4616EC5FB47E}" type="datetimeFigureOut">
              <a:rPr lang="ko-KR" altLang="en-US" smtClean="0"/>
              <a:t>2021-09-14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0655CD-32F9-49D5-AA63-6704437C3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0A224F-0E3F-49BA-AD37-B9818F1CA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0003F-E33B-4F3A-80D8-992D596D71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071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C33BFB-E9DA-488F-B071-BCE7231FA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1F4B85-6B9A-4312-81D2-EAF35B488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8B6D77-144D-4998-8DF8-A865EBEF3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8F30A-218B-482A-9E52-4616EC5FB47E}" type="datetimeFigureOut">
              <a:rPr lang="ko-KR" altLang="en-US" smtClean="0"/>
              <a:t>2021-09-14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ECB772-BA7F-400B-8FA1-076B6D101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1E960B-CCC8-4D9B-9FA7-3E0FBB767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0003F-E33B-4F3A-80D8-992D596D71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3649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A56AF0-8FB6-44AB-BEC5-70A8E4F96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992C4D-817C-42DF-A360-13D8EB98BC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406C91-95E2-4DB7-A9C3-ED1F2DDD2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8F30A-218B-482A-9E52-4616EC5FB47E}" type="datetimeFigureOut">
              <a:rPr lang="ko-KR" altLang="en-US" smtClean="0"/>
              <a:t>2021-09-14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DE1101-8987-4A80-95BC-89980E458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668CFB-1E43-43AE-B540-360A9632E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0003F-E33B-4F3A-80D8-992D596D71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797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319521-7CE4-4B95-8E34-0CD613CEB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678628-A868-49D4-BD37-1A289902A1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44438CA-3FF0-4F4D-9036-29F50329A9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D8D34CC-6A26-4E36-8735-097E9E536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8F30A-218B-482A-9E52-4616EC5FB47E}" type="datetimeFigureOut">
              <a:rPr lang="ko-KR" altLang="en-US" smtClean="0"/>
              <a:t>2021-09-14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82BE72D-4CB8-498E-A6F4-B15BE7E5F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D38F1D3-595F-4CDA-9A10-72A8890C0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0003F-E33B-4F3A-80D8-992D596D71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1523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A699AD-D617-4018-A41B-8B602B727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89CA860-E9BC-4436-8C83-5B11FBC4B1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9FAFD5C-D82E-45E8-BE82-4C8AB80A5E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B72DD4F-E50B-4097-8CD0-A339462E78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AAFBB92-C728-4F0C-9479-00E8D4AD5F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38B8C18-287F-4DA6-9D2C-D89362248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8F30A-218B-482A-9E52-4616EC5FB47E}" type="datetimeFigureOut">
              <a:rPr lang="ko-KR" altLang="en-US" smtClean="0"/>
              <a:t>2021-09-14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171E2B7-2CF1-47BE-A7B3-0F5FC7220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639C97A-7AA7-4322-A4E9-81F83E1AD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0003F-E33B-4F3A-80D8-992D596D71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4613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F7334B-8D34-4188-A4CB-C71D43E90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915167E-F9FE-4496-BCED-2399B989D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8F30A-218B-482A-9E52-4616EC5FB47E}" type="datetimeFigureOut">
              <a:rPr lang="ko-KR" altLang="en-US" smtClean="0"/>
              <a:t>2021-09-14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58F0C46-C8CF-43F7-BDC7-1423861E3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4502E28-F1EB-4FF7-AEFB-B69376B2A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0003F-E33B-4F3A-80D8-992D596D71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1264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EAE67DD-AD57-4806-9495-049E27C25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8F30A-218B-482A-9E52-4616EC5FB47E}" type="datetimeFigureOut">
              <a:rPr lang="ko-KR" altLang="en-US" smtClean="0"/>
              <a:t>2021-09-14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83A376B-BCE5-40D0-98A3-D3917DD29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66718D5-BEF0-42DF-9DEA-7E89F97B6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0003F-E33B-4F3A-80D8-992D596D71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5037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ED2422-7616-49E3-812A-368F590E0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F000A5-8827-4D48-BD9F-D5F0DEA877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066EDE7-E6DE-46A9-9CDA-85274BE540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7040C4A-1871-484A-AB76-D1AD3A325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8F30A-218B-482A-9E52-4616EC5FB47E}" type="datetimeFigureOut">
              <a:rPr lang="ko-KR" altLang="en-US" smtClean="0"/>
              <a:t>2021-09-14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2980FF5-771C-4306-81BB-D027A1296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BD574AD-1FFC-4A0C-8890-14E5C5D32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0003F-E33B-4F3A-80D8-992D596D71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1922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7011E0-8824-4B75-B5A0-8D312CEC7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539B8DD-1D71-4D8E-A4CF-261CDB2AD7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8193B65-8079-4866-B0DE-1F853FAB84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F275D54-1CD5-4EB9-A456-AE51990F7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8F30A-218B-482A-9E52-4616EC5FB47E}" type="datetimeFigureOut">
              <a:rPr lang="ko-KR" altLang="en-US" smtClean="0"/>
              <a:t>2021-09-14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D3D7C6B-B14B-4B6A-A0FA-8F7350C11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3D823E3-5B77-49A8-A06A-E75DF6B8E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0003F-E33B-4F3A-80D8-992D596D71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874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1B076AF-9E78-41F2-B083-33E6AD4CD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AFBF1C-CA43-409A-B4B9-4CE92FCF44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5D2FB3-4C7D-4993-84CF-DA1A2B4AE2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F8F30A-218B-482A-9E52-4616EC5FB47E}" type="datetimeFigureOut">
              <a:rPr lang="ko-KR" altLang="en-US" smtClean="0"/>
              <a:t>2021-09-14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3B7432-9E3B-46EC-B16C-111C2568E6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1100B4-390C-4EA0-B01E-DF6DAA964F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10003F-E33B-4F3A-80D8-992D596D71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744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sv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식물이(가) 표시된 사진&#10;&#10;자동 생성된 설명">
            <a:extLst>
              <a:ext uri="{FF2B5EF4-FFF2-40B4-BE49-F238E27FC236}">
                <a16:creationId xmlns:a16="http://schemas.microsoft.com/office/drawing/2014/main" id="{93AF1338-55D4-417F-A49B-BD1A79DDD9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5090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E6C4861-12CF-4A3E-9B7B-380C04B83D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947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, 영수증이(가) 표시된 사진&#10;&#10;자동 생성된 설명">
            <a:extLst>
              <a:ext uri="{FF2B5EF4-FFF2-40B4-BE49-F238E27FC236}">
                <a16:creationId xmlns:a16="http://schemas.microsoft.com/office/drawing/2014/main" id="{A435D265-9AB1-4FEC-9021-64AA17BC03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999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9B659B24-B957-42E4-AAC7-6C624DEC02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그림 4" descr="텍스트, 구급 상자이(가) 표시된 사진&#10;&#10;자동 생성된 설명">
            <a:extLst>
              <a:ext uri="{FF2B5EF4-FFF2-40B4-BE49-F238E27FC236}">
                <a16:creationId xmlns:a16="http://schemas.microsoft.com/office/drawing/2014/main" id="{D3235979-E7BE-4A28-8527-0E65FDA426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1481" y="315156"/>
            <a:ext cx="2271747" cy="175544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71B23A0-5B3B-4DA4-81C9-D405EDC280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7300" y="488726"/>
            <a:ext cx="1583252" cy="144929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87FC4F6-5269-4988-AF8D-009C78F6AA6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5300" y="3789071"/>
            <a:ext cx="1206500" cy="1206500"/>
          </a:xfrm>
          <a:prstGeom prst="rect">
            <a:avLst/>
          </a:prstGeom>
        </p:spPr>
      </p:pic>
      <p:pic>
        <p:nvPicPr>
          <p:cNvPr id="13" name="그래픽 12">
            <a:extLst>
              <a:ext uri="{FF2B5EF4-FFF2-40B4-BE49-F238E27FC236}">
                <a16:creationId xmlns:a16="http://schemas.microsoft.com/office/drawing/2014/main" id="{E1B99260-6C4C-4A8B-8423-35081D9B997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133600" y="5442268"/>
            <a:ext cx="2633662" cy="52673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A891FC78-45D5-4FE8-97C5-20B5ADC76F1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1250" y="2082878"/>
            <a:ext cx="2832100" cy="1275721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E923FD32-A26A-4BE2-8156-60F771FC36B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507" y="1938017"/>
            <a:ext cx="1367585" cy="1367585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C3C6B2B6-D511-4CB6-804C-486318C573C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0552" y="1984177"/>
            <a:ext cx="2607748" cy="147312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832778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E6C4861-12CF-4A3E-9B7B-380C04B83D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DD11B117-962E-4629-AFD3-8DDDE5728B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8969" y="1185549"/>
            <a:ext cx="6354062" cy="4486901"/>
          </a:xfrm>
          <a:prstGeom prst="rect">
            <a:avLst/>
          </a:prstGeom>
        </p:spPr>
      </p:pic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4B90D6F0-16C7-498D-82DD-8F9F8E9205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626"/>
            <a:ext cx="4753638" cy="339137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534DD83-1B1D-4372-8B5E-902A099A5E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3919" y="37626"/>
            <a:ext cx="7468642" cy="4896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424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E6C4861-12CF-4A3E-9B7B-380C04B83D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18B4B9CF-ADC8-4E45-8800-334E803E5E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4178"/>
            <a:ext cx="5296639" cy="1152686"/>
          </a:xfrm>
          <a:prstGeom prst="rect">
            <a:avLst/>
          </a:prstGeom>
        </p:spPr>
      </p:pic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87B95FD4-23EC-4F86-BA6C-1EF837D930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4613"/>
            <a:ext cx="7468642" cy="4896533"/>
          </a:xfrm>
          <a:prstGeom prst="rect">
            <a:avLst/>
          </a:prstGeom>
        </p:spPr>
      </p:pic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843311A2-DEF3-49CF-924B-DE750BF0465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6906" y="828312"/>
            <a:ext cx="6544588" cy="5201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850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E6C4861-12CF-4A3E-9B7B-380C04B83D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332C45ED-8F49-4388-A7FA-C2485DE98B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136279" cy="1409897"/>
          </a:xfrm>
          <a:prstGeom prst="rect">
            <a:avLst/>
          </a:prstGeom>
        </p:spPr>
      </p:pic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DE30DA89-07B4-40C3-B6DC-0EC5154980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87984"/>
            <a:ext cx="8926171" cy="3419952"/>
          </a:xfrm>
          <a:prstGeom prst="rect">
            <a:avLst/>
          </a:prstGeom>
        </p:spPr>
      </p:pic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E9C5B2ED-0C5C-48BB-857A-765E80D3ADA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5779" y="3171311"/>
            <a:ext cx="7316221" cy="368668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54F6276-F3D6-4245-B5DA-04205102F4F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8719" y="614973"/>
            <a:ext cx="7468642" cy="4896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97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E6C4861-12CF-4A3E-9B7B-380C04B83D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C6948F84-E7B1-456E-8BAE-ED11CAFB22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5" y="1628045"/>
            <a:ext cx="4267796" cy="5229955"/>
          </a:xfrm>
          <a:prstGeom prst="rect">
            <a:avLst/>
          </a:prstGeom>
        </p:spPr>
      </p:pic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F64A992E-D1FB-4E17-8BF8-4EF212EA6E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5253" y="980733"/>
            <a:ext cx="7468642" cy="4896533"/>
          </a:xfrm>
          <a:prstGeom prst="rect">
            <a:avLst/>
          </a:prstGeom>
        </p:spPr>
      </p:pic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163FFEB5-CC9B-401F-A930-F4AC4266CD2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4305901" cy="1486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8796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E6C4861-12CF-4A3E-9B7B-380C04B83D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4969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E6C4861-12CF-4A3E-9B7B-380C04B83D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5074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0</Words>
  <Application>Microsoft Office PowerPoint</Application>
  <PresentationFormat>와이드스크린</PresentationFormat>
  <Paragraphs>0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박승민</dc:creator>
  <cp:lastModifiedBy>박승민</cp:lastModifiedBy>
  <cp:revision>6</cp:revision>
  <dcterms:created xsi:type="dcterms:W3CDTF">2021-09-14T10:23:34Z</dcterms:created>
  <dcterms:modified xsi:type="dcterms:W3CDTF">2021-09-14T12:10:30Z</dcterms:modified>
</cp:coreProperties>
</file>