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279" r:id="rId3"/>
    <p:sldId id="276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295"/>
    <a:srgbClr val="C8BDB4"/>
    <a:srgbClr val="9299A2"/>
    <a:srgbClr val="AA7E47"/>
    <a:srgbClr val="0E6F50"/>
    <a:srgbClr val="7F766A"/>
    <a:srgbClr val="DDAC73"/>
    <a:srgbClr val="CFA979"/>
    <a:srgbClr val="5D7F60"/>
    <a:srgbClr val="AFC6A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89F6E0-BDB8-4DA5-BC9A-4333E5385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6004-992D-44E8-97EB-8D9CDF7EF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23D-909C-47AB-9634-7FC58FD474BA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F8494-FEC6-4BED-A6EA-643827F5A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6743-7C2B-4874-98A5-5AECE0BF5A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242-139C-46E7-AAD1-FF83B24EF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DEA9-3F93-4CDE-8E05-6171DE86F40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1A5E-6AB1-4029-8980-76B00C7A3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457D4E-612F-4CA7-AFFA-FF268CB1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10" y="585108"/>
            <a:ext cx="6026977" cy="5416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8403A9-FF22-4028-BFA3-413BBBDAC150}"/>
              </a:ext>
            </a:extLst>
          </p:cNvPr>
          <p:cNvSpPr txBox="1"/>
          <p:nvPr/>
        </p:nvSpPr>
        <p:spPr>
          <a:xfrm>
            <a:off x="3528811" y="2567226"/>
            <a:ext cx="5134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– 2 S/W</a:t>
            </a:r>
            <a:r>
              <a:rPr lang="ko-KR" altLang="en-US" sz="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endParaRPr lang="ko-KR" altLang="en-US" sz="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4F106-9EE9-4188-BF8A-3DCEF4E44630}"/>
              </a:ext>
            </a:extLst>
          </p:cNvPr>
          <p:cNvSpPr txBox="1"/>
          <p:nvPr/>
        </p:nvSpPr>
        <p:spPr>
          <a:xfrm>
            <a:off x="5039932" y="3696237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</p:spTree>
    <p:extLst>
      <p:ext uri="{BB962C8B-B14F-4D97-AF65-F5344CB8AC3E}">
        <p14:creationId xmlns:p14="http://schemas.microsoft.com/office/powerpoint/2010/main" val="405279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개발 환경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52091E7-48D0-4E8B-BE61-CE30DA19FF78}"/>
              </a:ext>
            </a:extLst>
          </p:cNvPr>
          <p:cNvSpPr/>
          <p:nvPr/>
        </p:nvSpPr>
        <p:spPr>
          <a:xfrm>
            <a:off x="1811970" y="1987553"/>
            <a:ext cx="2882893" cy="2882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CC48F6E-4E48-460E-994F-2BB6C9DE80DD}"/>
              </a:ext>
            </a:extLst>
          </p:cNvPr>
          <p:cNvSpPr/>
          <p:nvPr/>
        </p:nvSpPr>
        <p:spPr>
          <a:xfrm>
            <a:off x="5073336" y="1987553"/>
            <a:ext cx="2882893" cy="2882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2D3AC8-C3DA-472E-BE4A-B524857C6433}"/>
              </a:ext>
            </a:extLst>
          </p:cNvPr>
          <p:cNvSpPr/>
          <p:nvPr/>
        </p:nvSpPr>
        <p:spPr>
          <a:xfrm>
            <a:off x="8335336" y="1987553"/>
            <a:ext cx="2882893" cy="2882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34EC12-0DEA-40A6-88E9-AB7A2D63BCC5}"/>
              </a:ext>
            </a:extLst>
          </p:cNvPr>
          <p:cNvGrpSpPr/>
          <p:nvPr/>
        </p:nvGrpSpPr>
        <p:grpSpPr>
          <a:xfrm>
            <a:off x="2412484" y="5265993"/>
            <a:ext cx="1681871" cy="526508"/>
            <a:chOff x="2172143" y="4140200"/>
            <a:chExt cx="1681871" cy="526508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264237-C9A6-4C97-B3C4-8077D9440218}"/>
                </a:ext>
              </a:extLst>
            </p:cNvPr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8B66BA-4D53-4900-B60A-895014343D51}"/>
                </a:ext>
              </a:extLst>
            </p:cNvPr>
            <p:cNvSpPr txBox="1"/>
            <p:nvPr/>
          </p:nvSpPr>
          <p:spPr>
            <a:xfrm>
              <a:off x="2172143" y="4235821"/>
              <a:ext cx="16818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HTML5, CSS3</a:t>
              </a:r>
              <a:endParaRPr lang="ko-KR" altLang="en-US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DFA307-BDB5-4D8F-8D53-45C49395AF51}"/>
              </a:ext>
            </a:extLst>
          </p:cNvPr>
          <p:cNvGrpSpPr/>
          <p:nvPr/>
        </p:nvGrpSpPr>
        <p:grpSpPr>
          <a:xfrm>
            <a:off x="5545669" y="5261486"/>
            <a:ext cx="1938865" cy="1203617"/>
            <a:chOff x="2043646" y="4140200"/>
            <a:chExt cx="1938865" cy="120361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EE573D3-76FC-4462-A60B-74CD96779328}"/>
                </a:ext>
              </a:extLst>
            </p:cNvPr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4B9DFA-7203-4B7A-852B-FDE108CEC648}"/>
                </a:ext>
              </a:extLst>
            </p:cNvPr>
            <p:cNvSpPr txBox="1"/>
            <p:nvPr/>
          </p:nvSpPr>
          <p:spPr>
            <a:xfrm>
              <a:off x="2043646" y="4235821"/>
              <a:ext cx="19388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 boot</a:t>
              </a:r>
            </a:p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 MVC</a:t>
              </a:r>
            </a:p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 Data JPA</a:t>
              </a:r>
              <a:endParaRPr lang="ko-KR" altLang="en-US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D73F93-FFF8-4385-AA36-F551D4427ECE}"/>
              </a:ext>
            </a:extLst>
          </p:cNvPr>
          <p:cNvGrpSpPr/>
          <p:nvPr/>
        </p:nvGrpSpPr>
        <p:grpSpPr>
          <a:xfrm>
            <a:off x="9272861" y="5256979"/>
            <a:ext cx="1007840" cy="526508"/>
            <a:chOff x="2509156" y="4140200"/>
            <a:chExt cx="1007840" cy="52650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7A8C963-2F8D-4EF7-9D60-84D9CD1C1B6A}"/>
                </a:ext>
              </a:extLst>
            </p:cNvPr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DB7ED9-7AEE-4683-92A7-EEF3A2F57EE3}"/>
                </a:ext>
              </a:extLst>
            </p:cNvPr>
            <p:cNvSpPr txBox="1"/>
            <p:nvPr/>
          </p:nvSpPr>
          <p:spPr>
            <a:xfrm>
              <a:off x="2509156" y="4235821"/>
              <a:ext cx="10078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MYSQL</a:t>
              </a:r>
              <a:endParaRPr lang="ko-KR" altLang="en-US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C9EE15-2457-4BC3-869A-29DE68356BC0}"/>
              </a:ext>
            </a:extLst>
          </p:cNvPr>
          <p:cNvGrpSpPr/>
          <p:nvPr/>
        </p:nvGrpSpPr>
        <p:grpSpPr>
          <a:xfrm>
            <a:off x="2468490" y="3165745"/>
            <a:ext cx="1569853" cy="526508"/>
            <a:chOff x="2228151" y="4140200"/>
            <a:chExt cx="1569853" cy="52650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2DF7136-F7DD-409D-A117-EC897251A5F8}"/>
                </a:ext>
              </a:extLst>
            </p:cNvPr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225861-B920-4F35-8D2A-4497EEDEB2B5}"/>
                </a:ext>
              </a:extLst>
            </p:cNvPr>
            <p:cNvSpPr txBox="1"/>
            <p:nvPr/>
          </p:nvSpPr>
          <p:spPr>
            <a:xfrm>
              <a:off x="2228151" y="4235821"/>
              <a:ext cx="1569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 END</a:t>
              </a:r>
              <a:endParaRPr lang="ko-KR" altLang="en-US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C29116-9DFE-4F11-B718-CB08965FA6E3}"/>
              </a:ext>
            </a:extLst>
          </p:cNvPr>
          <p:cNvGrpSpPr/>
          <p:nvPr/>
        </p:nvGrpSpPr>
        <p:grpSpPr>
          <a:xfrm>
            <a:off x="5820907" y="3165745"/>
            <a:ext cx="1387752" cy="526508"/>
            <a:chOff x="2319200" y="4140200"/>
            <a:chExt cx="1387752" cy="52650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5DE5FBF-490A-4238-B2E2-D5EB9ABBDCC0}"/>
                </a:ext>
              </a:extLst>
            </p:cNvPr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2A851D-FFC9-4EC7-BBBB-CC961E15212B}"/>
                </a:ext>
              </a:extLst>
            </p:cNvPr>
            <p:cNvSpPr txBox="1"/>
            <p:nvPr/>
          </p:nvSpPr>
          <p:spPr>
            <a:xfrm>
              <a:off x="2319200" y="4235821"/>
              <a:ext cx="13877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 END</a:t>
              </a:r>
              <a:endParaRPr lang="ko-KR" altLang="en-US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A1E15B-6DC7-4495-93CA-9469F523E8B8}"/>
              </a:ext>
            </a:extLst>
          </p:cNvPr>
          <p:cNvGrpSpPr/>
          <p:nvPr/>
        </p:nvGrpSpPr>
        <p:grpSpPr>
          <a:xfrm>
            <a:off x="9333388" y="3165745"/>
            <a:ext cx="886781" cy="526508"/>
            <a:chOff x="2569685" y="4140200"/>
            <a:chExt cx="886781" cy="52650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6402F0-1C51-4B94-87FD-332F8CA00B2E}"/>
                </a:ext>
              </a:extLst>
            </p:cNvPr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FDD5EA-0004-4B98-A25B-20FA8565F3BC}"/>
                </a:ext>
              </a:extLst>
            </p:cNvPr>
            <p:cNvSpPr txBox="1"/>
            <p:nvPr/>
          </p:nvSpPr>
          <p:spPr>
            <a:xfrm>
              <a:off x="2569685" y="4235821"/>
              <a:ext cx="8867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DBMS</a:t>
              </a:r>
              <a:endParaRPr lang="ko-KR" altLang="en-US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 descr="텍스트, 명함, 클립아트이(가) 표시된 사진&#10;&#10;자동 생성된 설명">
            <a:extLst>
              <a:ext uri="{FF2B5EF4-FFF2-40B4-BE49-F238E27FC236}">
                <a16:creationId xmlns:a16="http://schemas.microsoft.com/office/drawing/2014/main" id="{59FF3779-85BA-4ECC-9128-FEE9A6021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89" y="1147991"/>
            <a:ext cx="888029" cy="888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4200-09EF-40B6-9727-5B37226E4498}"/>
              </a:ext>
            </a:extLst>
          </p:cNvPr>
          <p:cNvSpPr txBox="1"/>
          <p:nvPr/>
        </p:nvSpPr>
        <p:spPr>
          <a:xfrm>
            <a:off x="5344118" y="1422701"/>
            <a:ext cx="210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intellij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00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구현 현황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76EDF-DA89-4FA8-964C-F6A2B1E6EC82}"/>
              </a:ext>
            </a:extLst>
          </p:cNvPr>
          <p:cNvSpPr/>
          <p:nvPr/>
        </p:nvSpPr>
        <p:spPr>
          <a:xfrm>
            <a:off x="1473200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BA9858-4D88-4E89-9C76-EA75213A51C1}"/>
              </a:ext>
            </a:extLst>
          </p:cNvPr>
          <p:cNvSpPr/>
          <p:nvPr/>
        </p:nvSpPr>
        <p:spPr>
          <a:xfrm>
            <a:off x="1473200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AF7B97-7C3C-40DE-912D-F07D79FF3AF6}"/>
              </a:ext>
            </a:extLst>
          </p:cNvPr>
          <p:cNvSpPr/>
          <p:nvPr/>
        </p:nvSpPr>
        <p:spPr>
          <a:xfrm>
            <a:off x="9698074" y="1739678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Spring, JPA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문법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AWS </a:t>
            </a:r>
            <a:r>
              <a:rPr lang="ko-KR" altLang="en-US" dirty="0">
                <a:solidFill>
                  <a:schemeClr val="tx1"/>
                </a:solidFill>
              </a:rPr>
              <a:t>배포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0ACBCF-528D-4695-90B1-ECFC430C3B43}"/>
              </a:ext>
            </a:extLst>
          </p:cNvPr>
          <p:cNvSpPr/>
          <p:nvPr/>
        </p:nvSpPr>
        <p:spPr>
          <a:xfrm>
            <a:off x="4231758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2E99BC-090D-4958-BA33-A4D98D6C3CD8}"/>
              </a:ext>
            </a:extLst>
          </p:cNvPr>
          <p:cNvSpPr/>
          <p:nvPr/>
        </p:nvSpPr>
        <p:spPr>
          <a:xfrm>
            <a:off x="6990316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633395-B53F-4E5F-AC3D-83205A5FC8D0}"/>
              </a:ext>
            </a:extLst>
          </p:cNvPr>
          <p:cNvSpPr txBox="1"/>
          <p:nvPr/>
        </p:nvSpPr>
        <p:spPr>
          <a:xfrm>
            <a:off x="3722400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D802B-8061-47E6-86DF-658D747A6B55}"/>
              </a:ext>
            </a:extLst>
          </p:cNvPr>
          <p:cNvSpPr txBox="1"/>
          <p:nvPr/>
        </p:nvSpPr>
        <p:spPr>
          <a:xfrm>
            <a:off x="6476222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FF253D-E3FD-4663-8D48-728ACC50E325}"/>
              </a:ext>
            </a:extLst>
          </p:cNvPr>
          <p:cNvSpPr txBox="1"/>
          <p:nvPr/>
        </p:nvSpPr>
        <p:spPr>
          <a:xfrm>
            <a:off x="9230044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4F1A0-8566-4E75-A591-67FD2C781803}"/>
              </a:ext>
            </a:extLst>
          </p:cNvPr>
          <p:cNvSpPr txBox="1"/>
          <p:nvPr/>
        </p:nvSpPr>
        <p:spPr>
          <a:xfrm>
            <a:off x="1760391" y="189529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 및 조회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88014B-904A-47CC-90AE-699F9061E6CE}"/>
              </a:ext>
            </a:extLst>
          </p:cNvPr>
          <p:cNvSpPr/>
          <p:nvPr/>
        </p:nvSpPr>
        <p:spPr>
          <a:xfrm>
            <a:off x="4231757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25F0BE-5FB0-4C34-983A-8D158E300B32}"/>
              </a:ext>
            </a:extLst>
          </p:cNvPr>
          <p:cNvSpPr txBox="1"/>
          <p:nvPr/>
        </p:nvSpPr>
        <p:spPr>
          <a:xfrm>
            <a:off x="4551008" y="188429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수정 및 삭제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204FC1-2D0E-434E-8419-C6484EA00AE6}"/>
              </a:ext>
            </a:extLst>
          </p:cNvPr>
          <p:cNvSpPr/>
          <p:nvPr/>
        </p:nvSpPr>
        <p:spPr>
          <a:xfrm>
            <a:off x="6990314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ACA8E8-872C-4D17-89D1-167580132496}"/>
              </a:ext>
            </a:extLst>
          </p:cNvPr>
          <p:cNvSpPr txBox="1"/>
          <p:nvPr/>
        </p:nvSpPr>
        <p:spPr>
          <a:xfrm>
            <a:off x="7194148" y="189529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검색과 </a:t>
            </a:r>
            <a:r>
              <a:rPr lang="ko-KR" altLang="en-US" dirty="0" err="1">
                <a:solidFill>
                  <a:schemeClr val="bg1"/>
                </a:solidFill>
              </a:rPr>
              <a:t>페이징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89465A-8F3F-4EF2-82D9-C2C28FAD3108}"/>
              </a:ext>
            </a:extLst>
          </p:cNvPr>
          <p:cNvSpPr/>
          <p:nvPr/>
        </p:nvSpPr>
        <p:spPr>
          <a:xfrm>
            <a:off x="9698072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7DCF6F-4788-4B81-98CE-3E24F7E485F7}"/>
              </a:ext>
            </a:extLst>
          </p:cNvPr>
          <p:cNvSpPr txBox="1"/>
          <p:nvPr/>
        </p:nvSpPr>
        <p:spPr>
          <a:xfrm>
            <a:off x="9952705" y="18842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구현중 문제점</a:t>
            </a:r>
          </a:p>
        </p:txBody>
      </p:sp>
      <p:pic>
        <p:nvPicPr>
          <p:cNvPr id="6" name="그림 5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C2A56CB-D946-4E41-A943-059EC1A5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2" y="2655654"/>
            <a:ext cx="2676028" cy="307870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5B01041-18E6-4F98-AB6B-51115BDF5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56" y="3027444"/>
            <a:ext cx="2363971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1A8656-EC83-4541-BC28-08B316FD9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41" y="2703549"/>
            <a:ext cx="3000794" cy="24387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FA4CA-25B4-4ABA-971B-19B5C704615E}"/>
              </a:ext>
            </a:extLst>
          </p:cNvPr>
          <p:cNvSpPr/>
          <p:nvPr/>
        </p:nvSpPr>
        <p:spPr>
          <a:xfrm>
            <a:off x="1046372" y="3429000"/>
            <a:ext cx="563487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000467-9AB5-4F75-A403-78985BA3D55C}"/>
              </a:ext>
            </a:extLst>
          </p:cNvPr>
          <p:cNvSpPr/>
          <p:nvPr/>
        </p:nvSpPr>
        <p:spPr>
          <a:xfrm>
            <a:off x="1416207" y="3936871"/>
            <a:ext cx="563487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C18F23-5B36-4A07-AF0A-B44D1D24C9BF}"/>
              </a:ext>
            </a:extLst>
          </p:cNvPr>
          <p:cNvSpPr/>
          <p:nvPr/>
        </p:nvSpPr>
        <p:spPr>
          <a:xfrm>
            <a:off x="4202075" y="3029054"/>
            <a:ext cx="936595" cy="3065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97C34-843B-4A99-89C1-846C39A97E89}"/>
              </a:ext>
            </a:extLst>
          </p:cNvPr>
          <p:cNvSpPr/>
          <p:nvPr/>
        </p:nvSpPr>
        <p:spPr>
          <a:xfrm>
            <a:off x="4149228" y="4199158"/>
            <a:ext cx="563487" cy="619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9A191A-7AB9-4AFB-BFD9-4E3D40E4BE6A}"/>
              </a:ext>
            </a:extLst>
          </p:cNvPr>
          <p:cNvSpPr/>
          <p:nvPr/>
        </p:nvSpPr>
        <p:spPr>
          <a:xfrm>
            <a:off x="6584328" y="4394475"/>
            <a:ext cx="1748303" cy="7023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C4506-0BDE-4326-BEDE-BFD6FBB91C03}"/>
              </a:ext>
            </a:extLst>
          </p:cNvPr>
          <p:cNvSpPr/>
          <p:nvPr/>
        </p:nvSpPr>
        <p:spPr>
          <a:xfrm>
            <a:off x="6571450" y="4818393"/>
            <a:ext cx="132510" cy="2697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FD0787-E3BA-4B2B-ADB4-9249E86324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979694" y="3180599"/>
            <a:ext cx="2169534" cy="87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1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개발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07A602-C04B-4166-86CB-429A49EB1EF5}"/>
              </a:ext>
            </a:extLst>
          </p:cNvPr>
          <p:cNvGrpSpPr/>
          <p:nvPr/>
        </p:nvGrpSpPr>
        <p:grpSpPr>
          <a:xfrm>
            <a:off x="2394742" y="1541961"/>
            <a:ext cx="7396942" cy="3487338"/>
            <a:chOff x="1827162" y="783528"/>
            <a:chExt cx="8537676" cy="3873729"/>
          </a:xfrm>
        </p:grpSpPr>
        <p:cxnSp>
          <p:nvCxnSpPr>
            <p:cNvPr id="60" name="꺾인 연결선 220">
              <a:extLst>
                <a:ext uri="{FF2B5EF4-FFF2-40B4-BE49-F238E27FC236}">
                  <a16:creationId xmlns:a16="http://schemas.microsoft.com/office/drawing/2014/main" id="{415D21C9-9DDF-4A15-8E00-ECB752B5DD66}"/>
                </a:ext>
              </a:extLst>
            </p:cNvPr>
            <p:cNvCxnSpPr/>
            <p:nvPr/>
          </p:nvCxnSpPr>
          <p:spPr>
            <a:xfrm rot="16200000" flipV="1">
              <a:off x="7569711" y="2126739"/>
              <a:ext cx="538732" cy="3486154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4941094" y="783528"/>
              <a:ext cx="2309812" cy="764457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pc="-150" dirty="0"/>
                <a:t>채팅 봇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2EFF14CD-C584-4665-98FF-01DECE7518DA}"/>
                </a:ext>
              </a:extLst>
            </p:cNvPr>
            <p:cNvSpPr/>
            <p:nvPr/>
          </p:nvSpPr>
          <p:spPr>
            <a:xfrm rot="10800000">
              <a:off x="6930327" y="783528"/>
              <a:ext cx="320579" cy="320579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한쪽 모서리가 잘린 사각형 38">
              <a:extLst>
                <a:ext uri="{FF2B5EF4-FFF2-40B4-BE49-F238E27FC236}">
                  <a16:creationId xmlns:a16="http://schemas.microsoft.com/office/drawing/2014/main" id="{69505EDE-F019-4BFC-A0D5-2A88765D20A5}"/>
                </a:ext>
              </a:extLst>
            </p:cNvPr>
            <p:cNvSpPr/>
            <p:nvPr/>
          </p:nvSpPr>
          <p:spPr>
            <a:xfrm>
              <a:off x="1827162" y="4139182"/>
              <a:ext cx="1565368" cy="518075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일정 관리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CD388DC3-2420-4DB0-A116-AC5EE121B1FB}"/>
                </a:ext>
              </a:extLst>
            </p:cNvPr>
            <p:cNvSpPr/>
            <p:nvPr/>
          </p:nvSpPr>
          <p:spPr>
            <a:xfrm rot="10800000">
              <a:off x="3175273" y="4139182"/>
              <a:ext cx="217257" cy="217257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한쪽 모서리가 잘린 사각형 41">
              <a:extLst>
                <a:ext uri="{FF2B5EF4-FFF2-40B4-BE49-F238E27FC236}">
                  <a16:creationId xmlns:a16="http://schemas.microsoft.com/office/drawing/2014/main" id="{B1E44D46-D064-429E-AAB6-C747D4EEEFC7}"/>
                </a:ext>
              </a:extLst>
            </p:cNvPr>
            <p:cNvSpPr/>
            <p:nvPr/>
          </p:nvSpPr>
          <p:spPr>
            <a:xfrm>
              <a:off x="5313316" y="4139182"/>
              <a:ext cx="1565368" cy="518075"/>
            </a:xfrm>
            <a:prstGeom prst="snip1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 List</a:t>
              </a:r>
              <a:endParaRPr lang="ko-KR" altLang="en-US" dirty="0"/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BFDB5407-A370-49E9-98C5-09809BE13059}"/>
                </a:ext>
              </a:extLst>
            </p:cNvPr>
            <p:cNvSpPr/>
            <p:nvPr/>
          </p:nvSpPr>
          <p:spPr>
            <a:xfrm rot="10800000">
              <a:off x="6661427" y="4139182"/>
              <a:ext cx="217257" cy="217257"/>
            </a:xfrm>
            <a:prstGeom prst="rtTriangl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한쪽 모서리가 잘린 사각형 44">
              <a:extLst>
                <a:ext uri="{FF2B5EF4-FFF2-40B4-BE49-F238E27FC236}">
                  <a16:creationId xmlns:a16="http://schemas.microsoft.com/office/drawing/2014/main" id="{44DCAC86-1DB2-4468-A8CC-A6E05F54B470}"/>
                </a:ext>
              </a:extLst>
            </p:cNvPr>
            <p:cNvSpPr/>
            <p:nvPr/>
          </p:nvSpPr>
          <p:spPr>
            <a:xfrm>
              <a:off x="8799470" y="4139182"/>
              <a:ext cx="1565368" cy="518075"/>
            </a:xfrm>
            <a:prstGeom prst="snip1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전체 공지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804692B6-349A-4585-A71C-B3262F8DB624}"/>
                </a:ext>
              </a:extLst>
            </p:cNvPr>
            <p:cNvSpPr/>
            <p:nvPr/>
          </p:nvSpPr>
          <p:spPr>
            <a:xfrm rot="10800000">
              <a:off x="10147581" y="4139182"/>
              <a:ext cx="217257" cy="217257"/>
            </a:xfrm>
            <a:prstGeom prst="rtTriangl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6E4D1CD-DEDF-47FD-B094-8E351542783C}"/>
                </a:ext>
              </a:extLst>
            </p:cNvPr>
            <p:cNvCxnSpPr>
              <a:cxnSpLocks/>
              <a:stCxn id="63" idx="1"/>
              <a:endCxn id="69" idx="3"/>
            </p:cNvCxnSpPr>
            <p:nvPr/>
          </p:nvCxnSpPr>
          <p:spPr>
            <a:xfrm>
              <a:off x="6096000" y="1547985"/>
              <a:ext cx="0" cy="259119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219">
              <a:extLst>
                <a:ext uri="{FF2B5EF4-FFF2-40B4-BE49-F238E27FC236}">
                  <a16:creationId xmlns:a16="http://schemas.microsoft.com/office/drawing/2014/main" id="{DAD36552-6F9C-4541-BD82-1E6376A40018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rot="5400000" flipH="1" flipV="1">
              <a:off x="4083557" y="2126739"/>
              <a:ext cx="538732" cy="3486154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11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63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Bold</vt:lpstr>
      <vt:lpstr>나눔스퀘어 Light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38</cp:revision>
  <dcterms:created xsi:type="dcterms:W3CDTF">2020-04-13T00:08:17Z</dcterms:created>
  <dcterms:modified xsi:type="dcterms:W3CDTF">2021-09-01T05:29:37Z</dcterms:modified>
</cp:coreProperties>
</file>