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40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주차 과제 실습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(2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차원 배열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6E7D17D-8C3E-45EF-9028-2513D31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29"/>
            <a:ext cx="8716684" cy="590107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1D907EB-A3C3-4396-A049-E063E2D6F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6928"/>
            <a:ext cx="6096000" cy="590107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034439-84C3-4ECD-9E20-7D8ED9D5D95D}"/>
              </a:ext>
            </a:extLst>
          </p:cNvPr>
          <p:cNvSpPr/>
          <p:nvPr/>
        </p:nvSpPr>
        <p:spPr>
          <a:xfrm>
            <a:off x="276225" y="1123950"/>
            <a:ext cx="4200525" cy="51384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EAC6E1-2F2D-4C7D-ACF2-4DF34F8E2490}"/>
              </a:ext>
            </a:extLst>
          </p:cNvPr>
          <p:cNvSpPr/>
          <p:nvPr/>
        </p:nvSpPr>
        <p:spPr>
          <a:xfrm>
            <a:off x="6135409" y="1447800"/>
            <a:ext cx="3713441" cy="45243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2000E9-D5E5-4502-BEAF-D27F44049B92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476750" y="3693166"/>
            <a:ext cx="1658659" cy="168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40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주차 과제 실습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차원 배열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AB84368-763E-41D7-ADBC-3F2DE4C38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1"/>
            <a:ext cx="6839905" cy="5901070"/>
          </a:xfrm>
          <a:prstGeom prst="rect">
            <a:avLst/>
          </a:prstGeom>
        </p:spPr>
      </p:pic>
      <p:pic>
        <p:nvPicPr>
          <p:cNvPr id="11" name="그림 10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575829B0-9018-4E7B-A2E0-D7E6CA364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5" y="956929"/>
            <a:ext cx="5352095" cy="59010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F2B4EE-FA05-402E-AEBE-E15CBDCFA99E}"/>
              </a:ext>
            </a:extLst>
          </p:cNvPr>
          <p:cNvSpPr/>
          <p:nvPr/>
        </p:nvSpPr>
        <p:spPr>
          <a:xfrm>
            <a:off x="352425" y="1123950"/>
            <a:ext cx="5048250" cy="5734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C8BE7B-4EC5-457B-B0B5-0ED50B3406B6}"/>
              </a:ext>
            </a:extLst>
          </p:cNvPr>
          <p:cNvSpPr/>
          <p:nvPr/>
        </p:nvSpPr>
        <p:spPr>
          <a:xfrm>
            <a:off x="6868481" y="1123950"/>
            <a:ext cx="3726722" cy="56669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E90958-904E-44FA-B2BE-824478D818A4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400675" y="3907464"/>
            <a:ext cx="1439230" cy="8351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5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Arial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35</cp:revision>
  <dcterms:created xsi:type="dcterms:W3CDTF">2020-05-25T00:38:46Z</dcterms:created>
  <dcterms:modified xsi:type="dcterms:W3CDTF">2021-04-03T05:55:11Z</dcterms:modified>
</cp:coreProperties>
</file>