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2"/>
  </p:notesMasterIdLst>
  <p:sldIdLst>
    <p:sldId id="340" r:id="rId2"/>
    <p:sldId id="339" r:id="rId3"/>
    <p:sldId id="257" r:id="rId4"/>
    <p:sldId id="261" r:id="rId5"/>
    <p:sldId id="342" r:id="rId6"/>
    <p:sldId id="341" r:id="rId7"/>
    <p:sldId id="349" r:id="rId8"/>
    <p:sldId id="292" r:id="rId9"/>
    <p:sldId id="293" r:id="rId10"/>
    <p:sldId id="294" r:id="rId11"/>
    <p:sldId id="344" r:id="rId12"/>
    <p:sldId id="345" r:id="rId13"/>
    <p:sldId id="297" r:id="rId14"/>
    <p:sldId id="299" r:id="rId15"/>
    <p:sldId id="300" r:id="rId16"/>
    <p:sldId id="301" r:id="rId17"/>
    <p:sldId id="302" r:id="rId18"/>
    <p:sldId id="295" r:id="rId19"/>
    <p:sldId id="303" r:id="rId20"/>
    <p:sldId id="298" r:id="rId21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66"/>
    <a:srgbClr val="0000CC"/>
    <a:srgbClr val="FF9933"/>
    <a:srgbClr val="EFEF95"/>
    <a:srgbClr val="ECCA98"/>
    <a:srgbClr val="E7AA7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588" autoAdjust="0"/>
    <p:restoredTop sz="9466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/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2</a:t>
          </a:r>
          <a:r>
            <a:rPr kumimoji="1" lang="ko-KR" b="1" dirty="0"/>
            <a:t>장 </a:t>
          </a:r>
          <a:r>
            <a:rPr kumimoji="1" lang="ko-KR" altLang="en-US" b="1" dirty="0"/>
            <a:t>선형</a:t>
          </a:r>
          <a:r>
            <a:rPr kumimoji="1" lang="ko-KR" b="1" dirty="0"/>
            <a:t> 리스트</a:t>
          </a:r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B1B75206-2851-480F-AE74-F89CD728880E}" type="presOf" srcId="{679413AE-3866-4EB1-A87D-C456E0D4F63E}" destId="{B6C1CBF1-1798-44F1-B42F-B84294BDA770}" srcOrd="0" destOrd="0" presId="urn:microsoft.com/office/officeart/2005/8/layout/vList3#1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A2E658D4-C160-4359-BE45-9D805818C5CF}" type="presOf" srcId="{837E224C-9A06-43A6-A9E3-7BB0D72A2301}" destId="{F5CEC923-4EEE-438D-BCE5-C1D173E2A65E}" srcOrd="0" destOrd="0" presId="urn:microsoft.com/office/officeart/2005/8/layout/vList3#1"/>
    <dgm:cxn modelId="{0F94D376-131C-452E-B1DF-B2726FC6273D}" type="presParOf" srcId="{B6C1CBF1-1798-44F1-B42F-B84294BDA770}" destId="{BC33BB05-DEAF-4123-AA13-7E2FB47B58EC}" srcOrd="0" destOrd="0" presId="urn:microsoft.com/office/officeart/2005/8/layout/vList3#1"/>
    <dgm:cxn modelId="{0949C058-8729-4CC2-A13D-566FC2348D2E}" type="presParOf" srcId="{BC33BB05-DEAF-4123-AA13-7E2FB47B58EC}" destId="{B8007C76-5488-4142-AB2E-FF989197A3E0}" srcOrd="0" destOrd="0" presId="urn:microsoft.com/office/officeart/2005/8/layout/vList3#1"/>
    <dgm:cxn modelId="{FB172C66-7335-4C33-B298-4454E7D22B0F}" type="presParOf" srcId="{BC33BB05-DEAF-4123-AA13-7E2FB47B58EC}" destId="{F5CEC923-4EEE-438D-BCE5-C1D173E2A65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/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2</a:t>
          </a:r>
          <a:r>
            <a:rPr kumimoji="1" lang="ko-KR" b="1" dirty="0"/>
            <a:t>장 </a:t>
          </a:r>
          <a:r>
            <a:rPr kumimoji="1" lang="ko-KR" altLang="en-US" b="1" dirty="0"/>
            <a:t>선형</a:t>
          </a:r>
          <a:r>
            <a:rPr kumimoji="1" lang="ko-KR" b="1" dirty="0"/>
            <a:t> 리스트</a:t>
          </a:r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E75D9E07-F53A-4931-B8AC-0A5E5928362E}" type="presOf" srcId="{837E224C-9A06-43A6-A9E3-7BB0D72A2301}" destId="{F5CEC923-4EEE-438D-BCE5-C1D173E2A65E}" srcOrd="0" destOrd="0" presId="urn:microsoft.com/office/officeart/2005/8/layout/vList3#3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4FFFACEB-EF9B-47F8-A23F-80C0038AB540}" type="presOf" srcId="{679413AE-3866-4EB1-A87D-C456E0D4F63E}" destId="{B6C1CBF1-1798-44F1-B42F-B84294BDA770}" srcOrd="0" destOrd="0" presId="urn:microsoft.com/office/officeart/2005/8/layout/vList3#3"/>
    <dgm:cxn modelId="{217A6BA4-1CA9-43F8-BEEF-87E61B8B0613}" type="presParOf" srcId="{B6C1CBF1-1798-44F1-B42F-B84294BDA770}" destId="{BC33BB05-DEAF-4123-AA13-7E2FB47B58EC}" srcOrd="0" destOrd="0" presId="urn:microsoft.com/office/officeart/2005/8/layout/vList3#3"/>
    <dgm:cxn modelId="{A4BC6B76-C881-40FD-9AC9-FEE6252ECFF3}" type="presParOf" srcId="{BC33BB05-DEAF-4123-AA13-7E2FB47B58EC}" destId="{B8007C76-5488-4142-AB2E-FF989197A3E0}" srcOrd="0" destOrd="0" presId="urn:microsoft.com/office/officeart/2005/8/layout/vList3#3"/>
    <dgm:cxn modelId="{D37E3302-8E3E-47E5-ADEF-98E61826014B}" type="presParOf" srcId="{BC33BB05-DEAF-4123-AA13-7E2FB47B58EC}" destId="{F5CEC923-4EEE-438D-BCE5-C1D173E2A65E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472383" y="0"/>
          <a:ext cx="1662719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marL="0" lvl="0" indent="0" algn="ctr" defTabSz="311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700" b="1" kern="1200" dirty="0"/>
            <a:t>제</a:t>
          </a:r>
          <a:r>
            <a:rPr kumimoji="1" lang="en-US" sz="700" b="1" kern="1200" dirty="0"/>
            <a:t>2</a:t>
          </a:r>
          <a:r>
            <a:rPr kumimoji="1" lang="ko-KR" sz="700" b="1" kern="1200" dirty="0"/>
            <a:t>장 </a:t>
          </a:r>
          <a:r>
            <a:rPr kumimoji="1" lang="ko-KR" altLang="en-US" sz="700" b="1" kern="1200" dirty="0"/>
            <a:t>선형</a:t>
          </a:r>
          <a:r>
            <a:rPr kumimoji="1" lang="ko-KR" sz="700" b="1" kern="1200" dirty="0"/>
            <a:t> 리스트</a:t>
          </a:r>
        </a:p>
      </dsp:txBody>
      <dsp:txXfrm rot="10800000">
        <a:off x="525961" y="0"/>
        <a:ext cx="1609141" cy="214314"/>
      </dsp:txXfrm>
    </dsp:sp>
    <dsp:sp modelId="{B8007C76-5488-4142-AB2E-FF989197A3E0}">
      <dsp:nvSpPr>
        <dsp:cNvPr id="0" name=""/>
        <dsp:cNvSpPr/>
      </dsp:nvSpPr>
      <dsp:spPr>
        <a:xfrm>
          <a:off x="365226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1882743" y="0"/>
          <a:ext cx="5985768" cy="1500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46" tIns="167640" rIns="312928" bIns="167640" numCol="1" spcCol="1270" anchor="ctr" anchorCtr="0">
          <a:noAutofit/>
        </a:bodyPr>
        <a:lstStyle/>
        <a:p>
          <a:pPr marL="0" lvl="0" indent="0" algn="ctr" defTabSz="1955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4400" b="1" kern="1200" dirty="0"/>
            <a:t>제</a:t>
          </a:r>
          <a:r>
            <a:rPr kumimoji="1" lang="en-US" sz="4400" b="1" kern="1200" dirty="0"/>
            <a:t>2</a:t>
          </a:r>
          <a:r>
            <a:rPr kumimoji="1" lang="ko-KR" sz="4400" b="1" kern="1200" dirty="0"/>
            <a:t>장 </a:t>
          </a:r>
          <a:r>
            <a:rPr kumimoji="1" lang="ko-KR" altLang="en-US" sz="4400" b="1" kern="1200" dirty="0"/>
            <a:t>선형</a:t>
          </a:r>
          <a:r>
            <a:rPr kumimoji="1" lang="ko-KR" sz="4400" b="1" kern="1200" dirty="0"/>
            <a:t> 리스트</a:t>
          </a:r>
        </a:p>
      </dsp:txBody>
      <dsp:txXfrm rot="10800000">
        <a:off x="2257792" y="0"/>
        <a:ext cx="5610719" cy="1500198"/>
      </dsp:txXfrm>
    </dsp:sp>
    <dsp:sp modelId="{B8007C76-5488-4142-AB2E-FF989197A3E0}">
      <dsp:nvSpPr>
        <dsp:cNvPr id="0" name=""/>
        <dsp:cNvSpPr/>
      </dsp:nvSpPr>
      <dsp:spPr>
        <a:xfrm>
          <a:off x="1143010" y="0"/>
          <a:ext cx="1500198" cy="15001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4T09:30:27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13723 4145 0,'0'18'94,"0"-1"-94,0 1 15,0 0-15,-18-1 0,18 1 0,0 0 0,0-1 16,-17-17-16,17 18 0,0 0 0,0-1 0,0 1 0,-18-18 15,18 17-15,0 1 0,0 0 0,-18-1 0,18 1 16,-17 53 0,-1-71-1,18 17-15,0 1 16</inkml:trace>
  <inkml:trace contextRef="#ctx0" brushRef="#br0" timeOffset="475">13705 4392 0,'18'0'47,"0"0"-47,-1 0 16,1 0-16,0 0 15,-1 0-15,-17 18 0,18-18 0,0 0 0,-18 17 16,17-17-16,1 0 0,-18 18 0,17-18 0,1 0 15,-18 18-15,18-18 0,-18 17 0,17-17 0,-17 18 0,18-18 0,0 0 16,-18 18-16,17-1 16,1 1-16,-18-1 0,18-17 15,-18 18-15,0 0 16,17-18 15</inkml:trace>
  <inkml:trace contextRef="#ctx0" brushRef="#br0" timeOffset="1021.04">13406 4674 0,'17'0'62,"-17"18"-62,18-18 0,-1 0 0,1 0 16,0 0-16,-1 0 0,1 18 0,0-18 0,-1 0 15,124 17 1,-123-17-16,17 0 0,-17 0 0,0 0 0,-1 0 0,-17 18 16,18-18-16,0 0 0,-1 0 0,1 0 0,-1 0 0,-17 17 0,18-17 0,0 0 0,-1 0 15,1 0-15,0 0 0,-1 0 0,1 0 0,0 0 16,-1 0-16,-17 18 0,18-18 0,-1 0 0,1 0 16,0 0 46</inkml:trace>
  <inkml:trace contextRef="#ctx0" brushRef="#br0" timeOffset="1759.29">13776 4815 0,'0'-17'63,"0"-1"-32,0 36 78,0 35-93,0-36 0,-18 54-1,18-53-15,0-1 16</inkml:trace>
  <inkml:trace contextRef="#ctx0" brushRef="#br0" timeOffset="2464.66">13476 5080 0,'0'18'93,"0"-1"-93,0 1 16,0 35 0,0-36-16,0 1 15,0 0-15,0-1 0,0 1 16,0 0-16,18-1 15,-1-17 1,1 0 47,0 0-63,-1 0 15,1 0-15,0 0 0,-1 0 0,1 0 0,-1-17 16,1 17-16,88-18 15,-88 18-15,-1 0 0,1 0 0,0 0 0,-1 0 0,-17-18 0,18 18 0,-1 0 16,1 0-16,0 0 0,-1 0 16,1 0-16,0 0 15,-1 0 1,1 0-16,0 0 16</inkml:trace>
  <inkml:trace contextRef="#ctx0" brushRef="#br0" timeOffset="2997.87">14340 4304 0,'18'0'78,"0"0"-78,-1 0 0,1 0 15,0 0-15,-1 0 0,-17 18 0,18-18 16,0 0-16,-1 0 16,36 17-1,-35-17 1</inkml:trace>
  <inkml:trace contextRef="#ctx0" brushRef="#br0" timeOffset="3680">14252 4639 0,'18'0'63,"0"0"-48,-1 0-15,1 0 0,-1 0 0,1 0 0,0 0 0,-1 0 16,1 0-16,0 0 0,-1 0 0,1 0 0,0 0 0,-1 0 15,1 0-15,-1 0 0,1 0 0,0 0 0,-1 0 16,89 0 0,-88 0-16,-1 0 0,1 0 0,0 0 15,-1 0-15,1 0 0,0 0 0,-1 0 16,1 0-16,-18 18 0,18-18 0,-1 0 16,-17 17-16,18-17 0,-18 18 15,0 0 16,0-1-15,0 1-16,0-1 16,-18 1-16,1-18 0,17 18 0,-18-18 0,18 17 0,0 1 15,-18-18-15,18 18 0,-17-1 0,-1-17 0,18 18 0,-18 0 0,1-1 16,17 1-16,-18-18 0,0 0 0,18 18 0,0-1 0,-17-17 0,17 18 16,-18-18-16,18 17 0,-17-17 0,-1 0 0,18 18 0,0 0 0,-18-18 0,18 17 15,-17-17-15,17 18 0,-18-18 0,18 18 0,-18-1 0,18 1 16,-17-18-16,17 18 0,-18-18 0,18 17 15,-18 1-15,1-18 0,17 17 16</inkml:trace>
  <inkml:trace contextRef="#ctx0" brushRef="#br0" timeOffset="4047.86">14764 4939 0,'17'0'32,"1"0"-17,0 0-15,-18 18 16,35 17 0,-17-18-16,-18 1 0,17-18 0,1 18 0,-18-1 15,17-17-15,1 18 16,0-18-16,-18 18 0,17-18 0,-17 17 15,18-17-15,0 0 0,-1 0 32,-17 18-32</inkml:trace>
  <inkml:trace contextRef="#ctx0" brushRef="#br0" timeOffset="4496">15117 4551 0,'0'17'62,"0"1"-62,0 0 0,0-1 0,0 1 16,0 0-16,0-1 0,0 1 0,0 0 0,0-1 15,17 124 1,-17-123-16,0 0 0,0 17 0,0-17 0,0-1 0,0 1 16,0-1-16,0 1 0,0 0 0,0-1 0,0 1 0,0 0 15,0-1-15,0 1 0,0 0 0,0-1 0,0 1 0,0-1 0,0 1 0,0 0 16,0-1-16,0 1 0,18 0 0,-18-1 0,0 1 16,0 0-16,0-1 0,0 1 15</inkml:trace>
  <inkml:trace contextRef="#ctx0" brushRef="#br0" timeOffset="4844.35">15187 5239 0,'18'-18'32,"-1"18"-17,-17-18-15,18 18 16,17-17-1,-17 17-15,-18-18 0,18 18 16,17 0 0,-35-17-16,17 17 15,1 0 1,-18-18-16,18 18 0,-1 0 16,1 0-1,-18-18-15,18 18 0</inkml:trace>
  <inkml:trace contextRef="#ctx0" brushRef="#br0" timeOffset="6827.21">15875 5433 0,'18'0'62,"-18"-18"-46,17 18-16,1 0 0,-18-17 16,0-1-16,18 18 0,-18-18 0,17 18 0,-17-17 0,0-1 15,18 0-15,-18 1 0,17 17 0,-17-18 0,0 0 0,0 1 0,18-1 16,-18 0-16,0 1 0,18-1 0,-18 1 0,0-1 0,0 0 16,0-17-16,17 35 0,-17-18 0,0 1 0,18-1 0,-18-17 0,0 17 15,0 1-15,0-1 0,0 0 0,18 1 0,-18-1 0,0-17 16,0 17-16,0 0 0,0 1 0,0-1 0,0 0 0,0 1 0,0-1 15,0 1-15,0-1 0,0 0 0,0 1 0,0-1 16,0 0-16,0 1 0,0-1 0,0 0 0,-18 18 16,18-17-16,0-1 0,0 1 0,-18 17 0,18-18 0,0 0 0,0 1 15,0-1-15,-17 18 0,17-18 0,0 1 0,0-1 16,0 0-16,-18 18 0,18-17 0,0-1 16,-18 1-16,18-1 0,-17 18 0,17-18 0,0 1 15,-18 17-15,18-18 0,0 0 0,-17 18 0,17-17 16,-18 17-16,18-18 0,-18 18 0,18-18 0,0 1 0,-17 17 15,17-18-15,-18 18 0,18-17 16,0-1-16,-18 18 0,1 0 16,17 18 62,0-1-63,0 1-15,0-1 0,0 1 0,0 0 16,0-1-16,0 1 0,0 0 0,0-1 16,0 1-16,0 0 0,0-1 0,0 1 0,0-1 15,0 1-15,0 0 0,0-1 0,0 1 0,0 0 0,0-1 16,17 1-16,-17 0 0,0-1 0,0 1 0,18-18 0,-18 17 0,0 1 0,0 0 16,0-1-16,18-17 0,-18 18 0,0 0 0,17-1 0,-17 1 0,18-18 0,-18 18 15,0-1-15,0 1 0,18-1 0,-18 1 0,17-18 0,-17 18 0,0-1 0,18 1 0,-1-18 16,-17 18-16,18-1 0,-18 1 0,18 0 0,-18-1 0,17 1 0,-17 0 0,18-18 0,-18 17 15,0 1-15,18-18 0,-18 17 0,17 1 0,-17 0 0,18-18 0,0 17 0,-18 1 16,17-18-16,-17 18 0,0-1 0,18-17 0,-18 18 0,17-18 16,-17 18-16,18-18 0,-18 17 0,18-17 15,-18 18-15,0-1 32,17-17-17,1 0 16,0 0-31,-1 0 16,-17 18-16,18-18 0,0 0 16,-1 0-1,1 0-15,-18 18 0,18-18 16</inkml:trace>
  <inkml:trace contextRef="#ctx0" brushRef="#br0" timeOffset="7420.74">16616 4586 0,'0'18'157,"0"-1"-142,0 1 16,0 0 32</inkml:trace>
  <inkml:trace contextRef="#ctx0" brushRef="#br0" timeOffset="7963">16633 4957 0,'0'17'47,"0"1"-31,0-1-16,0 1 15,0 0-15,0-1 0,0 1 16,0 0-16,0-1 16,0 1-16,0 0 15,0-1-15,0 1 16,0-1-16,0 1 15,0 0-15,18-18 16,-18 17-16,0 1 0,0 0 0,0-1 16,0 1-16,0 0 0,0-1 15,18-17-15,-18 18 0,0 0 16,0-1 0</inkml:trace>
  <inkml:trace contextRef="#ctx0" brushRef="#br0" timeOffset="9570.01">17180 4815 0,'0'-17'94,"-17"17"-94,-1 0 15,0 0 1,1 0-1,-1 0 1,0 0-16,1 0 16,-18 0-1,17 0 1,0 0 0,1 0 15,-1 17-16,0-17-15,18 18 0,-17-18 16,17 18 0,0-1-16,-18-17 15,18 18-15,0 0 16,-18 17 0,18-17-16,0-1 15,0 1-15,0-1 16,0 1-1,0 17 1,18-35-16,-18 18 16,18-18-16,-1 0 15,-17 18-15,18-18 0,0 0 16,-18 17-16,17-17 16,1 18-1,0-18-15,-1 0 16,1 0-1,-18 18-15,17-18 0,1 0 16,0 0 0,-18 17-1,17-17 1,-17 18 15,-17-18 79,-1 0-95,0 0 1,1 17-16,-1-17 15,18 18-15,-17-18 0,-1 0 16,0 0-16,18 18 0,-17-18 16,17 17-1,-18-17 1,18 18-16,-18-18 47</inkml:trace>
  <inkml:trace contextRef="#ctx0" brushRef="#br0" timeOffset="10085.04">17339 5098 0,'18'0'16,"-1"0"-16,1 0 31,0 0-31,-1 0 16,1 0 0,-1 0-16,1 0 0,0 0 15,-1 0-15,1 0 0,0 0 16,-1 0-16,1 0 0,0 0 15,-1 0-15,1 0 0,0 0 0,-1 0 16,1 0-16,-1 0 0,-17-18 0,18 18 0,0 0 0,-1 0 16,1 0-16,0 0 0,-1 0 0,1 0 0,0-18 15,-1 18-15,1 0 16,-18-17-16</inkml:trace>
  <inkml:trace contextRef="#ctx0" brushRef="#br0" timeOffset="10819.32">17692 4886 0,'0'18'62,"0"-1"-62,0 1 0,-18 0 16,1 34-16,17-34 0,0 0 16,0-1-16,0 1 0,-18-18 0,18 18 0,0-1 0,0 1 0,0 0 15,0-1-15,0 1 0,0-1 0,0 1 16,0 0-16,-18-18 0,18 17 0,0 1 0,0 0 16,0-1-16,0 1 15,0 0-15,0-36 94,18 18-94,0 0 0,-1 0 16,1 0-16,-1 0 0,-17-18 0,18 18 15,0 0-15,-1 0 0,1 0 0,0 0 16,52 0-1,-52 0-15,-1 0 0,1 0 16</inkml:trace>
  <inkml:trace contextRef="#ctx0" brushRef="#br0" timeOffset="22333.02">13811 5874 0,'-17'0'62,"17"17"-46,0 1-16,-18-18 0,18 18 16,0-1-16,-18-17 0,18 18 0,0 0 15,0-1-15,-17-17 0,17 18 0,0-1 0,-18-17 0,18 18 16,0 0-16,-18-1 0,18 1 0,0 0 0,0-1 16,-53 89-1,53-88-15,0-1 0,-17-17 16,17 18-16,0 0 0,0-1 0,-18-17 0,18 18 15,0 0-15,0-1 16</inkml:trace>
  <inkml:trace contextRef="#ctx0" brushRef="#br0" timeOffset="22674.09">13741 6227 0,'17'0'47,"1"0"-32,0 0-15,-1 0 0,-17 17 16,18-17-16,-18 18 0,18-18 16,-18 17-16,17-17 0,1 0 15,-18 18-15,17-18 31</inkml:trace>
  <inkml:trace contextRef="#ctx0" brushRef="#br0" timeOffset="23086.07">14129 6015 0,'17'0'63,"1"0"-32,17 0-15,-17 0-16,0 0 15,17 0 1,-17 0 0,-18 17-1,17-17 1</inkml:trace>
  <inkml:trace contextRef="#ctx0" brushRef="#br0" timeOffset="23567.29">14393 5750 0,'0'18'15,"0"0"1,0-1-16,0 1 16,-17 17-16,17-17 0,0-1 15,0 1-15,-18-18 0,18 18 0,0-1 0,0 1 0,0 0 0,-18-18 0,18 17 0,0 1 16,0-1-16,0 1 0,-17-18 0,17 18 0,-18-18 0,18 53 0,0-36 16,-17-17-16,17 18 0,0 17 0,0-17 0,-18-18 0,0 35 0,18-17 15,0 17-15,0-17 0,-17-1 0,17 1 0,0 0 0,0-1 0,0 1 16,-18 105-1,0-105-15,18 0 0,0-1 16</inkml:trace>
  <inkml:trace contextRef="#ctx0" brushRef="#br0" timeOffset="24335.02">13970 6403 0,'0'18'47,"0"-1"-32,0 1-15,0-1 16,0 1-16,-18-18 0,18 18 0,0-1 0,0 1 16,0 0-16,-17-1 0,17 1 15,0 0-15,0-1 16,0 1-16,0 0 15,0-1 1,17-17 47,1 0-48,0 0-15,-1 0 0,1 0 16,0 0-16,-1 0 0,1 0 0,-1 0 15,54 0 1,-53 0-16,-1 0 16,1 0-16,0 0 0,-1 0 15,-17-17-15,18 17 0,0 0 0,-1 0 16,1 0-16,-1 0 0,1 0 16,0 0-16,-18-18 0,17 18 15</inkml:trace>
  <inkml:trace contextRef="#ctx0" brushRef="#br0" timeOffset="24955.02">14905 5609 0,'17'0'94,"1"0"-63,0 0-15,-1 0-1,1 0 1,-18 18-16,18-18 0,-18 17 15,17-17 1,-17 18 0,18-18 15,0 0 0,-18 18-31</inkml:trace>
  <inkml:trace contextRef="#ctx0" brushRef="#br0" timeOffset="25469.4">14834 5980 0,'18'0'31,"0"0"-31,-1 0 0,1 0 15,-1 0-15,1 0 0,0 0 0,-1 0 16,1 0-16,0 0 0,-1 0 0,-17 17 0,18-17 0,0 0 16,-1 0-16,1 0 0,0 0 0,-1 0 0,-17 18 15,18-18-15,-1 0 0,1 0 0,-18 17 16,18-17-16,-1 0 16</inkml:trace>
  <inkml:trace contextRef="#ctx0" brushRef="#br0" timeOffset="26441.24">14905 6244 0,'0'18'31,"0"-1"-15,0 1-1,17 17 1,-17-17 0,0 0-16,18-18 0,-18 17 15,0 1-15,18-18 0,-18 18 16,17-18-16,1 17 15,0-17-15,-1 18 16,1-18-16,0 0 16,17 0-1,-17 0-15,-1 0 16,1 0-16,-1 0 16,1 0-1,0 0 1,-18-18-16,17 18 0,-17-17 0,18 17 15,-18-18 1,0 0 0,0 1 15,0-1-31,0 0 31,-18 18 0,1 0-31,-1 0 0,0 0 16,1 0-16,-1 0 16,1 0-16,-1 0 15,0 0-15,1 0 0,-1 0 16,0 0-16,1 0 16,-1 0-1,0 0-15</inkml:trace>
  <inkml:trace contextRef="#ctx0" brushRef="#br0" timeOffset="26931.74">15293 6209 0,'18'0'109,"-1"0"-93,1 0 0,-1 0-16,1 0 0,0 0 15,-1 0-15,1 0 16,0 0-16,-1 0 15,1 0-15,0 0 0,-1 0 16,1 0 0</inkml:trace>
  <inkml:trace contextRef="#ctx0" brushRef="#br0" timeOffset="27411.41">15399 6403 0,'17'0'78,"1"0"-78,0 0 16,-1 0 46,1-18-46,0 18-1</inkml:trace>
  <inkml:trace contextRef="#ctx0" brushRef="#br0" timeOffset="27905.36">15628 6085 0,'0'18'47,"0"0"-31,0-1-16,0 1 0,0 0 15,0 70 1,0-71-16,0 1 0,0 0 0,0-1 16,0 1-16,0 0 0,0-1 0,0 1 15,0 0-15,0-1 0,0 1 16,0-1-16,0 1 15,0 0-15,0-1 16,0 1 15</inkml:trace>
  <inkml:trace contextRef="#ctx0" brushRef="#br0" timeOffset="29043.4">15452 6668 0,'0'17'47,"0"1"-16,0-1-31,0 1 16,0 0-1,17-18-15,-17 17 16,18-17-16,0 0 0,-18 18 16,17-18-16,-17 18 0,18-18 0,0 0 15,-18 17-15,17-17 0,1 0 16,-1 0 78,-17-17-79,0-1-15,18 18 16,0 0-16,-18-18 0,0 1 16,17 17-1,-17-18-15,0 0 16,18 18-1,-18-17-15,0-1 0,0 1 16,0-1 0,0 0-16,0 1 15,0-1-15,0 0 16,0 1 0,-18 17 77,1 0-61,-1 0-32,18 17 15,-18-17-15,1 0 0,17 18 16,-18-18-16,1 0 0,17 18 15,-36-1-15,19-17 0,17 18 16,-18-18-16,0 0 0,18 18 0,-17-18 16,17 17 31</inkml:trace>
  <inkml:trace contextRef="#ctx0" brushRef="#br0" timeOffset="30244.08">16757 6032 0,'0'18'94,"-18"-18"-94,18 18 0,-17-18 15,17 17 17,0 1-17,-18-18 1,18 18-16,0-1 0,0 1 15,0 0-15,-18-18 0,18 17 16,0 1-16,0 0 0,0-1 16,-17-17-16,17 18 0,-18-1 15,18 1-15,0 0 16,0-1 15</inkml:trace>
  <inkml:trace contextRef="#ctx0" brushRef="#br0" timeOffset="31095.13">17039 6174 0,'0'17'78,"0"1"-63,-17-18-15,17 18 0,0-1 16,0 1 15,-18-18-31,18 17 31,0 1 16,0 0-15,0-1-1,-18-17-31,18 18 31,0 0-15,-17-18 15,17 17 16,0 1-32,0 0 1,-18-18 0</inkml:trace>
  <inkml:trace contextRef="#ctx0" brushRef="#br0" timeOffset="31814.08">17110 6085 0,'0'18'110,"0"0"-95,0-1-15,-18-17 0,18 18 16,0 0-1,-18-1-15,18 1 16,0 0-16,-17-18 125,17 17-125,0 1 47</inkml:trace>
  <inkml:trace contextRef="#ctx0" brushRef="#br0" timeOffset="41165.56">13247 3634 0,'17'0'187,"1"0"-187,0 0 0,-1 0 16,1 0 0,-18-18-16,18 18 0,-1 0 15,-17-18-15,18 18 0,-18-17 16,18 17-16,-1 0 0,-17-18 16,18 18-16,-18-18 15,17 18-15,-17-17 16,53-19-1,-53 19-15,18 17 16,-18-18-16,0 1 0,18 17 0,-18-18 16,17 18-16,-17-18 0,18 1 15,-18-1-15,0 0 0,18 18 16,-18-17-16,0-1 0,0 0 16,0 1-16,17 17 0,-17-18 0,0 1 15,0-19 1,0 19-16,18 17 15,-18-18-15,0 0 0,0 1 16,0-1-16,0 0 16,0 1-16,0-1 0,0 1 15,0-1-15,0 0 0,0 1 16,0-1-16,0 0 16,-18 18-16,18-17 0,0-1 0,0 0 15,-17 18-15,17-17 16,0-1-16,-18 18 15,18-17-15,-18 17 16,1 0 31,-1 0 0,-35 35-32,53-18 1,-18-17-16,18 18 0,-17 0 0,17-1 0,-18-17 0,1 18 16,-1 0-16,18-1 0,-18-17 15,18 36-15,-17-36 0,17 17 16,-18-17-16,18 18 0,0-1 16,0 1-16,-18-18 15,18 18-15,0-1 0,0 1 16,0 0-1,0-1 1,0 1-16,0 0 16,0 34-1,0-34-15,0 0 0,18-1 16,-18 1-16,18-18 0,-18 18 0,0-1 0,17-17 16,19 88-1,-19-88-15,-17 18 0,0 0 0,18-18 0,-18 17 16,0 1-16,17-18 0,-17 18 0,18-1 0,-18 1 15,18-18-15,-18 18 0,17-18 0,-17 17 0,18 1 0,0-18 16,-18 18-16,17-18 0,-17 17 0,18-17 0,-18 18 16,18-18-16,-18 17 0,17-17 0,-17 18 15,18-18-15,-1 0 0,-17 18 0,18-18 16,0 0 0,-18 17-16,17-17 62,1 0-46</inkml:trace>
  <inkml:trace contextRef="#ctx0" brushRef="#br0" timeOffset="41974.04">13882 3140 0,'0'17'94,"0"1"-48,-18-18-46</inkml:trace>
  <inkml:trace contextRef="#ctx0" brushRef="#br0" timeOffset="42515.25">13847 3492 0,'0'18'46,"0"0"-30,0-1-16,0 1 16,0 0-16,17-18 0,-17 17 0,0 1 15,0 0-15,0-1 16,0 36 0,0-35-1,18-18-15,-18 17 0,0 1 16,0 0-16,0-1 15,0 1 1</inkml:trace>
  <inkml:trace contextRef="#ctx0" brushRef="#br0" timeOffset="43684.05">14111 3404 0,'0'18'93,"0"0"-77,0-1-16,0 1 16,0-1-1,0 1-15,0 0 16,0 35-1,0-36-15,0 1 16,0 0-16,0-1 16,0 1-1,0-36 126,0 1-141,0-1 16,0 0-16,0 1 0,18-1 15,-1-17 1,-17 17-16,18 18 0,-18-18 0,0 1 15,0-1 1,18 18 0,-18-17 31,17 17-1,1 0-14,0 0-32,-18 17 15,17-17-15,1 0 16,-18 18-16,18-18 16,-18 17-1,17 1 1,-17 0-16,0-1 15,18-17-15,-18 18 16,0 0-16,0-1 16,0 1-1,17-18-15,-17 18 0,0-1 16,0 1 0,0 0-16,18-18 15,-18 17 1,18-17 46</inkml:trace>
  <inkml:trace contextRef="#ctx0" brushRef="#br0" timeOffset="44719.05">14517 3616 0,'17'0'93,"1"0"-77,0 0 0,-18-18-16,0 1 0,17 17 15,1 0-15,-18-18 0,18 18 0,-18-18 16,53-35 0,-36 53-16,-17-17 0,18 17 15,-18-18-15,0 1 0,17 17 16,-17-18-16,18 18 0,-18-18 15,0 1 1,0-1 0,-18 18 46,1 0-46,-1 0-1,1 0 1,17 18-16,-18-18 0,0 0 16,18 17-16,-17-17 15,17 18-15,-18-18 16,0 0-16,18 18 0,0-1 16,0 1-16,-17-18 0,17 17 15,-18 1-15,18 0 0,0-1 16,0 1-16,-18-18 0,18 18 15,0-1-15,0 1 16,0 0 0,0-1-16,0 1 15,0 0-15,0-1 16,18-17-16,-18 18 0,18-18 16,-1 0-16,1 0 0,-18 17 0,18-17 15,-1 0-15,1 0 16,0 0-16,-1 0 0,-17 18 0,18-18 15,-1 0-15,1 0 0,0 0 16,-1 0-16,1 0 16,0 0-16,-1 0 15,1 0 32</inkml:trace>
  <inkml:trace contextRef="#ctx0" brushRef="#br0" timeOffset="45698.37">15064 3440 0,'0'17'63,"0"1"-63,0-1 16,0 1-1,0 0-15,-18-18 0,18 17 0,0 1 16,-18-18-16,18 18 0,-17-18 0,17 17 0,0 1 15,-18-18-15,18 18 0,0-1 16,-18-17-16,18 18 0,0 0 16,-17-18 46,-1 0-31,18-18-31,-18 0 16,18 1-16,-17 17 0,17-18 0,0 0 16,-35-70-1,35 70 1,0 1-16,0-1 0,0 1 0,0-1 16,0 0-16,0 1 15,0-1-15,17 18 0,-17-18 0,0 1 16,18 17-16,-18-18 15,17 18 1,1 0 31,0 0-47,-1 0 16,1 0-1,-18 18-15,18-18 0,-1 0 16,-17 17-16,18-17 0,-18 18 0,18 0 15,-18-1 1,17-17-16,-17 18 16,18-18-16,-18 18 0,0-1 15,0 1-15,18-18 0,-18 17 16,17 1-16,-17 0 16,0-1-16,0 1 0,18-18 15,-1 35-15,-17-17 16,18-18-16,0 18 0,-1-18 15,-17 17-15,0 1 16,18-18-16,0 0 16,-1 0-1</inkml:trace>
  <inkml:trace contextRef="#ctx0" brushRef="#br0" timeOffset="46505.05">15240 3334 0,'0'17'62,"0"1"-62,0 0 16,0-1-16,0 1 0,0 0 16,0-1-16,0 1 0,0-1 15,0 1-15,0 0 0,0-1 16,18-17-16,-18 18 0,0 0 15,0-1-15,0 1 16,0 0-16,0-1 16,17-17-1,1 0 63,-18-17-78,18 17 0,-18-18 0,17 18 16,-17-18-16,0 1 0,18 17 0,-18-18 16,0 0-16,17 18 15,-17-17-15,0-1 0,18 18 16,-18-18-16,18 18 0,-18-17 16,17 17-16,1 0 15,-18-18-15,18 18 0,-18-17 0,17 17 16,1 0-16,-18-18 0,18 18 15,52-18 1,-52 18-16,-1 0 0,-17-17 0,18 17 16,-18-18-16,18 18 0,-1 0 15,1 0-15</inkml:trace>
  <inkml:trace contextRef="#ctx0" brushRef="#br0" timeOffset="48095.26">15363 3545 0,'0'18'94,"-17"-18"-94,17 18 15,0-1 1,0 1 31,0 0-16,-18-18 0,18 17-15,0 1 0,-17-18-1,17 18 1,0-1 15,0 1 32,0-1-32,0 1 63,0 0-47,0-1 78</inkml:trace>
  <inkml:trace contextRef="#ctx0" brushRef="#br0" timeOffset="49580.1">16016 3598 0,'-18'18'15,"18"-36"126,18 18-125,-18-17-16,0-1 0,18 18 0,-18-18 0,17 18 15,-17-17-15,18 17 0,-18-18 0,0 0 0,18 18 16,-18-17-16,0-1 0,17 18 0,-17-17 0,0-1 15,0 0-15,18 18 0,-18-17 0,18-1 0,-18 0 16,17 1-16,-17-1 0,0 0 16,0 1-16,18 17 0,-18-18 0,0 1 15,0-1-15,0 0 16,0 1-16,0-1 0,0 0 16,0 1-16,0-1 0,0 0 15,0 1-15,0-1 0,0 1 16,0-1-16,0 0 15,0 1-15,0-1 0,0 0 16,0 1-16,0-1 0,0 0 16,0 1-16,-18 17 15,18-53 1,-17 53 0,-1 0 62,18 18-63,0-1 1,0 1-16,-18-18 0,18 17 0,0 1 16,0 0-16,0-1 0,0 1 15,0 0-15,0-1 0,0 1 0,0 0 0,0-1 16,0 1-16,0-1 0,0 1 0,0 0 0,0-1 15,0 1-15,0 0 0,0-1 0,0 1 0,0 0 16,0-1-16,0 1 0,0-1 0,18-17 0,-18 18 0,18 0 16,-18-1-16,0 1 0,17 0 0,-17-1 15,0 1-15,18-18 0,-18 18 0,0-1 16,17 1 0,1-18-16,-18 17 15,18-17-15,-18 18 16,17-18-16,-17 18 0,18-18 0,0 0 15,-18 17-15,17-17 0,-17 18 16,18-18-16,0 0 16,-18 18-16,17-18 0,-17 17 0,18-17 15,-18 18 1</inkml:trace>
  <inkml:trace contextRef="#ctx0" brushRef="#br0" timeOffset="50030.06">16545 3087 0,'18'0'94,"-18"17"-47</inkml:trace>
  <inkml:trace contextRef="#ctx0" brushRef="#br0" timeOffset="50471.05">16563 3440 0,'0'17'31,"0"1"-31,0-1 16,0 1-1,0 0-15,0-1 16,0 1-1,0 0-15,0-1 16,0 1-16,0 0 16,0-1-16,18-17 0,-18 18 15,0 0-15,0-1 16,0 1 15</inkml:trace>
  <inkml:trace contextRef="#ctx0" brushRef="#br0" timeOffset="52148.36">17039 3387 0,'0'-18'63,"-17"18"-16,17-18-32,-18 18-15,0 0 16,1 0-16,17-17 16,-18 17-1,0 0 1,1 0-16,-1 0 47,0 0 47,18 17-94,0 1 31,0 0-16,0-1-15,0 1 16,0 0 0,0 17-1,0-18-15,0 1 0,0 0 16,0-1-16,0 1 16,0 0-1,0-1-15,18-17 16,-18 18-16,18-18 15,-18 18 1,17-18-16,1 0 16,0 0 15,-18 17-15,0 1 46,0 0-46,17-18-16,-17 17 31,0 1 63,0-1-63,-17-17-31,-1 0 16,18 18-1,-18-18 1,1 0 31,17 18-16,-18-18-15,0 0 77</inkml:trace>
  <inkml:trace contextRef="#ctx0" brushRef="#br0" timeOffset="53486.26">17268 3510 0,'0'-18'0,"18"18"109,0 0-93,-1 0-16,1 0 0,0 0 0,-1 0 0,-17 18 16,18-18-16,0 0 0,-1 0 0,1 0 0,-1 0 0,1 0 15,0 0-15,-1 0 0,1 0 0,0 0 0,-1 0 16,1 0-16,0 0 0,-1 0 0,1 0 16,0 0-1</inkml:trace>
  <inkml:trace contextRef="#ctx0" brushRef="#br0" timeOffset="54179.89">17462 3334 0,'0'17'63,"0"1"-48,-17 53 1,17-54-16,0 1 0,0-1 16,-18-17-16,18 18 0,0 0 0,0-1 0,0 1 15,0 0-15,0-1 0,0 1 16,-17-18-16,17 18 0,0-1 0,0 1 0,0 0 16,0-1-16,0 1 15,17-18 79,1 0-78,-1 0-16,1 0 0,0 0 15,-1 0-15,-17 17 0,18-17 0,0 0 16,-1 0-16,1 0 15,0 0-15,-18 18 0,17-18 16,19 0 0</inkml:trace>
  <inkml:trace contextRef="#ctx0" brushRef="#br0" timeOffset="58246.29">10654 9613 0,'0'18'79,"0"-1"-64,0 1-15,0 0 16,0-1-16,0 1 15,0 0-15,0-1 16,0 1-16,0 0 0,0-1 0,0 1 16,0-1-16,0 1 0,0 0 15,0-1-15,0 1 16,0 0 0</inkml:trace>
  <inkml:trace contextRef="#ctx0" brushRef="#br0" timeOffset="59985.07">11165 9701 0,'0'-17'31,"0"-1"32,-17 18-47,-1 0-16,18-18 15,-18 18-15,1 0 16,-1 0-16,18-17 0,-17 17 15,17-18-15,-18 18 0,0 0 32,1 0 93,-1 0-94,0 0 0,18 18-31,-17-18 31,17 17-15,0 1 0,-18-18-1,18 18-15,0-1 16,0 1 15,0 0-15,0-1-1,0 1 1,0 0 0,18-18-16,-18 17 15,17-17-15,1 0 16,0 0 0,-18 18-16,17-18 0,-17 17 15,18-17-15,0 0 16,-1 0-1,1 0 17,-1 0-17,1 0-15,0 0 16,-1 0-16,1 0 16,0 0-1,-18 18 79,0 0-78,0-1-1,0 1-15,0 0 16,-18-18-1,18 17-15,0 1 16,-18-18-16,18 18 16,-17-1-1,-1-17 1,18 18-16,-18-18 16,18 18-1,-17-18-15,-1 0 31,1 0-31,-1 0 16,0 0-16,18 17 0,-17-17 16,-1 0-1,0 0 32,1 0-16</inkml:trace>
  <inkml:trace contextRef="#ctx0" brushRef="#br0" timeOffset="60517.31">11271 9825 0,'18'0'31,"0"0"-31,-1 0 16,1 0-16,-1 0 15,1 0-15,0 0 0,-1 0 16,54 0 0,-53 0-1,-1 0-15</inkml:trace>
  <inkml:trace contextRef="#ctx0" brushRef="#br0" timeOffset="61144.11">11483 9719 0,'0'18'16,"0"-1"-16,0 1 15,0 0-15,0-1 0,0 1 16,0-1-16,0 1 0,0 0 15,18-18-15,-18 17 0,0 1 16,0 0-16,17-18 109,1 0-93,-1 0 0,1 0-16,0 0 15,-1 0-15,1 0 16,0 0-16,-1 0 0,1 0 16,0 0-1</inkml:trace>
  <inkml:trace contextRef="#ctx0" brushRef="#br0" timeOffset="62866.12">12065 9666 0,'18'0'110,"-1"0"-95,1 0 1,0 0 0,-1 0 15,-17 18-15,18-18-16,-18 17 15,17-17-15,-17 18 16,18-18-16,-18 18 15,0-1-15,18 1 16,-18 0-16,17-18 0,-17 17 16,0 1-16,0-1 0,18-17 15,-18 18-15,0 0 16,18-18-16,-18 17 0,0 1 31,0 0-15,-18-18 62,18 17-78,-18-17 16,1 0-16,-1 0 0,18 18 15,-18-18-15,1 0 0,-1 0 16,1 0-16,-1 0 15,18 18 1,-18-18 0,1 0 46,34 0 48,1 0-110,0 0 15,-1 0-15,1 0 0,-1 0 0,1 0 16,0 0-16,-1 0 0,1 0 15,0 0-15,-1 0 16,1 0-16,0 0 63,-1 0-32,18 0-16,-17 0-15,0 0 16,-18-18-16,17 18 0,1 0 16,0 0-1</inkml:trace>
  <inkml:trace contextRef="#ctx0" brushRef="#br0" timeOffset="65372.07">12506 9790 0,'-18'17'31,"18"1"-15,0-1-1,0 1 17,0 0-17,0-1 1,0 1-1,0 0 1,0-1-16,0 1 16,0 0 15,0-1-31,0 1 31,0 0-15,18-18 78,0-18-94,-1 18 15,36-71 1,-53 54-16,18 17 0,-18-18 0,0 0 15,17 18-15,-17-17 0,18 17 0,-18-18 0,0 0 16,18 18-16,-18-17 0,17 17 0,-17-18 0,0 1 16,18 17-16,0 0 109,-18 17-78,0 1-15,0 17 0,0-17-16,0-1 15,17-17-15,-17 18 0,0 0 16,0-1-16,0 1 47,0 0-16,0-1 0</inkml:trace>
  <inkml:trace contextRef="#ctx0" brushRef="#br0" timeOffset="66379.3">12947 9402 0,'0'17'31,"0"1"-15,0-1-1,0 1-15,0 0 0,0-1 16,0 19-16,0-19 15,0 1-15,0 0 0,0-1 0,0 1 16,0-1-16,0 1 0,0 0 16,0-1-16,0 1 0,0 0 0,0-1 15,0 1-15,0 0 0,18-18 0,-18 17 16,17-17-16,-17 18 0,0-1 16,0 1-16,18-18 15,-18 18 1,0-36 93,0 0-93,0 1-16,-18 17 15,1 0-15,17-18 0,-18 18 16,0 0 0,1 0-16,17-17 0,-18 17 15,0 0-15,1 0 16,17 17 62,0 1-78,-18-1 16,18 1-16,0 0 15,0-1 1,0 1-16,0 0 16,0-1-16,0 1 31,18-18-16,-1 0 1,-17 18-16,18-18 16,0 0-16,-18 17 0,17-17 15,1 0-15,0 0 16,-1 0-16,1 0 16</inkml:trace>
  <inkml:trace contextRef="#ctx0" brushRef="#br0" timeOffset="68222.14">13335 9684 0,'18'0'141,"-1"0"-110,1 0-15,0 0-16,-1 0 15,1 0 1,-1 0 0,-17 17-1,18-17 1,-18 18-16,18-18 15,-18 18-15,0-1 16,0 1-16,17-18 16,-17 35-1,0-17 1,0-1-16,0 1 16,0 0-1,0-1 1,-17-17-16,-1 0 15,18 18 1,0 0 0,-18-18-1,1 0 1,-1 0 0,1 0-1,-1 0-15,18 17 16,-18-17-1,36 0 189,0 0-204,-1 0 15,54 0 1,-54 0-1,1 0-15,-18 18 16,18-18-16,-1 0 16,-17 18 31,18-18-32,-18 17-15,0 1 31,0 0-15,0-1 0,0 1-1,0-1 1,0 1 0,0 0-16,0-1 31,-18-17-31,1 0 47,-1 0-32,18 18 1,-18-18-16,1 0 16,-1 0-16,0 0 15,1 0-15,-1 18 0,1-18 16,-1 0-16,0 0 0,1 0 15</inkml:trace>
  <inkml:trace contextRef="#ctx0" brushRef="#br0" timeOffset="69763.08">13688 9878 0,'17'0'94,"-17"17"-78,0 1-1,0 0-15,0-1 16,0 1-16,0 0 15,0-1-15,0 1 0,18-18 16,-18 18 0,0-1-16,0 1 15,0-1 1,0 1-16,0 0 16,0-1-16,0 1 15,18-36 126,-18 1-141,0-1 15,0 0-15,17 18 0,-17-17 16,0-1-16,0 1 16,0-1-1,18 18-15,-18-18 16,0 1-16,0-1 16,18 0-16,-18 1 15,0-1-15,17 18 16,-17-18-16,0 1 15,18 17 1,0 0 15,-18-18-31,17 18 63,1 0-48,-18 18 1,17-18-16,1 0 0,-18 17 0,0 1 16,18-18-1,-18 18-15,0-1 16,0 1 0,0 0-16,0-1 15,0 1-15,0 0 16,0-1-16,0 1 15,0-1 1,0 1 0,0 0-16,0-1 15,0 1 1,0 0-16</inkml:trace>
  <inkml:trace contextRef="#ctx0" brushRef="#br0" timeOffset="71198.08">14182 9578 0,'17'0'78,"-17"18"-78,0-1 15,0 1-15,0-1 0,18-17 16,-18 18-16,0 0 0,0-1 0,0 1 16,0 0-16,0-1 0,0 1 0,0 0 15,0-1-15,0 1 0,0-1 0,0 1 0,0 0 16,0-1-16,0 1 0,0 0 0,0-1 16,0 1-16,0 0 0,0-1 15,0 1-15,18-18 110,-18-18-95,0 1 1,0-1-16,0 0 15,0 1-15,0-1 0,0 0 16,0 1 0,0-1-1,0 0 1,0 1-16,-18 17 109,0 17-93,1-17-16,-1 0 0,18 18 16,-18-18-16,18 18 31,-17-18-16,17 17 1,0 1 0,0 0-1,-18-18 1,18 17-16,0 1 31,0 0-15,0-1-1,-18-17-15,18 18 16,0 0 15,0-1 16,18-17-16,0 0-15,-1 0-16,1 0 16,0 0-1,-1 0 1,1 0 0</inkml:trace>
  <inkml:trace contextRef="#ctx0" brushRef="#br0" timeOffset="73348.31">14676 9772 0</inkml:trace>
  <inkml:trace contextRef="#ctx0" brushRef="#br0" timeOffset="73522.42">14975 9772 0,'0'0'0,"0"18"0,18-18 0,0 0 16,-1 0-16,1 0 15,0 0 1,-1 0-16,1 0 16,0 0-1,-1 0-15</inkml:trace>
  <inkml:trace contextRef="#ctx0" brushRef="#br0" timeOffset="73715.25">15434 9807 0,'0'0'0,"18"0"0,-1 0 16,1 0 0,0 0-1,17 0 1,-17 0-16,-1 0 15</inkml:trace>
  <inkml:trace contextRef="#ctx0" brushRef="#br0" timeOffset="73912.38">15946 9807 0,'0'0'0,"17"0"0,1 0 15,-1 0 1,1 0 0,0 0-16,-1 0 0,1 0 15,0 0-15,-1 0 16,1 0-16</inkml:trace>
  <inkml:trace contextRef="#ctx0" brushRef="#br0" timeOffset="74145.09">16439 9807 0,'0'0'0,"18"0"0,0 0 16,-1 0 0,1 0 15,0 0-31,-1 0 15,1 0 1,-18 18-16,18-18 16,-1 0-1,1 0-15</inkml:trace>
  <inkml:trace contextRef="#ctx0" brushRef="#br0" timeOffset="74319.71">16898 9860 0,'0'0'0,"18"0"0,-1 0 0,1 0 16,17 0 0,-17 0-16,0 0 15,-1 0 1,1 0-16,-1 0 16,1 0-16,0 0 0,-1 0 0,1 0 15,35 0-15</inkml:trace>
  <inkml:trace contextRef="#ctx0" brushRef="#br0" timeOffset="74522.08">17498 9860 0,'17'0'31,"1"0"-15,0 0-1,-1 0 1,36 0 0,-35 0-16,0 0 0,-1 0 15,1 0-15,-1 0 0,1 0 0</inkml:trace>
  <inkml:trace contextRef="#ctx0" brushRef="#br0" timeOffset="74742.08">18098 9860 0,'17'0'31,"1"0"-15</inkml:trace>
  <inkml:trace contextRef="#ctx0" brushRef="#br0" timeOffset="81768.49">19368 5962 0,'-18'0'140,"18"18"-124,-18-18 0,18 17-16,0 1 15,0-1 1,0 1 0,0 0-1,0-1 1,0 1-1,18-18 1,0 18 0,-18-1-1,17-17-15,-17 18 16,18-18-16,-1 0 16,1 0-16,0 0 15,-1 0 1,1 0-1,17 0 1,-17 0-16,0 0 0,-1 0 16,1 0-16,-18-18 0,17 18 0,1 0 0,0-17 15,-1 17-15,-17-18 0,18 18 0,-18-18 16,18 18-16,-18-17 0,17 17 0,-17-18 0,18 18 16,-18-18-16,18 18 0,-18-17 15,0-1-15,0 1 16,0-1-1,0 0 1,0 1-16,0-1 16,-18 18-1,0 0 1,1 0 0,-1-18-16,0 18 15,1 0-15,-1 0 16,0 0-16,1 0 15,-1 0-15,1-17 0,-1 17 16,0 0 0,1 0-1,-1 0-15,0 0 16,1 0 0</inkml:trace>
  <inkml:trace contextRef="#ctx0" brushRef="#br0" timeOffset="82739.39">19861 5697 0,'18'0'47,"-18"18"0,0 0-47,0-1 16,0 1-1,0 17 1,0-17-16,0-1 15,0 1 17,0 0-1,0-1-15,0 1-1,0 0 1,0-1-16,0 1 31,0 0-15,18-18-1</inkml:trace>
  <inkml:trace contextRef="#ctx0" brushRef="#br0" timeOffset="83504">19791 6244 0,'0'18'93,"0"-1"-77,0 1-16,-18-18 0,18 18 0,0-1 16,0 1-16,0 0 15,0-1-15,0 1 16,0 17-1,0-17 1,18-18 62,-1 0-62,1 0-16,0 0 0,-1 0 15,1 0-15,0 0 0,-1 0 0,1 0 16,0 0-16,-1-18 0,1 18 16,-1 0-16,1 0 0,0 0 15,-1 0 1</inkml:trace>
  <inkml:trace contextRef="#ctx0" brushRef="#br0" timeOffset="84072.47">20179 5539 0,'0'17'47,"18"-17"-47,-1 0 0,-17 18 0,0 0 0,18-18 16,-1 0-16,-17 17 0,18-17 15,-18 18-15,18-18 0,-1 0 16,-17 17-16,18-17 0,-18 18 0,18-18 15,17 35 1,-17-35 0,-18 18-16</inkml:trace>
  <inkml:trace contextRef="#ctx0" brushRef="#br0" timeOffset="84587.31">20197 5874 0,'17'0'47,"1"0"-47,-1 0 0,1 0 15,0 0-15,-1 0 0,1 0 0,0 0 16,52 0-1,-52 0-15,-1 0 0,1 0 16,0 0-16,-18 17 0,17-17 0,1 0 0,0 0 16,-1 0-16,1 0 0,0 0 15,-1 0-15,1 0 16,0 0-16</inkml:trace>
  <inkml:trace contextRef="#ctx0" brushRef="#br0" timeOffset="85752.86">20479 6068 0,'0'17'63,"0"1"-63,0 0 15,0-1 1,0 1-1,0 0 1,17-18 31,1 0-47,-18 17 16,18-17-1,-1 0 16,1 0 16,0 0-31,-18-17 0,17-1-1,1 18 1,-18-18-16,18 18 47,-18-17-32,0-1 32,0 0-47,0 1 47,-18 17-31,18-18-1,-18 18 1,1 0 15,-1 0-31,0 0 16,1 0-1,-1 0 17,0 0 61</inkml:trace>
  <inkml:trace contextRef="#ctx0" brushRef="#br0" timeOffset="86441.1">20267 6385 0,'18'0'16,"-1"0"-1,1 0-15,0 0 16,52 0 0,-52 0-16,-1 0 0,1 0 15,0 0-15,-1 0 0,1 0 0,0 0 16,-1 0-16,1 0 0,0 0 0,-18-17 0,17 17 15,1 0-15,0 0 16,-1 0-16,1 0 16,-1-18-1,1 18 1,0 0-16,-1 0 16,1 0-1</inkml:trace>
  <inkml:trace contextRef="#ctx0" brushRef="#br0" timeOffset="87130.15">20567 6385 0,'0'18'110,"0"0"-95,0-1-15,0 1 16,0-1-16,-18-17 0,18 18 16,0 0-16,0-1 0,0 1 15,0 0-15,0-1 16,0 19 0,0-19-1</inkml:trace>
  <inkml:trace contextRef="#ctx0" brushRef="#br0" timeOffset="88608.34">21202 5697 0,'-18'0'78,"1"0"-63,-1 0 1,0 0 15,1 0-15,-1 0-1,0 0 1,1 0 15,-1 0 1,18 18 139,0 0-155,-17-18-16,17 17 16,-18-17-16,18 18 0,0 0 0,0-1 15,0 1-15,0-1 16,-18 1-16,18 0 0,0-1 0,0 1 16,0 35-1,0-35-15,0-1 0,0 1 0,0-1 0,-17-17 0,17 18 16,0 0-16,0-1 0,0 1 0,0 0 15,0-1-15,0 1 0,0 0 0,0-1 16,0 36-16,0-35 16,0-1-16,0 1 15,0 0-15,0-1 16,0 1 31,17-18 0,-17 18-16,18-18-31,0 0 16,-1 0-16,1 0 0,-1 0 15,1 0-15,0 0 0,-1 0 16,54 0-1,-53 0 1,-1 0 0</inkml:trace>
  <inkml:trace contextRef="#ctx0" brushRef="#br0" timeOffset="89402.15">21361 5768 0,'0'18'78,"0"-1"-46,0 1 15,0 17-32,0-17 1,0-1-16,0 1 15,0 17 1,0-17-16,0 0 16,0-1-1,0 1 1</inkml:trace>
  <inkml:trace contextRef="#ctx0" brushRef="#br0" timeOffset="90337.15">21361 5786 0,'17'0'125,"1"0"-125,0 0 15,-1 0 1,1 0-16,0 0 16,-1 0-1,1 0 1,-1 0 15,1 0 32,-18 17-1,18-17-31,-18 35-31,0-17 16,0 0-16,0-1 0,0 1 16,0 0-16,0-1 0,0 1 15,0 0-15,0-1 0,0 1 0,0-1 16,0 1-16,0 0 0,0-1 0,0 1 16,0 0-16,0-1 0,0 1 0,0 0 15,0-1-15,0 1 0,0 0 16,0-1-1,0 1-15</inkml:trace>
  <inkml:trace contextRef="#ctx0" brushRef="#br0" timeOffset="91975.1">21643 5662 0,'18'0'110,"-1"0"-95,1 0 1,-1 0-16,1 0 16,0 0-1,17 0 1,-17 0-16,-1 0 15,1 0-15,0 0 157,-18 18-157,0-1 15,0 1-15,0 0 16,17 52 0,-17-52-16,0-1 15,0 1-15,0 0 0,0-1 0,18-17 0,-18 18 0,0 0 16,0-1-16,0 19 0,18-36 0,-18 17 0,0 1 0,0-1 15,0 1-15,0 0 0,0-1 0,0 1 0,17-18 16,-17 18-16,0-1 0,0 1 0,0 0 0,0-1 16,0 1-16,0 0 0,18-18 15,-18 35 1,0-18 0,0 1-1,17-18 1,-17 18 31,0-1-16,0 1-31,0 0 31,-17-18 63,-1 0-94,1 0 16,-1 0-16,0 0 0,1 0 15,-1 0-15,0 0 16,18 17-16,-17-17 15,-1 0 17,0 0 30</inkml:trace>
  <inkml:trace contextRef="#ctx0" brushRef="#br0" timeOffset="128838.47">20055 4427 0,'0'18'78,"0"0"-46,0-1-32,-17 1 15,17 0-15,-18-18 0,0 0 16,18 17-16,0 1 0,0-1 0,-17-17 0,17 18 15,-18-18-15,18 18 0,-17-18 16,17 17-16,-18-17 0,18 18 0,0 0 16,-18-18-16,18 17 15,-17-17-15,-1 18 16,0-18-16,18 18 0,-17-18 16,-1 0 15,0 0-16,1 0 1,-1 0-16,1 0 16,-1 0-16,0 0 15,18-18-15,-17 18 0,-1-18 16,0 18-16,18-17 0,-17 17 16,17-18-16,0 0 0,-18 18 0,18-17 0,0-1 15,-18 18-15,18-18 0,0 1 0,0-1 16,-35-52-1,35 52-15,0 0 0,0 1 16,0-1-16,0 0 0,0 1 16,0-1-16,0 1 15,0-1-15,0 0 16,18 18 0,-18-17-16,17 17 15,-17-18-15,18 18 47,0 0-31,-1 0-16,1 0 0,0 0 15,-1 0-15,1 0 0,0 0 16,-18 18-16,17-18 0,1 0 0,-1 0 16,1 0-16,-18 17 0,18-17 0,-1 0 0,1 0 0,0 0 15,-18 18-15,17-18 0,1 0 0,-18 18 0,18-18 0,-1 0 16,-17 17-16,18-17 0,-18 18 0,17-18 0,1 0 0,-18 17 15,18-17-15,-1 0 0,-17 18 0,18-18 0,-18 18 0,18-18 16,-18 17-16,17-17 0,1 0 0,-18 18 0,18-18 0,-18 18 0,17-18 0,1 0 16,-18 17-16,18-17 0,-18 18 0,17-18 0,1 18 0,-1-18 15,1 17-15,0-17 0,-18 18 0,17-18 16,1 0-16,-18 17 0,18-17 0,-18 18 0,17-18 16,1 0-16,0 0 0,-18 18 0,17-18 15,1 0-15,-1 0 0,1 0 16,17 17-1,-17-17-15,0 0 0,-1 0 16</inkml:trace>
  <inkml:trace contextRef="#ctx0" brushRef="#br0" timeOffset="130511.46">20796 3933 0,'-17'0'78,"-1"0"-62,0 0-16,1 0 16,-1 0-1,0 0-15,1 0 0,-1 0 16,1 0-16,-1 0 16,0 0-16,1 0 15,-1 0-15,0 0 16,1 0 124,-1 0-124,18 53 0,-18-53-16,18 18 15,0 70 1,0-70-16,-17 0 0,17-1 16,0 89-1,0-88-15,0-1 0,0 1 16,0 52-1,0-52-15,0 0 0,0-1 16,0 1-16,17-18 0,-17 18 0,0-1 16,0 1-16,0 0 15,18-18-15,-18 17 0,0 1 0,18-18 0,-18 17 16,0 1-16,0 0 16,0-1-16,0 1 0,17-18 0,-17 18 15,0-1-15,18-17 16,-18 18-16,0 0 0,0-1 15,18-17 1,-1 0 93,1 0-109,0 0 0,-1 0 16,1 0-16,-1 0 0,1 0 0,0 0 0,-1 0 16,1 0-16,0 0 0,-1 0 0,1 0 15,35 0 1,-36 0 0,1 0-1,0 0 1,-1 0-1,1 0 17,0 0-17,-1 0 1,1 0 0,0 0-1,-1 0 1,1 0 15</inkml:trace>
  <inkml:trace contextRef="#ctx0" brushRef="#br0" timeOffset="131440.2">21237 3845 0,'18'0'16,"-1"0"93,-17 18-93,0 0 15,0-1 0,18 1 47</inkml:trace>
  <inkml:trace contextRef="#ctx0" brushRef="#br0" timeOffset="132921.15">21220 4498 0,'17'0'78,"1"0"0,-18-18-62,17 1-1,1 17-15,-18-18 16,18 18-16,-18-18 0,17 18 15,-17-17-15,0-1 0,18 18 16,-18-18-16,0 1 0,0-1 16,18 18-16,-18-17 15,0-1 32,0 0-31,0 1-1,0-1 1,0 0 0,-18 18-1,18-17 1,0-1-16,-18 18 0,1 0 16,17-18-16,-18 18 15,18-17-15,-18 17 16,18 17 156,0 1-157,0 0 1,0-1-16,0 1 16,0 0-1,0-1-15,0 1 16,0 0-16,18-18 0,-18 17 15,18 36 1,-1-53-16,-17 18 0,0-1 16,18-17-16,-18 18 15,0 0-15,0-1 32,18-17-32,-18 18 0,17-18 46,1 0-30,-18 18-16,18-18 16,-1 0 15,1 0-31,0 0 31,-18 17-31,17-17 16</inkml:trace>
  <inkml:trace contextRef="#ctx0" brushRef="#br0" timeOffset="134245.01">21590 3687 0,'18'0'47,"-1"0"-31,1 0 0,0 0-1,17 17 1,-18-17-16,1 0 15,17 18 1,-17-18-16,0 0 16,-1 0-16,1 0 15,-18 17-15,18-17 16,-18 18 46,17-18-30,-17 18-32,0-1 15,18-17-15,-18 18 16,18 17-16,-18-17 16,0 0-16,17-18 0,-17 35 0,0-18 0,0 1 15,18-18-15,-18 35 0,0-17 0,0 0 0,17-18 0,-17 17 0,0 1 16,18-18-16,-18 18 0,35 140 15,-35-140-15,0 0 0,18-1 16,-18 1-16,0 0 0,0-1 0,18-17 0,-18 18 0,0-1 16,17 1-16,-17 0 0,0-1 0,0 1 0,18 0 15,-18-1-15,0 1 0,0 0 0,18-1 0,-18 1 0,0-1 16,0 1-16,0 0 0,0-1 16,0 1-16,17-18 0,-17 18 0,0-1 15,0 1 141,-17-18-140,-1 18-16,0-18 16,1 0-16,-1 0 0,0 0 0,1 0 15,-1 0-15,0 0 0,1 0 16,-1 0-16,1 0 16,17 17-16,-18-17 0,0 0 15</inkml:trace>
  <inkml:trace contextRef="#ctx0" brushRef="#br0" timeOffset="136485.35">22472 3845 0,'18'0'47,"-18"18"109,0 0-125,0-1 1,0 1-17,0-1 1,0 1-1,0 0 1</inkml:trace>
  <inkml:trace contextRef="#ctx0" brushRef="#br0" timeOffset="137722.35">22525 4269 0,'0'17'62,"0"1"-46,0 0 15,0-1-15,0 1-1,0-1 1,0 1 0,0 0-1,0-1 1,0 1-16,0 0 15,0-1 1,0 1 0,0 0-16,0-1 15,0 1 1,0-1 0,0 1-1,0 0 1,0-1-16,0 1 15,0 0-15,0-1 0,0 1 16,0 0-16,0-1 16,-18-17-16,18 18 0,0-1 15,0 1-15,-17-18 16,17 18-16,0-1 0,-18-17 16,18 18-16,0 0 15,-18-18 1,18 17 15,-17 1 0,-1-18 1,0 0-32,18 18 62,-17-18 141</inkml:trace>
  <inkml:trace contextRef="#ctx0" brushRef="#br0" timeOffset="141161.95">18327 4180 0</inkml:trace>
  <inkml:trace contextRef="#ctx0" brushRef="#br0" timeOffset="142538.49">18380 4780 0,'0'-18'78,"0"1"-63,17 17-15,-17-18 0,18 18 16,-18-17-16,18 17 0,-18-18 0,17 18 16,-17-18-16,0 1 15,18 17-15,-18-18 16,18 18-16,-18-18 0,0 1 15,17 17-15,-17-18 0,18 18 16,-18-18-16,0 1 16,0-1-1,0 1 1,0-1 0,0 0-16,0 1 15,0-1 1,0 0-1,-18 18 1,18-17-16,-17 17 16,-19-18-1,19 18 1,-1 0-16,0 0 16,1 0 15,-1 0 47,0 0-62,18 18-1,0-1 32,0 1-31,18-18-16,0 0 15,-18 18-15,0-1 0,17-17 16,-17 18-16,18-18 0,0 0 16,-18 18-16,17-18 0,-17 17 15,18-17-15,0 0 0,-18 18 0,17-18 0,-17 17 16,18-17-16,-1 0 0,-17 18 0,18-18 15,-18 18-15,18-18 0,-18 17 0,17-17 0,-17 18 16,18-18-16,-18 18 0,18-18 16,-18 17-16,17-17 15,1 0-15,-18 18 16,18-18 0</inkml:trace>
  <inkml:trace contextRef="#ctx0" brushRef="#br0" timeOffset="143674.46">18750 4322 0,'0'17'47,"0"1"-47,0-1 15,0 1-15,0 0 16,0-1-16,0 1 16,0 0-16,0-1 0,0 1 0,0 0 15,0-1-15,0 1 0,0-1 16,0 1-16,0 0 0,0-1 15,0 1-15,0 0 0,0-1 16,0 1 0,0 0-16,0-1 15,18-17 79,-18-17-78,0-1-16,0 0 15,17 1-15,-17-1 0,0 0 16,18 18-16,-18-17 0,18-1 0,-18 0 16,0 1-16,17 17 0,-17-18 0,0 1 0,0-1 15,18 18-15,-18-18 0,18 18 0,-18-17 0,0-1 16,35-17-16,-35 17 15,18 18-15,-18-18 0,17 18 16,-17-17-16,0-1 0,0 1 16,18 17-16,-18-18 31,17 18 31,-17 18-30,0-1-17,0 1-15,0-1 16,0 1-16,0 0 16,0 35-1,0-36-15,0 1 0,0 0 16,0-1-16,0 1 15,0-1-15,0 1 0,0 0 16,0-1-16,0 1 16,0 0-1,0-1 1,0 1 0,18 0-1,-18-1 1</inkml:trace>
  <inkml:trace contextRef="#ctx0" brushRef="#br0" timeOffset="144243.37">19121 4463 0,'17'0'125,"1"0"-109,-1 0-16,1 0 16,0 0-1,-1 0-15,1 0 16,0 0-1,-1 0 1,1 0 78</inkml:trace>
  <inkml:trace contextRef="#ctx0" brushRef="#br0" timeOffset="145274.23">19173 4163 0,'0'17'63,"0"1"-48,0 0 1,0-1-1,0 1-15,0 0 16,0-1-16,0 1 0,0 0 16,18-18-16,-18 17 0,0 1 0,0-1 15,0 36 1,0-35-16,0 0 0,0-1 0,0 1 0,0 0 16,0-1-16,0 1 0,0-1 15,0 1-15,0 0 16,18-18 109,-1 0-110,1 0-15,0 0 16,-18 17 0,17-17-16,1 0 15,-18 18-15,18-18 0,-1 0 16,1 0 15,0 0 0,-1 0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4T09:39:25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5592 0,'17'0'63,"1"0"-63,0 0 15,-1 0-15,1 0 0,0 0 0,-1 0 16,1 0-16,0 0 0,-1 0 0,1 0 0,-1 0 0,1 0 16,0 0-16,-1 0 0,1 0 0,0 0 0,17 0 0,-17 0 15,-1 0-15,1 0 0,-1-18 0,1 18 0,0 0 0,-1 0 0,1 0 16,0 0-16,-1 0 0,1 0 0,0 0 0,-1 0 0,1 0 0,-1 0 0,1 0 0,-18-18 0,18 18 0,-1 0 16,160 0-16,-160 0 0,1 0 15,0 0-15,17 0 0,-17 0 0,-1 0 0,1 0 0,0 0 0,-1 0 0,18 0 0,-17 0 0,0 0 0,-1 0 0,1 0 16,0 0-16,-1 0 0,1 0 0,0 0 0,-1 0 0,1 0 0,-1 0 0,1 0 0,0 0 0,17 0 0,-17 0 0,17 0 0,-17 0 0,35 18 15,-36-18-15,18 0 0,-17 0 0,0 18 0,17-18 0,-17 0 0,17 0 0,-17 0 0,-1 0 0,18 0 0,-17 0 0,0 0 0,17 17 0,-17-17 16,-1 0-16,1 0 0,17 0 0,-17 0 0,-1 18 0,19-18 0,-1 0 0,18 0 0,-18 17 0,-17-17 0,0 0 0,17 0 0,-18 0 16,1 18-16,17-18 0,-17 0 0,17 0 0,-17 0 0,0 0 0,17 18 0,-18-18 0,1 0 0,35 17 0,-18-17 0,-17 0 0,17 0 0,-17 0 0,-1 0 15,19 0-15,-19 0 0,1 0 0,17 18 0,-17-18 0,0 0 0,17 0 0,-17 18 0,-1-18 0,71 0 0,-70 0 0,0 0 0,17 0 16,-17 0-16,17 17 0,-18-17 0,19 0 0,-19 0 0,1 18 0,17-18 0,1 0 0,-1 0 0,-18 0 0,1 0 0,17 0 0,1 0 0,-19 0 16,36 18-16,-35-18 0,0 0 0,-1 0 0,18 0 0,-17 0 0,0 0 0,17 17 0,-17-17 0,-1 0 0,1 0 0,17 0 0,-17 0 0,-1 0 0,19 0 0,-1 0 15,-17 0-15,-1 0 0,1 0 0,17 0 0,-17 18 0,17-18 0,0 0 0,-17 0 0,17 0 0,-17 0 0,0 0 0,-1 17 0,36-17 16,-18 0-16,1 0 0,-19 0 0,1 0 0,0 0 0,17 0 0,-17 0 0,-1 0 0,18 18 0,-17-18 0,0 0 0,-1 0 0,19 18 0,-19-18 0,54 0 15,-54 17-15,19-17 0,-19 0 0,1 0 0,0 0 0,17 0 0,-17 0 0,-1 0 0,18 0 0,-17 0 0,0 18 0,17-18 0,-17 0 0,17 0 16,-17 0-16,-1 0 0,1 0 0,17 18 0,0-18 0,-17 0 0,0 17 0,-1-17 0,19 0 0,-1 0 0,-17 18 0,17-18 0,-18 0 16,36 0-16,-35 0 0,0 0 0,17 0 0,0 18 0,-17-18 0,17 0 0,-17 0 0,17 0 0,0 0 15,-17 0-15,17 0 0,-17 0 0,0 17 0,-1-17 0,1 0 0,-1 0 0,1 0 0,0 0 0,-1 18 0,1-18 0,0 0 0,-1 0 16,1 0-16,0 0 0,-1 0 0,1 0 0,-1 0 0,19 0 0,-19 0 0,1 0 0,0 0 0,-1 0 0,19 0 16,-19 17-16,1-17 0,-1 0 0,1 0 0,17 0 0,-17 0 0,0 0 0,17 0 0,-17 0 0,-1 0 0,1 0 15,0 0-15,-1 0 0,1 0 0,-1 0 0,1 18 0,0-18 0,-1 0 0,1 0 0,0 0 0,-1 0 0,1 0 0,0 0 16,-1 0-16,1 0 0,-18 18 0,35-18 0,-17 0 0,-1 0 0,1 0 0,0 0 0,-1 0 0,1 0 0,17 0 15,-17 0-15,0 0 0,-1 0 0,1 0 0,-1 0 0,19 0 0,-19 0 0,1 0 0,0 0 16,-1 0-16,1 0 0,17 0 0,-17 0 0,-1 0 0,1 0 0,0 0 0,-1 0 0,1 0 0,0 0 16,-1 0-16,1 0 0,0 0 0,-1 0 0,1 0 0,17 0 0,-17 0 0,-1 0 0,1 0 0,0-18 15,-1 18-15,1 0 0,0 0 0,-1 0 0,18 0 0,-17 0 0,17 0 0,-17 0 16,0 0-16,-1 0 0,-17-18 0,18 18 0,0 0 0,-1 0 0,1 0 0,0 0 0,17 0 0,-18 0 16,1 0-16,0 0 0,-1 0 0,1 0 0,0 0 0,-1 0 0,1 0 0,0 0 0,-1 0 0,1 0 0,-1 0 15,1 0-15,0 0 0,-1 0 0,1 0 0,0 0 0,17 0 0,-17 0 0,17 0 0,-17-17 16,-1 17-16,1 0 0,-1 0 0,1 0 0,0 0 0,-1 0 0,1 0 0,0 0 0,-1 0 0,1 0 0,0 0 15,-1-18-15,1 18 0,-1 0 0,1 0 0,0 0 0,-1 0 0,1 0 0,0 0 0,-1 0 0,1 0 0,0 0 16,-1 0-16,1 0 0,17 0 0,-17 0 0,-1 0 0,1 0 0,0-17 0,-1 17 0,1 0 0,0 0 16,-1 0-16,1 0 0,-1 0 0,1 0 0,0 0 0,-18-18 0,17 18 0,1 0 0,0 0 0,-1 0 0,1 0 0,0 0 0,-1 0 15,1 0-15,0 0 0,-1 0 0,1 0 0,-18-18 0,17 18 0,1 0 0,0 0 0,-1 0 0,1 0 0,0-17 0,-1 17 16,1 0-16,0 0 0,-1 0 0,18 0 0,-17 0 0,0 0 0,-1 0 0,-17-18 0,18 18 0,0 0 0,17 0 16,-17 0-16,-1 0 0,1 0 0,0 0 0,-1 0 0,-17-18 0,18 18 0,-1 0 0,1 0 15,0 0-15,-1 0 0,1 0 0,0 0 0,-1 0 0,-17-17 0,18 17 0,0 0 0,-1 0 0,1 0 16,-1 0-16,1 0 0,0 0 0,-1 0 0,-17-18 0,18 18 0,0 0 0,-1 0 0,1 0 0,0 0 15,228-18 1,-228 1-16,0 17 0,-1 0 0,1 0 0,0 0 16,-1 0-16,1 0 0,0 0 0,-1 0 0,1 0 0,0 0 0,17-18 0,-18 18 15,1 0-15,0 0 0,-1 0 0,1 0 0,-18-17 0,18 17 0,-1 0 0,1 0 0,0 0 0,-1 0 16,18 0-16,-17 0 0,0 0 0,-1 0 0,1 0 0,0 0 0,-1 0 0,1 0 0,0 0 0,-1-18 16,1 18-16,0 0 0,-1 0 0,1 0 0,-1 0 0,1 0 0,0 0 0,-1 0 0,1 0 15,0 0-15,-1 0 0,1 0 0,0 0 0,-1 0 0,1 0 0,-1 0 0,-17-18 0,18 18 0,0 0 16,-1 0-16,1 0 0,17 0 0,-17 0 0,0 0 0,-1 0 0,1 0 0,-1 0 0,1 0 0,0 0 15,-1 0-15,1 0 0,0 0 0,-1 0 0,1 0 0,0 0 0,-1 0 0,1 0 0,-1 0 0,1 0 0,0 0 16,17-17-16,-17 17 0,-1 0 0,1 0 0,0 0 0,-1 0 0,1 0 0,0 0 0,-1 0 0,1 0 16,-1 0-16,19 0 0,-19 0 0,1 0 0,0 0 0,-1 0 0,1 0 0,0 0 0,-1 0 0,1 0 0,-1 0 0,1 0 15,0 0-15,-1 0 0,19 0 0,-19-18 0,1 18 0,0 0 0,-1 0 0,1 0 0,0 0 0,-1 0 0,1 0 0,-1 0 16,1 0-16,0 0 0,17 0 0,-17 0 0,-1 0 0,1 0 0,0 0 0,-1 0 0,1 0 0,-1 0 0,19 0 0,-19 0 0,1 0 16,0 0-16,-1 0 0,1 0 0,17-18 0,-17 18 0,-1 0 0,1 0 0,0 0 0,-1 0 0,1 0 0,0 0 0,-1 0 15,1 0-15,0 0 0,-1 0 0,1 0 0,-1 0 0,1 0 0,0 0 0,-1 0 0,1 0 0,0 0 0,-1 0 0,1 0 16,17 0-16,-17 0 0,0 0 0,17 0 0,-18 0 0,1 0 0,0 0 0,-1 0 15,1 0-15,0 0 0,-18-17 0,17 17 0,1 0 0,0 0 0,-1 0 0,1 0 0,-1 0 16,1 0-16,0 0 0,-1 0 0,1 0 0,0 0 0,-1 0 0,1 0 0,0 0 16,-1 0-16,1 0 0,0 0 0,-1 0 0,1 0 0,-1 0 0,1 0 0,0 0 15,-1 0-15,1 0 0,0 0 0,-1 0 0,1 0 0,0 0 0,-1-18 16,1 18-16,-1 0 0,1 0 0,0 0 0,-1 0 0,1 0 16,0 0-16,-1 0 0,1 0 0,0 0 0,-1 0 15,1 0-15,-1 0 0,1 0 0,0 0 16,-1 0-16,1 0 15,0 0-15</inkml:trace>
  <inkml:trace contextRef="#ctx0" brushRef="#br0" timeOffset="2046">4269 6826 0,'17'0'78,"1"0"-78,0 0 16,-1 0-16,1 0 0,-1 0 15,1 0-15,0 0 0,-1 0 0,1 0 0,0 0 16,-1 0-16,1 0 0,0 0 0,-1 0 0,1 0 0,-1 0 15,1 0-15,0 0 0,-1 0 0,1 0 0,0 0 0,-1 0 0,1-17 0,0 17 16,123-18-16,-124 18 0,1 0 0,0 0 0,-1 0 16,19-18-16,-19 18 0,1 0 0,-1 0 0,1 0 0,0 0 0,-1 0 0,1 0 0,0 0 0,-1-17 0,1 17 0,17 0 0,-17 0 15,-1 0-15,1 0 0,17 0 0,-17 0 0,0 0 0,-1 0 0,1 0 0,17 0 0,-17 0 0,0 0 0,-1-18 0,1 18 0,-1 0 0,19 0 16,-19 0-16,1 0 0,17 0 0,-17-18 0,17 18 0,-17 0 0,-1 0 0,19 0 0,-19 0 0,1 0 0,0 0 0,17 0 0,-17 0 0,-1 0 0,1 0 0,17 0 16,0 0-16,-17 0 0,53 0 0,-54 0 0,19 0 0,-19 0 0,1 0 0,-1 0 0,19 0 0,-19 0 0,1 0 0,17 0 0,-17 0 15,0 0-15,17 0 0,-18 0 0,19 0 0,34-17 0,-52 17 0,0 0 0,-1 0 0,18 0 0,1 0 0,-1 0 0,-17 0 16,17 0-16,-17 0 0,-1 0 0,1 0 0,0 0 0,17 0 0,-35-18 0,35 18 0,-17 0 0,-1 0 0,1 0 0,0 0 0,-1 0 0,19 0 0,-19 0 15,1 0-15,-1 0 0,1 0 0,17 0 0,-17 0 0,17 0 0,1 0 0,-19 0 0,1 0 0,-1 0 0,1 0 16,0 0-16,17 0 0,-17 0 0,-1 0 0,1 0 0,0 0 0,-1 0 0,1 0 0,0 0 0,-1 0 0,1 0 0,17 0 0,-17 0 16,-1 0-16,19 0 0,-19 0 0,1 0 0,0-17 0,-1 17 0,18 0 0,-17 0 0,17 0 15,-17 0-15,0 0 0,17 0 0,-17 0 0,17 0 0,-18 0 0,1 0 0,0 0 16,-1 0-16,1 0 0,17 0 0,-17 0 0,0 0 0,-1 0 0,1 0 0,0 0 0,-1 0 16,1 0-16,-1 0 0,1 0 0,17 0 0,-17 0 0,0 0 0,-1 0 0,1 0 0,0 0 15,-1 0-15,1 0 0,-1 0 0,1 0 0,0 0 0,-1 0 0,1 0 0,0 0 0,-1 0 0,1 0 16,0 0-16,-1 0 0,1 0 0,-1 0 0,1 0 0,0 0 0,17 0 0,-17 0 15,-1 0-15,1 0 0,0 0 0,-1 0 0,1 0 0,-1 0 0,1 0 0,0 0 0,-1 0 16,1 0-16,0 0 0,-1 0 0,1 0 0,0 0 0,-1 0 0,1 0 0,0 0 16,-1 0-16,1 0 0,-1 0 0,1 0 0,0 0 0,-1 0 0,1 0 0,0 0 0,-1 0 15,1 0-15,0 0 0,-1 0 0,1 0 0,-1 0 0,1 0 0,0 0 0,-1 0 0,1 0 16,0 0-16,-1 0 0,1 0 0,0 0 0,-1 0 0,1 0 0,0 0 0,-1 0 16,1 0-16,-1 0 0,1 0 0,0 0 0,-1 0 0,1 0 0,0 0 0,-1 0 15,89 0-15,-88 0 16,-1 0-16,1 0 0,0 0 0,-1 0 0,1 0 0,0 0 0,-1 0 0,1 0 0,-1 0 15,1 0-15,0 0 0,-1 0 0,1 0 0,0 0 0,-1 0 0,1 0 0,0 0 16,-1 0-16,1 0 0,-1 0 0,1 0 0,0 0 0,-1 0 0,1 0 16,0 0-16,-1 0 0,1 0 0,0 0 0,-1 0 0,1 0 0,0 0 0,-1 0 15,1 0-15,-1 0 0,1 0 0,0 0 0,-1 0 0,1 0 0,0 0 16,-1 0-16,1 0 0,0 0 0,-1 0 0,1 0 0,-1 0 0,1 0 0,0 0 16,158 0-1,-158 0-15,-1 0 0,1 0 0,0 0 16,-1 0-16,1 0 0,0 0 0,-1 0 0,1 0 0,0 0 0,-1 0 15,1 0-15,-1 0 0,1 0 0,17 0 0,-17 0 0,0 0 0,-1 0 0,1 0 16,0 0-16,-1 0 0,1 0 0,-1 0 0,1 0 0,0 0 0,-1 0 16,1 0-16,0 0 0,-1 0 0,1 0 0,0 0 15,-1 0-15,1 0 0,-1 0 0,1 0 16,0 0-16,-1 0 0,1 0 16,0 0-16,-1 0 0,1 0 0,0 0 15,-1 0-15,1 0 0,0 0 16,-1 0-16,1 0 0,-1 0 0,1 0 15,0 0-15,-1 0 0,1 0 16,0 0-16,-1 0 16,1 0-16,-18 17 0,18-17 0,-1 0 0,1 0 15,-1 0-15,1 0 0,0 0 16,-1 0-16,1 0 16,0 0-1,-1 0 63</inkml:trace>
  <inkml:trace contextRef="#ctx0" brushRef="#br0" timeOffset="4535.95">13670 6773 0,'0'0'0,"18"18"16,-1-18-1,1 0 16,0 0 1,-1 0 30,1 0-46,0 0 93,-1 0-31,1 0-62,0 0-16,-1 0 16,1 0-16,-1 0 15,1 0-15,0 0 16,-1 0-16,1 0 15,0 0-15,-1 0 0,1 0 16,0 0-16,-1 0 0,1 0 16,-1 0-16,1 0 15,0 0-15,-1 0 0,1 0 0,0 0 16,-1 0-16,1 0 0,0 0 16,-1 0-16,1 0 0,0 0 15,-1 0-15,1 0 16,-1 0-1,1 0-15,0 0 0,-1 0 16,-17 18-16,18-18 0,0 0 16,-1 0-16,1 0 0,0 0 15,-1 0-15,1 0 0,-1 0 16,36 0 0,-35 0-16,0 0 0,-1 0 15,1 0-15,0 0 0,-18 17 16,88-17-1,-71 0-15,1 0 0,0 0 16,-1 0-16,1 0 0,0 0 0,-1 0 0,1 0 16,52 0-1,-52 0-15,0 0 0,-1 0 0,1 0 16,0 0-16,-1 0 0,1 0 0,0 0 16,-1 0-16,1 0 0,-1 0 0,1 0 0,0 0 15,-1 0-15,1 0 0,0 0 0,-1 0 0,1 0 16,0 0-16,-1 0 0,1 0 0,-1 0 0,1 0 0,0 0 15,70 0 1,-70 0-16,-1 0 0,1 0 0,0 0 0,-1 0 0,1 0 0,-1 0 16,89 0-1,-88 0-15,0 0 0,-1 0 0,1 0 0,-1 0 0,1 0 0,0 0 0,-1 0 16,1 0-16,0 0 0,-1 0 0,19 0 0,-19 0 0,1 0 0,-1 0 16,1 0-16,0 0 0,17 0 0,-17 0 0,-1 0 0,19 0 0,-19 0 15,107 0-15,-107 0 16,1 0-16,0 0 0,-1 0 0,1 0 0,0 0 0,-1 0 0,1 0 0,-1 0 0,1 0 15,0 0-15,-1 0 0,1 0 0,0 0 0,-1 0 0,1 0 0,0 0 0,17 0 16,-18 0-16,1 0 0,0 0 0,-1 0 0,1 0 0,0 0 0,-1 0 0,1 0 16,88 0-16,-89 0 0,1 0 0,0 0 15,-1 0-15,1 0 0,0 0 0,-1 0 0,1 0 0,0 0 0,-1 0 0,1 0 16,211 0 0,-211 0-16,-1 0 0,1 0 0,0 0 15,-1 0-15,1 0 0,0 0 0,-1 0 0,1 0 0,-1 0 0,1 0 0,0 0 16,-1 0-16,1 0 0,0 0 0,-1 0 0,1 0 0,0 0 0,-1 0 0,1 0 15,0 0-15,-1 0 0,1 0 0,-1 0 0,1 0 0,0 0 0,-1 0 0,1 0 16,194 0 0,-195 0-16,1 0 0,0 0 0,-1 0 0,1 0 15,0 18-15,-1-18 0,1 0 0,-1 0 0,1 0 0,0 0 0,-1 0 16,1 0-16,0 0 0,-1 0 0,1 0 0,0 0 0,-1 0 0,1 0 16,-1 0-16,1 0 0,0 0 0,-1 0 0,1 0 0,0 0 15,105 18 1,-105-18-16,-1 0 0,1 0 0,0 0 0,-1 0 15,1 0-15,0 0 0,-1 0 0,1 0 0,-1 0 0,1 0 16,0 0-16,-1 0 0,1 0 0,0 0 0,-1 0 16,1 0-16,0 0 0,-1 0 0,1 0 0,0 0 15,-1 0-15,1 0 0,-1 0 0,1 0 0,0 0 16,-1 0-16,1 0 0,0 0 0,-1 0 0,1 0 0,0 0 16,87 0-1,-87 0-15,0 0 0,-1 0 0,1 0 0,0 0 0,-1 0 16,1 0-16,0 0 0,-1 0 0,1 0 0,-1 0 0,1 0 15,0 0-15,-1 0 0,1 0 0,0 0 0,-1 0 0,1 0 16,0 0-16,-1 0 0,1 0 0,-1 0 0,1 0 0,0 0 16,-1 0-16,1 0 0,0 0 0,-1 0 0,1 0 0,0 0 15,-1 0-15,1 0 0,-1 0 0,1 0 0,0 0 16,35 0-16,-36 0 0,1 0 16,0 0-16,-1 0 0,1 0 0,-1 0 15,1 0-15,0 0 0,-1 0 0,1 0 0,0 0 16,-1 0-16,1 0 0,0 0 0,-1 0 0,1 0 0,0 0 15,-1 0-15,1 0 0,-1 0 0,1 0 0,0 0 16,-1 0-16,1 0 0,0 0 0,-1 0 0,1 0 16,0 0-16,-1 0 0,1 0 0,-1 0 15,1 0-15,0 0 0,-1 0 0,1 0 16,0 0-16,-1 0 0,1 0 0,0 0 0,-1 0 16,1 0-16,0 0 0,-1 0 0,1 0 0,-1 0 15,1 0-15,0 0 0,-1 0 0,1 0 0,0 0 16,-1 0-16,1 0 0,0 0 0,-1 0 0,1 0 15,-1 0-15,1 0 0,0 0 0,-1 0 16,1 0-16,0 0 0,-1 0 0,1 0 0,0 0 16,70 0-1,-71 0-15,1 0 0,0 0 0,-1 0 16,71 0 0,-70 0-16,0 0 0,-1 0 15,1 0-15,0 0 0,-1 0 0,1 0 16,0 0-16,-1 0 0,1 0 15,0 0-15,-1 0 16,1 0-16,-1 0 0,1 0 16,0 0-16,-1 0 15,1 0-15,0 0 16</inkml:trace>
  <inkml:trace contextRef="#ctx0" brushRef="#br0" timeOffset="6797.43">18203 8008 0,'18'0'78,"0"0"-62,-1 0-16,1 0 0,0 0 0,-1 0 15,1 0-15,-1 0 0,1 0 0,0 0 0,-1 0 0,1 0 0,0 0 16,17-18-16,-17 18 0,-1 0 0,1 0 0,-1 0 0,1 0 0,0 0 0,-1 0 0,1 0 0,0 0 0,-1 0 0,1 0 0,0-17 16,-1 17-16,1 0 0,-1 0 0,19 0 0,-19 0 0,1 0 0,17 0 0,-17-18 0,17 18 0,195 0 15,-195 0-15,0 0 0,-17 0 0,-1 0 0,19 0 0,-1 0 0,-17 0 0,17 0 0,18 0 16,-18 0-16,-17 0 0,-1 0 0,36 0 0,-35 0 0,17 0 0,-17 0 0,17 0 0,0 0 0,-17 0 0,17 0 0,1 0 0,-19 0 0,36 0 0,-18 0 15,1 0-15,-1 0 0,0 0 0,0 0 0,-17 0 0,0 0 0,35 0 0,-36-17 0,19 17 0,-19 0 0,19 0 0,-1 0 0,-18 0 0,19 0 0,-19 0 0,54 0 16,-53 0-16,17 0 0,0 0 0,-17 0 0,17 0 0,-17 0 0,-1 0 0,19 0 0,-19 0 0,1 0 0,17 0 0,-17 0 0,-1 0 0,19 0 16,-19 0-16,36 0 0,-35 0 0,17 0 0,-17 0 0,-1 0 0,1 0 0,0 0 0,17 0 0,-17 0 0,-1 0 0,19 0 0,-1 0 0,-18 0 15,1 0-15,0 0 0,35 0 0,-36 0 0,1 0 0,17 0 0,-17 0 0,17 0 0,-17 0 0,-1 0 0,1 0 0,17 0 0,1 0 16,-19 0-16,1 0 0,35 0 0,-36 0 0,1 0 0,0 0 0,-1 0 0,1 0 0,0 0 0,17 0 0,-17 0 0,-1 0 0,18 0 16,1 0-16,-19 0 0,1 0 0,0 0 0,35 0 0,-36 0 0,1 0 0,17 0 0,0 0 0,-17 0 0,17 0 0,-17 0 0,17 0 15,-17 0-15,0 0 0,17 0 0,-18 0 0,1 0 0,0 0 0,17 0 0,-17 0 0,-1 0 0,19 0 0,-19 0 0,1 0 0,-1 0 0,19 17 0,-19-17 16,1 0-16,0 0 0,-1 0 0,19 0 0,-19 0 0,1 0 0,35 0 0,-36 0 0,1 0 0,0 0 0,17 0 0,-17 0 0,17 0 0,-17 0 15,-1 0-15,1 0 0,299 35 16,-299-35-16,0 0 0,-1 0 0,1 0 0,0 0 0,17 0 0,-18 0 0,1 0 0,0 0 0,-1 0 0,19 0 0,-19 0 16,19 0-16,-1 0 0,-18 0 0,1 0 0,0 0 0,-1 0 0,1 0 0,0 0 0,-1 0 0,1 0 0,0 0 0,-1 0 15,1 0-15,-1 0 0,1 0 0,0 0 0,-18 18 0,17-18 0,1 0 0,0 0 0,-1 0 16,1 0-16,0 0 0,-1 0 0,1 0 0,-1 0 0,1 0 16,0 0-16,-1 0 0,1 0 0,0 0 15,-1 0-15,1 0 0,0 0 0,-1 0 0,1 0 16,0 0-16,-1 0 0,1 0 15,-1 0-15,1 0 16,0 0-16</inkml:trace>
  <inkml:trace contextRef="#ctx0" brushRef="#br0" timeOffset="8903.06">18168 7832 0,'18'0'78,"-1"0"-78,1 0 16,0 0 0,17 0-1,-17 0-15,-1 0 0,1 0 16,-1 0-16,1 0 0,0 0 0,-1 0 15,1 0-15,0 0 0,-1 0 0,1 0 0,0 0 0,-1 0 16,107-18 0,-107 18-16,1 0 0,0 0 0,-1 0 0,1 0 0,-1 0 0,1 0 15,106-18 1,-107 18-16,1 0 0,0 0 0,-1 0 0,1 0 0,-1 0 0,1 0 16,0 0-16,-1 0 0,1 0 0,0-17 0,-1 17 0,1 0 0,0 0 0,-1 0 15,1 0-15,-1 0 0,1 0 0,0 0 0,-1 0 0,1 0 0,0 0 16,105-18-16,-105 18 15,-1 0-15,1 0 0,0 0 0,-1 0 0,1-18 0,0 18 0,-1 0 0,1 0 16,88 0-16,-89 0 0,1 0 16,0 0-16,-1 0 0,1 0 0,0 0 0,-1 0 0,1 0 0,-1 0 0,1 0 15,0 0-15,-1 0 0,1 0 0,0 0 0,-1 0 0,1 0 0,0 0 16,-1 0-16,1 0 0,-1 0 0,1 0 0,0 0 0,17 0 0,-17 0 0,-1 0 16,1 0-16,0 0 0,-1 0 0,1 0 0,0 0 0,-1 0 0,1 0 0,-1 0 0,1 0 15,0 0-15,-1 0 0,1 0 0,0 0 0,-1 0 0,1 0 0,0 0 0,-1 0 16,1 0-16,-1 0 0,1 0 0,0 0 0,-1 0 0,1 0 0,0 0 0,-1 0 15,1 0-15,0 0 0,-1 0 0,1 0 0,0 0 0,-1 0 0,1 0 0,-1-17 0,1 17 16,0 0-16,-1 0 0,1 0 0,0 0 0,-1 0 0,1 0 0,0 0 0,-1 0 0,1 0 16,193 0-1,-193 0-15,0 0 0,-1 0 0,1 0 0,0 0 16,17 0-16,-17 0 0,-1 0 0,1 0 0,-1 17 0,1-17 0,0 0 16,-1 0-16,1 0 0,0 0 0,-1 0 0,1 0 0,0 0 0,-1 0 0,1 0 15,0 0-15,-1 0 0,1 0 0,-1 18 0,1-18 0,0 0 0,-1 0 0,1 0 16,0 0-16,-1 0 0,1 0 0,0 0 0,-1 0 0,1 0 0,17 0 0,-17 0 15,-1 0-15,1 0 0,0 0 0,-1 0 0,1 0 0,0 0 0,-1 0 0,1 0 16,105 18 0,-105-18-16,0 0 0,-1 0 0,1 0 0,0 0 0,-1 0 0,1 0 15,-1 0-15,1 0 0,0 0 0,-1 0 0,1 0 0,0 0 16,-1 0-16,1 0 0,0 0 0,-1 0 0,1 0 16,-1 0-16,1 0 0,0 0 0,-1 0 0,1 0 15,0 0-15,-1 0 0,1 0 0,0 0 16,-1 0-16,1 0 0,-1 0 0,1 0 15,70 17 1,-70-17-16,0 0 16,-1 0-16,1 0 0,0 0 0,-1 0 15,1 0-15,-1 0 0,1 0 16,0 0-16,-1 0 0,-17 18 16,18-18-16,0 0 0,-1 0 0,1 0 15,0 0-15,-1 0 16,54 0-1,-54 0-15,1 0 16,0 0-16,-1 0 0,1 0 0,0 0 16,-1 0-16,1 0 0,0 0 0,-1 0 15,1 0-15,-1 0 0,1 0 0,0 0 0,-1 0 16,1 0-16,0 0 0,-1 0 16,1 0-16,0 0 15,17 0 1,-18 0-16,1 0 15,0 0 1,-1 0 0,1 0-1,0 0-15,-1 0 0,1 0 16,0 0 0,17 0-1,-18 0-15,1 0 16,0 0-16,-1 0 15,1 0 1,-18-18-16,18 18 16</inkml:trace>
  <inkml:trace contextRef="#ctx0" brushRef="#br0" timeOffset="11738.06">4251 7832 0,'18'0'63,"-1"0"-48,1 0-15,0 0 16,-18-18-16,17 18 0,1 0 0,-1 0 0,1 0 0,0 0 0,-1 0 0,1 0 15,158-18 1,-158 18-16,0-17 0,-1 17 0,1 0 0,0 0 0,-1 0 0,1 0 0,0 0 0,-1-18 0,1 18 0,17 0 16,-17 0-16,17 0 0,-17 0 0,-1 0 0,19 0 0,-19 0 0,18 0 0,-17-18 0,0 18 0,17 0 0,-17 0 0,17 0 0,-17 0 15,17 0-15,-18 0 0,1 0 0,17 0 0,1 0 0,-1 0 0,-17 0 0,-1 0 0,1 0 0,17 0 0,-17 0 0,-1 0 0,19 0 0,-1 0 0,-17 0 16,-1 0-16,1 0 0,52 0 0,-52 0 0,0 0 0,17 0 0,-17 0 0,-1-17 0,19 17 0,-19 0 0,18 0 0,-17 0 0,0 0 0,17 0 16,-17 0-16,-1 0 0,19 0 0,17 0 0,-36 0 0,1 0 0,17 0 0,-17 0 0,-1 0 0,1 0 0,17 0 0,-17 0 0,0 0 0,-1 0 15,1 0-15,-1 0 0,19 0 0,-19 0 0,19 0 0,-19 0 0,1 0 0,0 0 0,-1 0 0,1 0 0,-1 0 0,19 0 0,-19 0 16,1 0-16,0 0 0,-1 0 0,1 0 0,0 0 0,-1 0 0,19 0 0,-19 0 0,18 0 0,-17 0 0,17 0 0,1 0 0,-19 0 15,1 0-15,17 0 0,0 0 0,-17 0 0,0 0 0,-1 0 0,1 0 0,0 0 0,-1 0 0,1 0 0,17 0 16,-17 0-16,-1 0 0,1 0 0,0 0 0,-1 0 0,19 0 0,-19 0 0,1 0 0,0 0 0,17 0 0,-17 0 16,158 0-16,-158 0 0,-1 0 0,1 0 15,-1 0-15,1 0 0,0 0 0,-1 0 0,1 0 0,0 0 0,-1 0 0,19 0 0,-19 0 0,1 0 0,-1 0 16,178 17-16,-160-17 0,-18 0 0,19 0 16,-19 0-16,1 0 0,0 0 0,-1 0 0,1 0 0,0 0 0,-1 0 0,1 0 0,-1 0 0,19 0 0,-19 0 0,19 0 0,-19 18 15,160-18-15,-160 0 0,1 0 0,17 0 16,-17 0-16,-1 0 0,1 0 0,0 0 0,-1 0 0,1 0 0,17 0 0,-17 18 0,0-18 0,-1 0 0,1 0 0,17 0 0,-17 0 15,-1 0-15,1 0 0,0 0 0,-1 0 0,1 0 0,0 0 0,-1 0 0,1 0 0,0 0 0,-1 0 0,1 0 16,-1 0-16,1 0 0,0 0 0,-1 0 0,1 0 0,0 0 0,-1 0 0,1 17 0,0-17 0,17 0 0,-17 0 0,-1 0 16,1 0-16,-1 0 0,1 0 0,0 0 0,-1 0 0,1 0 0,0 0 0,-1 0 0,1 18 0,17-18 0,-17 0 0,-1 0 0,1 0 15,17 0-15,-17 0 0,17 0 0,-17 0 0,0 0 0,-1 0 0,1 0 0,-1 0 0,1 0 0,0 0 0,17 18 16,300-1 0,-317-17-16,-1 0 0,1 18 0,0-18 0,-1 0 0,1 0 0,0 0 0,-1 0 15,1 0-15,0 0 0,-1 0 0,1 0 0,-1 0 0,1 0 0,0 0 0,-1 0 0,1 0 0,0 0 16,-1 0-16,1 0 0,0 0 0,-18 18 0,17-18 0,1 0 0,0 0 15,-1 0-15,1 0 0,-1 0 0,1 0 16,0 0-16,-1 0 0,1 0 16,17 0-1,-17 0-15,0 0 16,-18 17-16,17-17 16,1 0-16,-1 0 0,1 0 15,0 0-15,-1 0 16,1 0-16,0 0 0,-1 0 15,1 0-15,0 0 0,-1 0 16,1 0-16,-1 0 0,1 0 16,0 0-16,-1 0 0,1 0 15,0 0-15,-1 18 0,1-18 16,0 0-16,-1 0 16,1 0-1,-1 0-15,1 0 16,0 0-16,-1 0 0,1 0 15,70 0 1,-70 0 0,-18 18-16,18-18 0,-1 0 0,1 0 0,-1 0 15,1 0-15,0 0 16,-1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4T09:43:35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6544 0,'17'0'78,"1"0"-78,0 0 0,-1 0 0,1 0 0,0 0 16,-1 0-16,1 0 0,-1 0 0,1 0 0,0 0 15,70 0-15,-70 0 0,-1 0 16,1 0-16,-1 0 0,1 0 0,0 0 0,-1 0 0,1 0 0,0 0 0,-1 0 15,1 0-15,0 0 0,-1-18 0,1 18 0,0 0 0,-1 0 0,18 0 0,-17 0 0,0 0 0,-1 0 16,1 0-16,0 0 0,17 0 0,-17 0 0,-1 0 0,1 0 0,17 0 0,-17 0 0,17 0 16,-17 0-16,-1 0 0,1 0 0,0 0 0,-1 0 0,1 0 0,-1 0 0,1 0 0,0 0 0,-1 0 0,1 0 0,0 0 0,70 0 15,-53 0-15,-17 0 0,17 0 0,-17 0 0,-1 0 0,1 0 0,0 0 0,-1 0 0,1 0 0,17 0 0,0 0 0,36 0 16,-53 0-16,-1 0 0,19 0 0,-19 0 0,1 0 0,-1 0 0,1 0 0,0 0 0,-1 0 0,1 0 0,0 0 0,88 0 16,-89 0-16,1 0 0,-1 0 0,1 0 0,17 0 0,1 0 0,-19 0 0,1 0 0,0 0 0,-1 0 0,1 0 0,70 0 15,-70 0-15,-1 0 0,1 0 0,17 0 0,-17 0 0,17 0 0,-17 0 0,17 0 0,-17 0 16,35 0-16,-36 0 0,1 0 0,0 0 0,17 0 0,-18 0 0,1 0 0,0 0 0,-1 0 0,19 0 15,-19 0-15,36 0 0,-18 0 0,-17 0 0,0 0 0,-1 0 0,1 0 0,0 0 0,-1 0 16,1 0-16,0 0 0,34 0 0,-34 0 0,0 0 0,-1 0 0,1 0 0,0 0 0,-1 0 16,1 0-16,0 0 0,-1 0 0,1 0 0,0 0 0,-1 0 0,1 0 15,52 0 1,-52 0-16,0 0 0,-1 0 0,1 0 16,0 0-16,-1 0 0,1 0 15,-1 0-15,1 0 16,0 0-16,-1 0 15,1 0 1,0 0-16,-1 0 16,1 0-1,0 0-15,-1 0 32,1 0-17,-1 0 251,1 0-110,0 0-125,-1 0-15,1 0 15,0 0-15,-1 0 15,1 0-31,0 0 16,-1 0-1,1 0 1,0 0 0,-1 0-1,1 0 1,-1 0-16,1 0 15,0 0-15,-1 0 16,1 0 0,0 0 15,-1 0-31,1 0 16,0 0 15,-1 0-16,1 0 1,-1 0 15,1 0-15,0 0 15,-1 0-31,1 0 31,0 0 1,-1 0-17,1 0-15,0 0 16,-1 0 15,1 0-15,-1 0-16,1 0 15,0 0 1,-1 0 15,1 0 1,0 0-17,-1 0 376,1 0-329,0 0 1,-1 0-48,1 0 32,-1 0-15,1 0-1,0 0-16,-1 0 64,1 0 217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4T09:43:47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6668 0,'17'0'63,"1"0"-63,0 0 0,-1 0 15,1 0-15,0 0 0,-1 0 16,1 0-16,-1 0 0,1 0 16,0 0-16,-1 0 0,1 0 15,0 0-15,-1 0 0,1 0 16,52-18-1,-52 18-15,0 0 0,-1 0 0,1 0 0,0 0 16,70 0 0,-71 0-16,1 0 0,0 0 0,-1 0 0,1-18 0,0 18 15,-1 0-15,1 0 0,0 0 0,-1 0 0,1 0 0,0 0 0,-1 0 16,1 0-16,-1 0 0,1 0 0,0 0 0,-1 0 0,1 0 0,0 0 0,17 0 16,-17 0-16,-1 0 0,1 0 0,-1 0 0,1 0 0,0 0 0,-1 0 0,1 0 15,35 0-15,-35 0 0,-1 0 0,18 0 0,-17 0 0,0 0 0,-1 0 0,1 0 16,35 0-16,-35 0 0,-1 0 0,1 0 0,0 0 0,-1 0 0,1 0 0,-1 0 0,1 0 0,0 0 15,52-17-15,-52 17 0,0 0 0,-1 0 0,1 0 0,-1 0 0,1 0 0,0 0 16,-1 0-16,160 0 0,-160 0 16,1 0-16,53 0 0,-54 0 0,1 0 0,0 0 0,-1 0 0,1 0 0,-1 0 0,1 0 15,0 17-15,-1-17 0,36 0 0,-35 0 0,0 0 0,-1 0 0,1 0 0,-1 0 0,1 0 16,0 0-16,17 0 0,-17 0 0,-1 0 0,1 0 0,0 0 0,-1 0 0,1 0 16,-1 0-16,1 0 0,-18 18 0,35-18 0,-17 0 0,17 0 0,-17 0 0,0 0 0,-1 0 0,1 0 15,0 0-15,-1 0 0,1 0 0,-1 0 0,19 0 0,-19 0 0,1 0 16,0 0-16,-1 0 0,1 0 0,0 0 0,-1 0 0,18 0 0,-17 0 0,0 0 15,-1 0-15,1 0 0,0 0 0,-18 18 0,17-18 0,1 0 0,0 0 0,-1 0 0,1 0 16,-1 0-16,1 0 0,0 0 0,-1 0 0,1 0 0,17 0 0,1 0 16,-19 0-16,1 0 0,0 0 0,-1 0 0,1 0 0,-1 0 0,19 0 15,-19 0-15,1 0 0,0 0 0,-1 0 0,1 0 0,0 0 0,-1 0 0,18 17 16,-17-17-16,0 0 0,-1 0 0,1 0 0,0 0 0,-1 0 0,1 0 0,17 0 16,-17 0-16,-1 0 0,1 0 0,0 0 0,-1 0 0,1 0 0,0 0 0,-1 0 15,19 0-15,-19 0 0,1 0 0,0 0 0,-1 0 0,-17 18 0,18-18 0,-1 0 0,19 0 16,-19 0-16,1 0 0,0 0 0,-1 0 0,1 0 0,0 0 0,-1 0 0,1 0 0,17 0 15,-17 0-15,-1 0 0,1 0 0,0 0 0,-1 0 0,1 0 0,0 17 0,-1-17 0,1 0 16,-1 0-16,19 0 0,-19 0 0,1 0 0,0 0 0,-1 0 0,1 0 0,17 0 16,142 18-1,-142-18-15,-17 0 0,-1 0 0,1 0 0,-1 0 0,1 0 0,0 0 16,-1 0-16,1 0 0,0 0 0,-1 0 0,19 0 0,-19 0 0,1 0 16,-1 0-16,1 0 0,0 0 0,-1 0 0,1 0 0,0 0 0,-1 0 0,1 0 0,0 0 15,-1 0-15,1 0 0,0 0 0,-1 0 0,36 0 0,-35 0 0,-1 0 16,1 0-16,0 0 0,-1 0 0,1 0 0,0 0 0,-1 0 0,1 0 0,-1 0 0,1 0 0,0 0 15,-1 0-15,19 0 0,-19 0 0,1 0 0,0 0 0,17 0 0,-18 0 16,1 0-16,0 0 0,-1 0 0,1 18 0,0-18 0,-1 0 0,1 0 0,0 0 0,-1 0 16,1 0-16,-1 0 0,1 0 0,0 0 0,-1 0 0,1 0 0,0 0 0,17 0 15,-17 0-15,-1 0 0,1 0 0,0 0 0,-1 17 0,1-17 0,-1 0 0,1 0 0,17 0 16,-17 0-16,0 0 0,-1 0 0,1 18 0,0-18 0,-1 0 0,1 0 0,-1 0 0,54 0 16,-53 0-16,-1 0 0,1 0 0,0 0 0,-1 0 0,1 0 0,0 0 0,17 18 15,-18-18-15,1 0 0,0 0 0,-1 0 0,1 0 0,0 0 0,-1 0 0,1 0 16,17 0-16,-17 0 0,-1 0 0,1 0 0,0 0 0,-1 0 0,1 0 0,0 0 15,35 17-15,-36-17 0,1 0 0,-1 0 0,1 0 0,0 0 16,-1 0-16,1 0 0,0 0 0,-1 0 0,1 0 0,0 0 0,-1 0 0,1 0 0,-1 0 0,1 0 16,-18 18-16,35-18 0,1 0 0,-19 0 0,1 0 0,0 0 0,-1 0 0,1 0 0,0 0 0,-1 0 15,1 0-15,-1 0 0,19 0 0,-19 0 0,1 18 0,0-18 0,-1 0 16,107 0-16,-107 0 0,1 0 16,17 0-16,-35 17 0,18-17 0,35 0 0,-35 0 0,-1 0 0,1 0 15,-1 0-15,1 0 0,0 0 0,-1 0 0,19 0 0,-19 0 0,1 0 0,0 0 16,-1 0-16,1 0 0,-1 0 0,1 0 0,0 0 0,17 0 0,-17 0 0,-1 0 0,1 0 0,0 0 15,-1 0-15,1 0 0,-1 0 0,1 0 0,0 0 0,-1 0 0,1 0 0,0 0 0,17 0 16,-17 0-16,-1 0 0,1 0 0,-1 0 0,1 0 0,0 0 0,17 0 0,-17 0 16,-1 0-16,1 0 0,0 0 0,-1 0 0,1 0 0,0 0 0,-1 0 15,1 0-15,-1 0 0,1 0 0,0 0 0,-1 0 0,1 0 0,0 0 0,17 0 16,-17 0-16,-1 0 0,1 0 0,-1 0 0,1 0 0,0 0 0,-1 0 0,19 0 16,-19 0-16,1 0 0,0 0 0,-1 0 0,1 0 0,0 0 0,-1 0 15,1 0-15,-1 0 0,1 0 0,0 0 0,-1 0 0,1 0 0,0 0 16,-1 0-16,1 0 0,0 0 0,-1 0 0,1 0 0,-1 0 15,1 0-15,0 0 0,-1 0 0,1 0 0,0 0 16,-1 0-16,1 0 0,0 0 0,-1 0 16,1 0-16,-1 0 0,1 0 15,0 0-15,-1 0 0,1 0 16,0 0 0,-1 0-1</inkml:trace>
  <inkml:trace contextRef="#ctx0" brushRef="#br0" timeOffset="213650.66">6791 8290 0,'18'0'31,"-1"0"-15,1 0 0,0 0-16,-1 18 0,1-18 15,-1 0-15,1 0 0,0 0 16,-1 0-16,1 0 0,0 0 0,-1 0 16,1 0-16,0 0 0,-1 0 0,1 0 0,-1 0 15,1 0-15,0 0 0,-1 0 0,1 0 0,0 0 16,-18 18-16,17-18 0,1 0 0,0 0 0,-1 0 15,1 0-15,0 0 0,-1 0 0,1 0 0,-1 0 16,72 0 0,-72 0-16,1 0 0,0 0 15,-1 0-15,1 0 0,-1 0 0,1 0 0,0 0 16,-1 0-16,1 0 0,-18 17 0,18-17 16,17 0-1,-17 0-15,-1 0 0,1 0 16,-18 18-16,17-18 62</inkml:trace>
  <inkml:trace contextRef="#ctx0" brushRef="#br0" timeOffset="-213367.64">4621 8749 0,'0'0'0,"18"0"16,0 0 0,-1 0-1,1 0-15,0 0 16,35 0 0,-36 0-16,1 0 15,-1 0-15,1 0 0,0 0 0,70 0 31,-70 0-31,-1 0 0,1 0 0,-1 0 16,1 0-16,0 0 0,-1 0 0,1 0 0,0 0 16,-1 0-16,1 0 0,0 0 0,-1 0 15,1 0-15,-1 0 0,1 0 0,0 0 0,-1 0 16,-17-18-16,18 18 0,0 0 0,-1 0 0,1 0 0,0 0 0,-18-17 0,17 17 16,1 0-16,0 0 0,-1 0 0,1 0 0,-1 0 0,1 0 15,0 0-15,-1 0 0,1 0 0,0 0 0,-1 0 0,1 0 16,0 0-16,17 0 0,-18 0 0,1 0 0,17 0 15,-17 0-15,0 0 0,-18-18 0,17 18 0,1 0 0,0 0 0,-1 0 0,18 0 16,-17 0-16,0 0 0,-1 0 0,1 0 0,0 0 0,-1 0 0,19 0 16,-19 0-16,1 0 0,0 0 0,-1 0 0,1 0 0,-1 0 0,1 0 15,0 0-15,-1 0 0,1 0 0,0 0 0,-1 0 0,1 0 0,0 0 16,-1 0-16,1 0 0,-1 0 0,1 0 0,0 0 0,-1 0 16,1 0-16,0 0 0,-1 0 0,1 0 0,0 0 0,-1 0 15,54 0-15,-54 0 16,1 0-16,0 0 0,-1 0 0,1 0 0,0 0 0,-1 0 15,1 0-15,0 0 0,-1 0 0,1 0 0,-1 0 16,1 0-16,0 0 0,-1 0 0,1 0 0,0 0 0,-1 0 16,36 0-16,-35 0 0,-1 0 0,1 0 15,0 0-15,-1 0 0,1 0 0,0 0 0,-1 0 0,1 0 16,0 0-16,-1 0 0,1 0 0,-1 0 0,1 0 0,0 0 0,-1 0 16,1 0-16,0 0 0,-1 0 0,1 0 0,0 0 0,-1 0 15,1 0-15,0 0 0,-1 0 0,1 0 0,-1 0 0,1 0 16,0 0-16,-1 0 0,1 0 0,0 0 0,-1 0 0,1 0 15,0 0-15,-1 0 0,1 0 0,-1 0 0,1 0 0,0 0 16,-1 0-16,1 0 0,0 0 0,-1 0 0,-17-18 16,18 18-16,0 0 0,-1 0 0,1 0 0,-1 0 15,1 0-15,0 0 0,-1 0 0,1 0 16,0 0-16,-1 0 0,1 0 0,0 0 16,-1 0-16,1 0 0,0 0 0,-1 0 15,1 0-15,-1 0 0,1 0 0,0 0 16,-1 0-16,1 0 0,0 0 0,-1 0 15,1 0-15,0 0 0,-1 0 16,1 0-16,-1 0 0,1 0 16,0 0-16,-1 0 15,1 0-15,0 0 16,-1 0-16,1 0 16,0 0-1,-1 0 1,1 0-16,-1 0 15,1 0 1,0 0 0,-1 0-1</inkml:trace>
  <inkml:trace contextRef="#ctx0" brushRef="#br0" timeOffset="-212494.66">6685 8890 0,'0'0'0,"18"0"31,-18 18-15,0-1 0,17-17-16,-17 18 0,0 0 0,0-1 15,18-17-15,-18 18 0,0-1 0,0 1 16,0 35 0,0-35-16,18-18 0,-18 17 15,0 1-15,0 0 0,0-1 16,17-17-16,-17 18 0,18 0 15,0-1 1,-1-17-16,1 0 0,-18 18 16,18-18-16,-1 0 15,1 0-15,-1 0 0,1 0 16,0 0-16,-1 0 16,1-18-16,0 18 0,-18-17 15,17 17-15,1-18 0,0 18 0,-18-18 0,17 18 0,1-17 0,-1-1 16,-17 0-16,18 18 0,0-17 0,-1 17 0,-17-18 0,18 0 15,0 1-15,-1 17 0,-17-18 0,18 18 16,-18-18-16,18 18 0,-18-17 0,17 17 0,-17-18 0,18 18 16,-18-17-16</inkml:trace>
  <inkml:trace contextRef="#ctx0" brushRef="#br0" timeOffset="-211781.81">6738 9613 0,'0'18'46,"18"-18"-30,-1 17 0,1 1-16,0-18 0,-18 18 15,17-18-15,-17 17 0,18-17 16,-18 18-16,18 0 0,-1-1 16,18 19-1,-17-36-15,-18 17 0,0 1 16,18-18-16,-1 0 15,1 0 1,0 0 0,-1 0-16,1 0 15,0 0 1,34-53 0,-34 35-16,-18 1 0,0-1 0,18 18 0,-18-18 0,17 18 0,1-17 15,-18-1-15,18 0 0,-18 1 0,17 17 0,-17-18 0,18 1 0,-18-1 0,18 18 16,-18-18-16,17 1 0,-17-1 0,18 0 0,-18 1 15,18 17-15,-18-18 0,17 18 16</inkml:trace>
  <inkml:trace contextRef="#ctx0" brushRef="#br0" timeOffset="-210929.81">6862 10178 0,'0'17'78,"17"-17"-62,-17 18-16,18-18 0,-18 18 0,0-1 0,0 1 16,0-1-16,17 1 0,-17 0 0,0-1 0,0 1 15,0 0-15,0-1 0,0 1 16,0 0-16,18-18 78,0 0-47,-1 0-31,1 0 0,0 0 16,-18-18-16,35 0 0,-35 1 0,18 17 0,-1 0 0,-17-18 0,18 18 15,-1-18-15,1 18 0,0-17 0,-18-1 0,17 18 0,1 0 0,0-18 0,-1 18 16,-17-17-16,18 17 0,88-53 16,-89 35-16,1 18 0,0-17 0,-1 17 0,-17-18 0,18 18 15,0 0-15,-18-18 0,17 18 0,1 0 16,-18-17-16</inkml:trace>
  <inkml:trace contextRef="#ctx0" brushRef="#br0" timeOffset="-208624.8">6773 10636 0,'18'0'15,"0"0"1,-1 0-1,-17 18-15,0 0 16,0-1-16,18-17 0,-18 18 0,0-1 16,0 1-16,18-18 0,-18 18 0,0-1 0,17 19 0,-17-19 0,0 1 15,0 0-15,0-1 0,0 1 0,18-18 0,-18 17 0,0 1 0,0 0 0,17-1 16,-17 1-16,18 0 0,-18-1 0,18-17 16,-18 18-16,17-18 0,1 0 62,-18-18-62,0 1 0,18 17 0,-18-18 0,17 18 16,-17-18-16,0 1 0,18-1 0,-18 0 0,18 18 0,-18-17 0,0-1 15,17 1-15,-17-1 0,18 0 0,-1 1 0,-17-1 0,18 0 0,-18 1 16,0-1-16,18 18 0,-1-18 0,-17 1 0,18 17 0,-18-18 0,0 1 0,18 17 0,-18-18 16,17 18-16,-17-18 0,18 18 0,-18-17 0,0-1 0,18 18 15,-18-18-15,17 18 0,-17-17 16</inkml:trace>
  <inkml:trace contextRef="#ctx0" brushRef="#br0" timeOffset="-204804.48">7638 16598 0,'0'18'125,"0"-1"-94,0 1 1,0 0-32,17-18 15,1 0-15,-18 17 16,18-17-16,-18 18 16,17-18-16,1 0 31,-1 0-16,-17 18-15,18-18 16,-18 17 0,18-17-16,-1 0 15,1 0 1,0 0 0,-1 0-1,1 0 1,0 0-16,-1 0 15,1 0-15,0 0 16,-1 0-16,-17-17 16,18 17-16,-1 0 15,-17-18-15,18 18 16,0-18-16,-18 1 31,17 17-31,-17-18 0,18 0 16,-18 1-16,0-1 15,18 18-15,-18-17 16,0-1-16,17 18 16,-17-18-16,18 18 15,-18-17-15,0-1 47,0 0-31,0 1-1,0-1 1</inkml:trace>
  <inkml:trace contextRef="#ctx0" brushRef="#br0" timeOffset="-202381.86">8696 16581 0,'0'17'47,"18"-17"-31,-18 18-1,0-1 1,17-17-16,-17 18 15,18-18 1,17 35 0,-17-35-1,35 18 1,-53 0-16,17-18 16,-17 17-16,18-17 0,0 0 0,-1 0 15,-17 18-15,18-18 0,0 0 16,-1 0-16,1 0 0,-1 18 15,1-18-15,0 0 0,-1 0 16,1 0-16,0 17 0,-1-17 0,1 0 16,0 0-16,-18 18 0,17-18 0,1 0 15,0 0-15,-1 0 0,1 0 16,-1 0-16,1 0 0,0 0 16,-1 0-16,1 0 15,0 0-15,-1 0 0,1 0 16,0 0-16,-1 0 0,-17-18 0,18 18 15,-1 0-15,-17-17 0,18 17 0,0 0 16,-1 0-16,-17-18 0,18 18 16,0 0-16,-1 0 0,-17-18 15,0 1-15,18 17 0,0 0 16,-18-18-16,17 18 16,-17-18-16,18 18 0,-18-17 15,17 17-15,-17-18 16,18 18-16,-18-18 15,18 18 1,-1-17 0,-17-1-1,0 1 1,18 17-16,-18-18 0,0 0 62,18 18-30</inkml:trace>
  <inkml:trace contextRef="#ctx0" brushRef="#br0" timeOffset="-954.73">17145 12788 0,'18'0'94,"-1"0"-94,1 0 0,0 0 16,-1 0-16,18 0 0,-17 0 0,0 0 0,-1 0 0,1 0 0,0 0 15,-1 0-15,19 0 0,-19 0 0,1 0 0,-1 0 0,1 0 0,0 0 0,-1 0 0,19 0 0,-19 0 0,1 0 0,0 0 0,-1 0 16,19 0-16,-19 0 0,18 0 0,-17 0 0,0 0 0,-1 0 0,1 0 0,0 0 0,-1 0 0,19 0 0,-19 0 0,18 0 16,-17 0-16,0 0 0,-1 0 0,1 0 0,17 0 0,-17 0 0,0 0 0,-1 0 0,1 0 0,0 0 0,-1 0 15,1 0-15,-1 0 0,1 0 0,0 0 0,-1 0 0,1 0 0,0 0 0,-1 0 16,1 0-16,-18 18 62,0-1-46,0 1-16,0 0 0,0-1 16,0 1-16,0 0 0,-18-18 0,18 17 0,0 1 0,0 0 15,-35 87 1,35-87-16,-18 0 0,18-1 0,-17-17 0,17 18 0,0 0 0,0-1 15,-36 89 1,36-88-16,-17-1 0,17 1 0,-18-18 0,18 18 0,0-1 16,0 1-16,-17-18 0,17 18 0,0-1 15,-18-17-15,18 18 0,-18-18 16,1 17 0</inkml:trace>
  <inkml:trace contextRef="#ctx0" brushRef="#br0" timeOffset="-180.62">18521 12382 0,'0'18'63,"0"0"-63,0-1 0,0 1 16,0 0-16,0-1 0,0 54 15,0-53-15,0-1 0,0 1 0,0-1 16,0 1-16,0 0 0,17-1 0,-17 1 0,0 0 0,0-1 0,0 1 0,0 0 15,0 17-15,0-18 0,0 1 0,0 0 0,0-1 0,0 19 0,18-36 0,-18 17 16,0 1-16,0 0 0,0-1 0,0 1 0,0 0 0,0-1 0,0 1 0,0-1 0,18-17 16,-18 18-16,0 0 0,0-1 0,0 1 0,0 0 0,0-1 0,0 1 0,0 0 0,0-1 15,0 1-15,0-1 0,17 1 0,-17 0 0,0-1 16,0 1-16,0 0 0,0-1 0,0 1 0,0 0 0,18-18 16,-18 17-16,0 1 0,0-1 15</inkml:trace>
  <inkml:trace contextRef="#ctx0" brushRef="#br0" timeOffset="150.39">18556 12947 0,'0'0'0,"18"0"78,-18-18-78,17 18 0,1-17 16,0 17-16,-1 0 0,-17-18 16,18 18-16,-18-18 0,18 18 0,-1 0 15,1-17-15,-1 17 0,-17-18 0,18 18 16,-18-18-16,18 18 0,-1 0 0,-17-17 0,18 17 16,-18-18-16,18 18 0,-18-17 0,17 17 0,1 0 15,-18-18-15,35-17 16,-35 17-1</inkml:trace>
  <inkml:trace contextRef="#ctx0" brushRef="#br0" timeOffset="650.43">18927 12224 0,'0'17'78,"0"1"-78,0 0 16,0-1-16,0 1 0,0 0 0,0-1 0,0 177 31,0-176-31,0 0 0,0-1 0,0 1 0,0-1 16,0 1-16,0 0 0,0-1 0,0 1 0,0 0 0,0-1 0,0 1 0,0 0 15,0-1-15,0 1 0,0-1 0,0 1 0,0 0 0,0-1 0,0 1 0,0 0 0,0-1 0,0 1 16,0 0-16,0-1 0,0 1 0,0 0 0,0-1 0,0 1 0,0-1 0,0 1 0,0 17 0,0-17 15,0 0-15,17-1 0,-17 1 0,0 0 0,0-1 0,0 1 0,0-1 0,0 1 16,0 0-16,0-1 0,0 1 0,0 0 0,0-1 16,0 1-16,0 0 0,0-1 15,0 1 17</inkml:trace>
  <inkml:trace contextRef="#ctx0" brushRef="#br0" timeOffset="1546.9">18239 13652 0,'0'18'47,"0"0"-32,0-1-15,0 1 0,0 0 16,0-1-16,0 1 16,0 0-16,0-1 0,0 1 15,17-18-15,-17 18 0,18-18 0,-18 17 0,0 1 0,0-1 16,18-17-16,-18 18 0,0 0 16,17-18-16,-17 17 0,18-17 0,-18 18 15,17-18-15,-17 18 0,18-18 0,0 17 16,-1-17-1,1 0-15,0 0 16,-1 0-16,1 0 16,0 0-1,-1 0-15,1 0 0,-18-17 16,17 17-16,-17-18 0,18 18 0,0-18 0,-18 1 0,17 17 16,-17-18-16,18 18 0,-18-18 0,18 1 0,-1 17 15,-17-18-15,0 1 0,18-19 16,-18 19-16,0-1 15,0 0-15,0 1 0,0-1 16,0 0-16,-18 1 0,1 17 0,17-18 16,-18 18-16,18-18 0,-18 18 0,18-17 15,-17 17-15,-1-18 0,0 18 0,18-17 0,-17 17 16,-36-36 0,35 36-16,18-17 0,-17 17 0,-1 0 0,18-18 0,-18 18 15,1 0-15,17-18 16,-18 18-16,0 0 47,1 0-47,17 18 15,0 0-15,-18-18 0,18 17 0,-17-17 0,17 18 16,-18-18-16,18 18 0,-18-18 0,18 17 16,-17-17-16,17 18 0,-18-18 15,18 17-15</inkml:trace>
  <inkml:trace contextRef="#ctx0" brushRef="#br0" timeOffset="2177.3">19473 12700 0,'0'18'63,"-17"-1"-63,17 1 0,-18-18 15,18 18-15,-70 123 16,52-124-16,18 1 0,-18-18 15,18 18-15,-17-1 0,17 1 0,-18 0 0,18-1 16,0 1-16,-18-1 16,18 1-16,0 0 0,0-1 15,-17-17-15,17 18 0,0 0 0,0-1 16,-18-17 15</inkml:trace>
  <inkml:trace contextRef="#ctx0" brushRef="#br0" timeOffset="2565.05">19297 12965 0,'18'0'32,"-1"0"-17,1 0-15,0 0 16,-1 0-16,1 0 15,-18 17-15,17-17 0,1 18 0,0-18 16,-1 0-16,1 0 0,-18 18 16,18-18-16,-1 0 0,1 0 15,0 0 48,-1 0-48,1 0 1,-1 0-16,1 0 16,0 0-16</inkml:trace>
  <inkml:trace contextRef="#ctx0" brushRef="#br0" timeOffset="2999.59">19773 12524 0,'0'17'62,"0"177"-46,0-176-16,0 0 0,0-1 0,0 1 0,0-1 15,0 1-15,0 0 0,0-1 0,0 1 0,0 0 0,0-1 0,0 1 0,0 0 0,0-1 0,0 1 16,0 0-16,0-1 0,0 1 0,0-1 0,0 1 0,0 0 16,0-1-16,0 1 0,0 0 15,0-1 1</inkml:trace>
  <inkml:trace contextRef="#ctx0" brushRef="#br0" timeOffset="3719.77">19456 13335 0,'0'18'62,"0"-1"-62,0 1 0,0 0 16,0-1-16,0 1 0,0-1 15,0 1-15,17-18 0,-17 18 0,0-1 16,0 1-16,0 0 16,0-1-16,18-17 0,-18 18 15,18-18 1,-18 18-16,17-18 0,19 0 31,-36 17-31,17-17 16,1 0-1,-1 0-15,1 0 0,-18-17 0,18 17 16,-1 0-16,-17-18 0,18 18 0,0 0 0,-18-18 0,17 18 16,1 0-16,-18-17 0,18 17 0,-18-18 0,17 18 0,1-18 0,-1 18 15,-17-17-15,18 17 0,0 0 0,-18-18 0,17 18 0,-17-18 16,18 18-16,0 0 0,-1 0 15,-17-17 17</inkml:trace>
  <inkml:trace contextRef="#ctx0" brushRef="#br0" timeOffset="4706.57">20285 12841 0,'0'18'78,"0"-1"-62,0 1-16,0 0 0,0-1 15,0 1-15,0 0 0,17-18 0,-17 17 0,0 1 16,0 0-16,0-1 0,0 1 0,0-1 16,0 1-16,18-18 0,-18 18 0,0-1 15,18-17-15,-18 18 0,0 0 0,17-18 16,-17 17-16,18 1 0,0-18 16,-18 18-16,17-18 0,1 0 15,-1 0 1,1 0 15,0 0-15,-18-18-16,0 0 15,17 18-15,-17-17 0,0-1 0,18 18 16,-18-18-16,0 1 0,0-1 0,0 0 16,0 1-16,0-1 0,18 18 0,-18-17 0,0-1 0,0 0 15,0 1-15,0-1 0,0 0 0,0 1 0,0-1 16,0 0-16,0 1 0,0-1 0,0 0 0,17 18 0,-17-17 15,0-1-15,0 1 0,0-1 0,0 0 16,0 1-16,0-1 16,0 36 62,0-1-63,0 1-15,0 0 16,0-1-16,0 1 16,0-1-16,0 1 15,0 0-15,18-18 16,-18 17-16,0 1 0,0 0 16,0-1-16,0 1 15,0 0-15,18-18 0,-18 17 0,0 1 16,17-18-16,-17 18 0,0-1 15,0 1-15,18-18 0,-18 17 16,18-17-16</inkml:trace>
  <inkml:trace contextRef="#ctx0" brushRef="#br0" timeOffset="5276.6">20708 12665 0,'0'17'78,"0"1"-78,0 0 0,0-1 16,0 1-16,0 0 0,0-1 0,0 1 0,18-18 0,-18 17 0,0 1 16,0 0-16,0-1 0,0 1 0,0 0 0,0-1 0,17-17 0,-17 18 0,0 0 15,0-1-15,0 1 0,0 0 0,18-1 0,-18 1 0,0-1 0,0 1 16,35 141-1,-35-142-15,0 1 0,0 0 0,0-1 0,0 1 0,0 0 0,0-1 0,18 1 0,-18 0 0,0-1 16,0 1-16,0-1 0,18-17 0,-18 18 0,0 0 0,17 17 0,-17-17 0,0-1 0,0 1 16,0 0-16,0-1 0,0 1 0,18-18 0,-18 17 0,0 1 15</inkml:trace>
  <inkml:trace contextRef="#ctx0" brushRef="#br0" timeOffset="6264.39">20690 12647 0,'18'0'93,"-18"-18"-93,18 18 0,-1 0 16,1 0-16,0 0 16,-1 0-16,1 0 0,0 0 15,-1 0-15,1 0 0,-1 0 16,1 0-16,0 0 16,-1 0-16,1 0 0,-18 18 15,18-18-15,-1 0 16,-17 18-16,18-1 0,-18 1 15,35 35 1,-17-53-16,-18 18 0,0-1 0,17 1 0,-17-1 16,18 1-16,-18 0 0,0-1 0,0 1 0,18-18 0,-18 18 15,0-1-15,17-17 0,-17 18 0,0 0 0,0-1 0,0 1 0,0 0 16,18-18-16,-18 17 0,0 1 16,0-1 15,-18-17-16,1 0-15,-1 0 16,0 0-16,18 18 0,-17-18 16,-1 0-16,1 0 0,-1 0 0,0 0 15,1 0-15,-1 0 0,0 0 0,1 0 16,-1 0-16,0 0 0,1 0 16,-1 0-16,1 0 0,-1 0 15,0 0-15,1 0 16,-1 0-16,0 0 15,18-18 1,-17 18-16,-1 0 0,18-17 16,-18 17-16,1 0 15</inkml:trace>
  <inkml:trace contextRef="#ctx0" brushRef="#br0" timeOffset="7168.39">21396 12629 0,'0'18'15,"0"0"1,18-18-16,-18 17 15,0 1-15,0 0 16,0-1-16,0 1 16,0 0-16,0-1 15,0 1-15,0-1 16,0 1-16,0 0 0,0-1 16,0 1-1,0 0-15,0-1 16,-18-17-16,18 18 15,-18-18 17,1 0-1,-1 0-31,0 0 16,1 0-1,-1 0 1</inkml:trace>
  <inkml:trace contextRef="#ctx0" brushRef="#br0" timeOffset="8544.89">21414 12065 0,'17'0'47,"-17"18"-47,0-1 16,0 1-16,18 0 0,-18-1 0,0 1 0,0-1 0,0 1 15,18-18-15,-18 18 0,0-1 0,0 1 0,0 0 0,0-1 0,17 1 0,-17 0 16,0-1-16,18 1 0,-18-1 0,0 1 0,0 0 0,17-18 0,-17 17 0,0 1 16,0 0-16,0-1 0,0 1 0,0 0 0,18-18 0,-18 17 0,0 1 0,0 0 15,0-1-15,0 1 0,0-1 0,18 1 0,-18 0 0,0-1 16,0 1-16,0 0 0,17-18 0,-17 17 0,0 1 0,0 0 0,0-1 15,0 1-15,0-1 0,0 1 0,0 0 0,0-1 16,0 1-16,0 0 0,18-18 16,-18 17-16,0 1 15,0-36 126,0 1-141,0-1 16,-18 18-16,18-18 0,-17 18 0,17-17 0,0-1 0,0 0 15,-18 18-15,18-17 0,0-1 0,0 1 16,-18 17-16,18-18 0,0 0 0,0 1 15,0-36 1,-17 53-16,17-18 0,0 0 0,0 1 16,-18 17-1,1 0 79,-1 0-78,0 0-16,1 0 15,17 17-15,-18-17 0,18 18 16,-18-18-16,18 18 31,-17-1-15,17 1-16,-18 0 0,18-1 15,-18-17-15,18 18 16,0 0-16,0-1 16,0 1 31,0-1-32,0 1 1,0 0-16,0-1 31,0 1-15,18 0-1,0-18 1,-18 17-16,17-17 0,-17 18 16,18-18-16,0 0 15,-1 0-15,1 0 16,-18 18-16,18-18 15,-1 0-15,1 0 16,-1 0 0,1 0-16,0 0 31</inkml:trace>
  <inkml:trace contextRef="#ctx0" brushRef="#br0" timeOffset="9464.61">21819 12682 0,'0'18'78,"0"0"-78,0-1 16,0 1-16,0 0 15,0-1-15,0 1 0,0-1 16,0 1-16,0 0 0,-17-18 0,17 17 16,0 1-16,-18-18 0,18 18 0,0-1 0,-18-17 15,18 18-15,-17-18 0,17 18 16,-18-18-16,18 17 15,-18-17 17,1 0-17,-1-17 1,18-1-16,-17 18 0,17-18 16,-18 18-16,18-17 0,-18 17 0,18-18 0,0 0 0,-17 18 0,17-17 15,0-1-15,-18 18 0,18-18 0,0 1 0,-18-1 16,18 1-16,0-1 0,-17 18 0,17-18 0,0 1 15,0-1-15,0 0 0,0 1 0,0-1 16,0 0-16,0 1 0,0-1 16,17 18 31,1 0-32,0 0-15,-1 0 0,1 0 0,0 0 16,-1 0-16,1 0 0,-1 0 0,1 0 15,-18 18-15,18-18 0,-1 0 0,1 0 16,0 0-16,-18 17 0,17-17 0,1 0 0,-18 18 0,18-18 16,-1 0-16,1 0 0,-18 18 15,18-18-15,-1 0 0,1 0 0,-1 0 16,1 0-16,0 0 0,-1 0 0,1 0 16,0 0-16,-1 0 15</inkml:trace>
  <inkml:trace contextRef="#ctx0" brushRef="#br0" timeOffset="9890.39">21872 12418 0,'18'0'47,"0"0"-47,-1 0 16,1 0-16,-1 0 0,1 0 15,-18-18-15,18 18 0,-1 0 0,1 0 16,0 0-16,-1 0 16,1 0-16,-18-18 15,18 18-15,-1 0 16,1 0 15,-18-17-31,17 17 16</inkml:trace>
  <inkml:trace contextRef="#ctx0" brushRef="#br0" timeOffset="10547.74">21978 12241 0,'0'18'63,"0"0"-63,0-1 0,18-17 15,-18 18-15,17-18 0,-17 18 0,0-1 0,0 1 16,0-1-16,18-17 0,-18 18 0,0 0 0,0-1 15,0 1-15,0 0 0,18-1 0,-18 1 16,0 0-16,0-1 0,0 1 0,0 0 0,0-1 16,17-17-16,-17 18 0,0-1 0,0 1 0,0 0 0,0-1 15,18-17-15,-18 18 0,0 0 0,0-1 0,0 1 16,18-18 0,-1 0 30,1 0-30,-1 0-16,1-18 0,0 18 0,-1 0 16,1-17-16,0-1 0,-1 18 15,1 0-15,-18-18 0,18 18 0,-1 0 16,1 0 0,-18-17-16,17 17 15,1 0-15,0 0 16,-18-18-16,17 18 0,-17-18 0,18 18 0,0 0 15,-1 0-15</inkml:trace>
  <inkml:trace contextRef="#ctx0" brushRef="#br0" timeOffset="11393.4">22507 12559 0,'18'-18'16,"-1"1"-16,-17-1 16,18 18-16,0 0 15,-18-18-15,17 18 16,-17-17-16,18 17 16,-18-18-16,18 0 15,-18 1-15,0-1 16,17 18-16,-17-18 0,18-34 15,-18 34 1,0 0-16,0 1 16,0-1-16,0 0 31,-18 18-31,18-17 16,-17 17-16,-1 0 0,18-18 15,-18 18-15,1 0 0,17-18 0,-18 18 16,0 0-16,1 0 15,-1 0-15,1 0 0,-1 0 16,0 0 0,18 18-16,-17-18 0,17 18 0,-18-18 15,18 17-15,-18 1 0,18 0 0,0-1 0,-17 1 16,-1 0-16,18-1 0,0 1 0,-18-1 0,18 1 0,0 0 16,0-1-16,0 1 0,-17-18 0,17 18 0,0 52 31,0-52-31,0 0 0,0-1 15,17-17-15,1 18 0,0-18 16,-1 0-16,-17 17 0,18-17 16,-18 18-16,18-18 15,-1 0-15,1 0 16,0 0-16,-1 0 16,1 0-16,-1 0 0,1 0 0,0 0 15,-1 0-15,1 0 0,0 0 16,-1 0-16,1 0 0,0 0 15,-1 0-15,1 0 16,0 0 31,-1 0-31,1 0-16,-1 0 15,1 0-15,0 0 16</inkml:trace>
  <inkml:trace contextRef="#ctx0" brushRef="#br0" timeOffset="13712.83">18362 14534 0,'0'18'93,"-18"-18"-93,18 18 0,0-1 16,0 1-16,-17-18 0,17 18 0,0-1 16,0 1-16,-18-18 0,18 18 0,0-1 15,-17-17-15,17 18 0,0-1 0,0 1 16,-18-18-16,18 18 0,0-1 0,0 1 0,-18-18 16,18 18-16,0-1 0,0 1 0,-17 0 15,17-1-15,-18-17 0,18 18 16</inkml:trace>
  <inkml:trace contextRef="#ctx0" brushRef="#br0" timeOffset="14050.9">18221 14870 0,'18'0'31,"-1"0"-31,1 0 16,0 0-16,-1 0 0,1 0 15,-18 17-15,17-17 0,1 0 0,0 0 0,-1 0 0,1 0 16,53 18-16,-54-18 0,1 17 16,-1-17-16,1 0 0,-18 18 0,18-18 0,-1 0 0,1 0 15,0 0-15,-18 18 0,17-18 16,1 0-16</inkml:trace>
  <inkml:trace contextRef="#ctx0" brushRef="#br0" timeOffset="14650.45">18768 14393 0,'0'18'62,"17"-18"-62,-17 18 16,0-1-16,0 1 0,0 0 0,18-18 16,-18 17-16,0 1 0,0-1 0,0 1 0,18-18 0,-18 18 15,0-1-15,0 1 0,0 0 0,0-1 0,0 1 0,0 0 16,0-1-16,0 1 0,0-1 0,0 1 0,0 0 16,0-1-16,0 1 0,17-18 0,-17 18 0,0-1 0,0 1 0,0 0 15,0-1-15,0 1 0,0-1 0,0 1 0,0 0 0,0-1 16,0 1-16,18-18 0,-18 18 0,0-1 15,0 1-15,18-18 32,-1 0-17,1 0 1,-18-18-16,0 1 0,18 17 0,-18-18 16,17 18-16,1-18 0,-18 1 0,17-1 15,-17 0-15,18 18 0,-18-17 0,18 17 0,-18-18 16,17 18-16,-17-17 0,18 17 0,-18-18 0,18 18 0,-18-18 15,17 18-15,-17-17 0,18 17 0,-18-18 0,18 18 16,-18-18-16,17 18 16,1 0 15</inkml:trace>
  <inkml:trace contextRef="#ctx0" brushRef="#br0" timeOffset="15160.4">18556 15152 0,'0'17'31,"0"1"-31,0 0 16,0-1-16,0 1 0,0 0 15,0-1-15,0 1 0,0 0 0,0-1 16,0 1-16,0-1 0,0 1 0,0 0 0,0-1 15,18-17-15,-18 18 0,0 0 0,0-1 0,0 1 16,17-18-16,-17 18 0,0-1 0,0 1 0,18-18 0,-18 18 0,0-1 16,18 1-16,-18-1 0,0 1 0,0 0 15,17-1-15,-17 1 0,0 0 0,0-1 16,18-17-16,-18 18 0,0 0 16,18-18-1</inkml:trace>
  <inkml:trace contextRef="#ctx0" brushRef="#br0" timeOffset="15514.65">18997 15346 0,'18'0'31,"-18"17"-15,0 1-16,0 0 0,0-1 0,0 1 15,0 0-15,0-1 0,0 1 0,0 0 16,0-1-16,0 1 0,0 0 0,0-1 15,0 1-15,0-1 0,0 1 16,0 0-16,0-1 16,0 1-16,0 0 0,0-1 15</inkml:trace>
  <inkml:trace contextRef="#ctx0" brushRef="#br0" timeOffset="15947.28">18715 15628 0,'17'0'94,"1"0"-94,0 0 15,-1 0-15,1 0 0,0 0 16,-1 0-16,1 0 0,0 0 16,-1 0-16,1 0 0,0 0 15,-1 0-15,1 0 16,-1 0-16,1 0 15,-18-18-15,18 18 16</inkml:trace>
  <inkml:trace contextRef="#ctx0" brushRef="#br0" timeOffset="16431.4">18821 15840 0,'17'0'31,"1"0"-15,0 0-16,-1 0 0,1 0 0,0 0 15,-1 0-15,1 0 0,-1 0 16,1 0-16,0 0 0,-1 0 16,1 0-16,-18-18 0,18 18 0,-1 0 15,-17-18-15,18 18 0,0 0 16,-1 0-1</inkml:trace>
  <inkml:trace contextRef="#ctx0" brushRef="#br0" timeOffset="17264.4">19632 14922 0,'0'18'62,"0"0"-62,0-1 16,0 1-16,0 0 15,0-1-15,0 1 0,0 0 16,0-1-16,0 1 16,0 0-16,0-1 0,18-17 15,-1 0-15,-17 18 0,18-18 16,0 0-16,-1 0 15,1 0-15,0 0 32,-1 0-32,1 0 31,-18-18-15,17-52-1,-17 52-15,0 0 16,18-52-1,-18 52-15,0 0 0,0 1 16,0-36 0,0 35-16,0 1 0,0-1 15,0 0-15,0 1 0,-18 17 78,1 0-46,17 17-32,0 1 0,-18-18 15,18 18-15,-17-18 0,17 17 0,-18-17 16,18 18-16,0 0 16,-18-18-1,18 17-15</inkml:trace>
  <inkml:trace contextRef="#ctx0" brushRef="#br0" timeOffset="19240.41">20020 14411 0,'0'18'63,"18"-18"-63,-18 17 0,0 1 0,17-18 15,-17 18-15,0-1 0,0 1 0,0-1 0,18-17 0,-18 18 0,0 0 16,0-1-16,0 1 0,0 0 0,18-18 0,-18 17 15,0 1-15,0 0 0,0-1 0,0 1 0,0-1 0,0 1 0,17-18 16,-17 18-16,0-1 0,0 1 0,0 0 0,0-1 0,0 1 0,18-18 16,-18 18-16,0-1 0,0 1 0,0-1 0,0 1 0,0 0 0,0-1 15,0 1-15,0 0 0,18-18 0,-18 17 0,0 1 16</inkml:trace>
  <inkml:trace contextRef="#ctx0" brushRef="#br0" timeOffset="19861.89">19861 15469 0,'0'18'63,"0"0"-63,0-1 0,0 1 15,0 0-15,0-1 0,0 1 0,0-1 16,0 1-16,0 0 15,0-1-15,0 1 0,0 0 16,0-1-16,0 1 16,0 0-16,0-1 15</inkml:trace>
  <inkml:trace contextRef="#ctx0" brushRef="#br0" timeOffset="20256.41">20091 15346 0,'0'17'32,"17"-17"-32,-17 18 0,0 0 15,0-1-15,0 1 0,0 0 0,0-1 16,0 1-16,0 0 0,0-1 0,0 1 0,0 0 15,0-1-15,0 1 0,0-1 0,0 1 16,0 0 0,0-1-16</inkml:trace>
  <inkml:trace contextRef="#ctx0" brushRef="#br0" timeOffset="20673.46">19897 15663 0,'17'0'62,"1"0"-46,0 0-16,-1 0 0,1 0 16,88 0-1,-89 0-15,1 0 16,17 0 0</inkml:trace>
  <inkml:trace contextRef="#ctx0" brushRef="#br0" timeOffset="21126.41">19985 15840 0,'17'0'47,"1"0"-32,0 0 1,-1 0-16,1 0 0,0 0 15,-1 0-15,-17-18 16,18 18-16,0 0 16,-1 0-1,-17-18-15</inkml:trace>
  <inkml:trace contextRef="#ctx0" brushRef="#br0" timeOffset="22648.41">20973 14676 0,'0'0'0,"0"17"16,0 1-1,-18-18 1</inkml:trace>
  <inkml:trace contextRef="#ctx0" brushRef="#br0" timeOffset="23981.94">20814 15416 0,'18'0'109,"-18"-17"-109,17 17 16,1 0-16,-18-18 0,0 0 15,17 18-15,1-17 0,0 17 16,-18-18-16,17 18 16,-17-17-16,18-1 0,-18 0 15,18 18-15,-18-17 16,17 17-16,-17-18 15,0 0-15,0 1 32,0-1-32,0 0 15,0 1 1,-17 17-16,17-18 0,0 1 16,-18 17-16,18-18 15,0 0 1,-18 18-16,18-17 15,-17 17-15,-1 0 16,18-18-16,-18 18 31,18 18 63,0-1-78,0 1-16,0 0 15,0-1-15,0 1 16,0-1-16,0 1 0,0 0 0,0-1 16,0 1-16,18-18 0,-18 18 0,18-18 15,-18 17-15,0 1 0,0 0 0,17-18 16,-17 17-16,18 1 15,-18-1-15,18-17 0,-18 18 16,17-18-16,1 0 16,-18 18-16,18-18 15,-1 0 17,1 0-32,-1 0 31,-17 17-31,18-17 15</inkml:trace>
  <inkml:trace contextRef="#ctx0" brushRef="#br0" timeOffset="25519.29">21272 14887 0,'0'18'63,"0"-1"-47,0 1-16,0 0 0,0-1 15,0 19-15,0-19 16,0 1-16,0 0 0,0-1 15,0 1-15,0 0 0,0-1 16,0 1-16,0-1 0,0 1 0,0 0 16,0-1-16,0 1 0,0 0 0,0-1 15,0 1-15,0 0 16,0-36 109,18 18-125,-18-18 0,0 1 16,18 17-16,-18-18 0,0 0 0,0 1 15,17 17-15,-17-18 0,0 0 0,0 1 16,0-1-16,18 18 0,-18-17 0,18-1 15,-18 0-15,0 1 0,0-1 0,0 0 16,17 18-16,-17-17 0,0-1 16,0 0-16,0 1 15,18 17-15,-18-18 16,0 0-16,18 18 78,-18-17-62,17 17 31,-17 17-47,0 1 0,18 0 15,-18-1-15,0 1 16,18-18-16,-18 18 0,0-1 0,17-17 15,-17 18-15,0 0 16,0-1-16,0 1 16,18-18-16,-18 18 0,0-1 15,0 1-15,0-1 0,0 1 16,0 0-16,17-18 0,-17 17 0,0 1 16,0 0-16,0-1 31,18-17 16,0 0 0,-18 18-32,17-18 1</inkml:trace>
  <inkml:trace contextRef="#ctx0" brushRef="#br0" timeOffset="26923.41">21890 14958 0,'0'-18'47,"0"0"-47,0 1 32,0-1-17,0 1 1,0-1-16,0 0 15,-18 18-15,18-17 16,-17 17-16,-1 0 31,18-18-31,-18 18 16,1 0 15,-1 0 0,0 0 1,1 18-17,17-1 1,-18-17-16,18 18 16,0 0-16,-18-18 0,18 17 15,-17-17-15,17 18 16,0-1-16,0 1 15,-18-18-15,18 18 0,0-1 16,0 1-16,0 0 0,0-1 16,0 1-1,0 0-15,0-1 78,18-17-78,-1 0 16,1 0-16,0 0 16,-1 0-1,1 0-15,0 0 16,-1 0 0,1 0-1,0 0 1,-1 0-16,1 0 0,-18 18 15,18-18-15,-1 0 0,1 0 16,-1 0-16,-17 18 16,18-18-1,-18 17-15,0 1 32,0-1-17,0 1 16,0 0-15,0-1 0,0 1-1,0 0-15,0-1 16,-18-17-16,18 18 0,0 0 16,-17-18-16,17 17 0,-18-17 0,1 18 15,-1-18 1,18 17-1,-18-17-15,1 0 0,-1 0 47,0 0-31,1 0 0,-1 0 46</inkml:trace>
  <inkml:trace contextRef="#ctx0" brushRef="#br0" timeOffset="28125.75">22225 15222 0,'18'0'63,"-18"-17"-63,17 17 15,-17-18-15,18 18 0,0 0 16,-18-18-16,17 18 0,-17-17 0,18 17 16,-18-18-16,17 18 0,1 0 0,-18-17 15,18 17-15,-18-18 0,17 0 0,1 1 16,-18-1 0,18 18-16,-18-18 15,17 18-15,-17-17 31,-17 17 48,-1 0-64,0 0 1,1 0-1,-1 0-15,0 0 0,1 0 16,-1 0-16,1 0 16,-1 0-16,18 17 0,-18-17 0,1 18 0,-1-18 15,0 0-15,18 18 0,-17-18 0,17 17 16,-18-17-16,18 18 0,-18-18 0,1 0 0,17 18 16,-18-18-16,18 17 0,-17-17 0,17 18 15,0-1-15,-18 1 0,0-18 16,18 18-16,0-1 0,0 1 15,-17 0-15,17-1 16,0 1-16,0 0 0,-18-18 0,18 17 16,0 1-1,0-1 1,0 1 0,0 0-1,18-18-15,-18 17 0,17-17 16,1 0-16,0 0 0,17 18 31,-18-18-31,1 0 0,-18 18 16,18-18-16,-1 0 0,1 0 0,0 0 15,-1 0-15,1 0 16,0 0-16,-1 0 16,1 0-1,-1 0 1,-17-18-16,18 18 15,0 0 1,-1 0 15</inkml:trace>
  <inkml:trace contextRef="#ctx0" brushRef="#br0" timeOffset="28984.52">22666 14958 0,'0'17'63,"0"1"-47,-18 0-16,18-1 0,0 1 15,0 0-15,0-1 16,0 1-16,0 0 0,0-1 0,0 1 15,0 17-15,0-17 16,0-1-16,0 1 0,0 0 0,0-1 16,0 1-1,0 0-15,0-36 94,0 0-94,0 1 16,0-1-16,0 0 0,-17 1 0,17-1 15,0 0-15,0 1 0,0-1 0,0 1 16,0-1-16,0 0 0,0 1 0,0-1 16,0 0-16,0 1 0,0-1 15,0 0-15,0 1 16,0-1-16,0 0 0,0 1 31,0-1-15,17 18-1,1-17-15,-18-1 16,18 18-16,-1 0 0,-17-18 16,18 18-16,0 0 0,-18-17 0,17 17 15,-17-18-15,18 18 16,-18-18-16,17 18 0,1-17 15</inkml:trace>
  <inkml:trace contextRef="#ctx0" brushRef="#br0" timeOffset="29741.47">22878 14693 0,'17'0'63,"1"0"-32,0 0-31,-1 0 16,-17-17-16,18 17 0,-1 0 15,-17-18-15,18 18 16,-18-18-16,18 18 15,-1 0-15,1 0 0,-18-17 16,18 17 0,-1 0-16,1 0 15,-18-18 1,18 18-16,-1 0 16,1 0-1,0 0-15,-18-18 16,17 18-1,-17-17-15,18 17 32</inkml:trace>
  <inkml:trace contextRef="#ctx0" brushRef="#br0" timeOffset="30835.42">22983 14464 0,'0'18'94,"0"-1"-78,0 1-16,0-1 0,0 1 15,0 0-15,0-1 0,0 1 0,0 0 0,0-1 16,0 1-16,0 0 0,18-18 0,-18 17 0,0 1 0,0-1 0,0 1 15,0 0-15,0-1 0,0 1 0,0 0 0,0-1 0,0 1 0,0 0 16,18 87-16,-1-87 16,-17 0-16,0-1 0,0 1 0,0 0 15,18-18-15,-18 17 0,0 1 16,18-18 62,-1 0-78,1 0 0,0 0 16,-18-18-16,17 18 0,-17-17 0,18 17 0,0 0 0,-1 0 15,1 0-15,-18-18 0,17 18 0,1 0 0,0 0 16,-1 0-16,1 0 0,0 0 0,-18-18 16,17 18-16,1 0 0,0 0 15,-1 0-15,1 0 0</inkml:trace>
  <inkml:trace contextRef="#ctx0" brushRef="#br0" timeOffset="33832.72">10231 12859 0,'0'17'94,"0"1"-78,0 0-16,17-18 15,-17 17-15,0 1 0,18-18 0,-18 18 0,17-18 16,-17 17-16,18-17 0,-18 18 0,0 0 0,0-1 16,18-17-16,-18 18 0,0-1 0,17 1 0,1 0 15,-18-1-15,18-17 0,-18 18 0,0 0 0,0-1 0,17-17 0,-17 18 16,0 0-16,18-18 0,-18 17 0,18-17 0,-18 18 0,17-1 16,-17 1-16,18-18 0,-18 18 0,0-1 0,18-17 0,-1 18 0,-17 0 15,18-18-15,-18 17 0,17-17 0,-17 18 16,18-18-16,-18 18 0,18-18 15,-1 0-15,-17 17 0,18-17 16,0 0 15,-1 0 79,-17-17-110,18 17 0,-18-18 0,18 0 0,-18 1 0,17-1 15,-17 0-15,18 18 0,-18-17 0,17-1 0,-17 0 0,18 18 0,-18-17 0,18-1 16,-18 1-16,17-1 0,1 18 0,-18-18 0,0 1 0,18 17 0,-18-18 0,0 0 16,17 18-16,-17-17 0,18-1 0,-18 0 0,18 18 0,-18-17 0,0-1 15,17 18-15,-17-17 0,0-1 0,0 0 16,18 18-16</inkml:trace>
  <inkml:trace contextRef="#ctx0" brushRef="#br0" timeOffset="35929.81">10654 12083 0,'0'17'141,"0"1"-126,0 0-15,0-1 16,0 1-16,0-1 0,0 1 15,0 0-15,0-1 0,0 1 0,0 0 16,0-1-16,0 1 0,0 0 0,0-1 16,0 1-16,-18-18 0,18 17 0,0 1 0,0 0 0,0-1 15,-17-17-15,17 18 0,0 0 0,0-1 0,0 1 16,0 0-16,0-1 0,0 1 16,0 0-16,-18-1 0,18 1 15,0-1-15,0 1 0,0 0 16,0-1-16,0 1 0,0 0 15,0-1-15,0 1 16,0 0-16,0-1 16,0 1-16,-18-1 15,18 1-15,0 0 16,0-1 0,0 1-16,0 0 15,0-1 1,0 1-16,-17-18 0,17 18 15,0-1-15,0 1 16,-18-18-16,18 18 16,0-1-1,0 1-15,0-1 16,0 1-16,0 0 16,0-1-16,0 1 15,-18-18-15,18 18 0,0-1 16,0 1-1,0 0-15,0-1 16,0 1 0,0-1-1,0 1 1,0 0 0,0-1 62</inkml:trace>
  <inkml:trace contextRef="#ctx0" brushRef="#br0" timeOffset="41194.49">11977 13758 0,'0'18'78,"0"0"-63,0-1-15,0 1 0,0 0 0,0-1 0,0 1 16,0-1-16,0 1 0,0 0 0,0-1 16,0 124-1,0-123-15,0 0 0,0-1 16,0 1-16,0 0 0,0-1 0,0 1 0,0 0 15,0-1-15,0 1 0,0 0 0,0-1 16,0 1-16,0-1 0,0 1 0,0 0 16,0-1-16,0 1 0,0 0 0,0-1 0,0 1 15,0 0-15,0-1 0,0 1 0,0-1 16,0 1-16,0 0 0,17-1 0,-17 1 16,0 0-16,0-1 0,18 1 0,-18 0 0,0-1 15,0 1-15,0-1 0,0 1 0,0 0 0,18-1 16,-18 1-16,0 0 0,0-1 0,0 1 0,0 0 0,17-18 15,-17 88 1,0-71-16,0 1 0,0 0 0,0-1 0,18-17 16,-18 18-16,0 0 0,0-1 0,18-17 0,-18 18 15,0 0-15,0-1 0,0 1 0,0-1 16,17-17-16,-17 18 0,0 0 0,0-1 16,0 1-16,0 0 0,0-1 15,0 1-15,0 0 0,18-18 0,-18 17 16,0 1-16,0-1 0,0 1 15,0 0-15,18-18 0,-18 17 0,0 1 0,17-18 0,-17 18 16,0-1-16,18 1 16,-18 0-16,0-1 15,17-17-15,-17 18 0,0 0 16,18-18-16,-18 17 16,18-17-16,-18 18 0,17-18 15,-17 17-15,18-17 16,0 0-1,-1 0 1,1 0-16,0 0 16,-1 0-1,1 0-15,-1 0 16,1 0 15,0 0-15,-1 0-1,1 0-15,-18-17 0,0-1 0,18 18 0,-18-17 16,17 17-16,-17-18 0,18 0 0,-18 1 0,18 17 16,-18-18-16,17 18 0,-17-18 0,0 1 0,18 17 0,-18-18 15,0 0-15,0 1 0,18 17 0,-18-18 0,17 18 0,-17-18 0,0 1 0,0-1 16,0 1-16,18 17 0,-18-18 0,0 0 0,17 1 0,-17-1 0,0 0 0,0 1 16,0-1-16,18 18 0,-18-18 0,0 1 0,0-1 0,18 18 0,-18-53 0,0 36 15,17 17-15,-17-18 0,0 0 0,0 1 0,0-1 0,0 0 0,18 18 0,-18-35 16,0 17-16,0 1 0,0-1 0,0 1 0,0-1 0,18 0 0,-18 1 0,0-1 15,0 0-15,17 18 0,-17-17 0,0-1 0,0 0 0,0 1 0,0-1 0,0 1 16,18-1-16,-18 0 0,0 1 0,0-1 0,0 0 16,0 1-16,0-1 0,18 0 0,-18 1 0,0-1 0,0 1 15,0-1-15,0 0 0,0 1 0,0-1 0,0 0 16,0 1-16,0-1 0,17 0 0,-17 1 0,0-1 16,0 1-16,0-1 0,0 0 0,0 1 0,0-1 0,0 0 15,0 1-15,0-1 0,0 0 0,0 1 0,0-1 16,18 18-16,-18-18 0,0-17 0,0 18 0,0-1 15,0 0-15,0 1 0,0-1 0,0 0 0,0 1 16,0-1-16,0 0 0,0 1 0,0-1 16,0 1-16,0-1 0,0 0 0,0 1 0,-18 17 15,18-18-15,0 0 0,0 1 0,0-1 0,0 0 0,0 1 16,0-1-16,0 0 0,0 1 0,0-1 0,-17 1 16,17-1-16,0 0 0,0 1 0,0-1 0,0 0 15,0 1-15,0-1 0,0 0 0,-18 18 0,18-17 16,0-1-16,0 1 0,0-1 0,-18 18 0,18-18 15,-17 18-15,17-17 0,0-1 0,-18 18 16,18-18-16,0 1 16,-18 17-16,18-18 15,-17 18 63,-1 0-62,18 18 0,-18-18-16,18 17 0,-17-17 0,17 18 0,0 0 15,-18-18-15,18 17 0,-17-17 0,17 18 0,-18-18 0,18 18 16,-18-1-16,18 1 0,-17-18 0,-1 17 0,18 1 0,-18-18 16,18 18-16,0-1 0,-17-17 0,17 18 0,-18-18 0,18 35 0,-18-35 15,18 18-15,-17-18 0,17 18 0,0-1 0,-18-17 0,18 18 16,0-1-16,-18-17 0,18 18 0,-17-18 0,17 18 0,-18-1 0,18 1 15,-17-18-15,17 18 0,0-1 0,-18-17 0,18 18 0,0 0 0,-18-18 16,18 17-16,-17-17 0,17 18 0,0 0 0,0-1 0,-18-17 0,18 18 16,0-1-16,-18-17 0,18 18 0,0 0 0,0-1 15,-17 1-15,17 0 16,-18-18-16,18 17 0,0 1 0,0 0 16,-18-1-1,18 1 1,0-1-1,0 1 17,0 0-1,0-1-15</inkml:trace>
  <inkml:trace contextRef="#ctx0" brushRef="#br0" timeOffset="44129.23">12594 13811 0,'0'-17'203,"-17"17"-203,17-18 0,0 0 15,-18 18-15,18-17 0,-18 17 0,18-18 16,0 0-16,-17 18 0,17-17 0,-18 17 0,18-18 16,-18 0-16,18 1 0,0-1 15,-17 18-15,17-17 0,0-1 0,-18 18 0,18-18 16,0 1-16,-18 17 0,18-18 0,0 0 0,-17 18 16,17-17-16,0-1 0,0 0 0,0 1 0,-18 17 15,18-18-15,0 1 0,0-1 0,-18 0 16,18 1-16,0-1 0,0 0 15,0 1-15,0-1 0,0 0 16,0 1-16,0-1 0,0 1 0,0-1 16,0 0-16,0 1 0,0-1 0,0 0 15,0 1-15,0-1 0,0 0 0,0 1 16,0-1-16,0 1 0,0-1 0,0 0 16,0 1-16,0-1 0,0 0 0,0 1 15,0-1-15,18 18 0,-18-18 0,0 1 16,18 17-16,-18-18 0,0 0 0,17 18 0,-17-17 0,0-1 15,18 18-15,-18-17 0,0-1 0,18 0 16,-18 1-16,17 17 0,-17-18 0,0 0 16,18 18-16,-18-17 0,18 17 0,-18-18 0,17 18 15,-17-18-15,18 18 0,-18-17 0,18 17 16,-1-18-16,1 18 0,-18-17 16,17 17-16,1 0 15,0 0 79,-18 17-78,0 1-1,0-1-15,0 1 16,0 0-16,0-1 0,0 1 15,0 0-15,0-1 0,0 1 16,0 0-16,0-1 0,-18-17 0,18 18 16,0-1-16,0 1 15,-18-18-15,18 18 0,0-1 16,-17-17-16,17 18 16,-18-18-16,18 18 0,-17-18 15,-1 0 1,18 17-16,-18-17 15,1 0 1,-1 0 0,0 0-16,18 18 15,-17-18-15,-1 0 32,0 0-1,18-18-16,-17 1 1,17-1-16,0 0 16,0-35-1,0 36-15,0-1 16,0 1-16,0-1 0,0 0 16,0 1-16,0-1 0,0 0 15,0 1-15,0-1 0,17 18 16,-17-18-16,0 1 0,0-1 0,0 1 15,18-1-15,-18 0 0,0 1 0,0-1 16,18 18-16,-18-18 0,0 1 16,0-1-16,0 0 0,17 18 15,-17-17-15,0-1 0,0 0 0,0 1 16,18 17-16,-18-18 0,0 1 16,18-1-16,-18 0 0,0 1 15,0-1-15,0 0 0,0 1 16,17 17-16,-17-18 0,0 0 0,0 1 0,18-1 15,-18 1-15,0-1 16,18 18-16,-1 0 0,-17-18 0,0 1 16,18 17-16,-18-18 15,17 18-15,-17-18 16,18 18-16,0 0 16,-1 0-1,1 0 16,0 0-15,-1 0 0,1 0-1,0 18 1,-1-18 0,-17 18-16,18-18 0,-18 17 15,17-17-15,-17 18 16,0 0-1,18-18-15,-18 17 16,0 1 0,0-1-1,0 1-15,0 0 16,0-1 0,0 1-1,0 0-15,-18-18 16,18 17-16,-17-17 0,17 18 0,-18 0 15,1-18-15,17 17 0,-18-17 16,18 18 0,-18-18-16,1 0 62,17-18-31,0 1-31,0-1 16,0 0-16,0 1 0,0-1 16,0 0-16,0 1 0,-18 17 0,18-18 0,0 0 0,0 1 15,0-1-15,0 1 0,0-1 0,0 0 16,0 1-16,0-1 0,0 0 0,0 1 16,0-1-16,0 0 0,0 1 0,0-1 0,0 1 15,0-1-15,0 0 0,0 1 16,0-1-16,0 0 0,0 1 0,0-1 15,0 0-15,0 1 16,18 17-16,-18-18 0,17 18 16,-17-17-16,0-1 15,18 18 1,-18-18 15,18 18 47,-1 0-46,1 0-17,-1 0 16,1 0-15,0 0 0,-1-17-16,1 17 15,-18-18-15,18 18 0,-18-18 16,17 18-16,1 0 0,-18-17 0,18 17 16,-1-18-16,1 18 0,0-18 0,-18 1 15,17 17-15,1 0 0,-18-18 0,17 18 0,1 0 0,0-18 0,-1 1 16,1 17-16,0 0 0,-18-18 0,17 1 0,1 17 0,0-18 0,-1 18 0,1-18 15,-1 18-15,-17-17 0,18 17 0,0-18 0,-1 0 0,1 18 0,0-17 0,-1-1 0,19 0 16,-19 18-16,-17-17 0,18 17 0,-1-18 0,1 1 0,0 17 0,-18-18 0,17 18 0,1-18 0,17-17 16,-17 35-16,-18-18 0,18 18 0,-1-17 0,-17-1 0,18 18 0,-1-18 0,1 1 0,0 17 0,-18-18 15,53-17-15,-36 17 0,19-17 0,-19 35 0,-17-18 0,18 1 0,0 17 0,-18-18 0,17 18 16,18-35-16,-35 17 0,18 18 0,0-18 0,-18 1 0,17 17 0,-17-18 0,18 18 16,-18-17-16,35-1 0,-35 0 0,18 18 0,-18-17 0,18 17 0,-1 0 15,-17-18-15,35-17 16</inkml:trace>
  <inkml:trace contextRef="#ctx0" brushRef="#br0" timeOffset="45020.04">13741 10760 0,'17'0'109,"1"0"-109,0 0 0,-1 0 16,1 0-16,0 0 15,-1 0-15,1 0 0,-1 0 16,1 0-16,0 0 16,-1 0-1,1 0 1,0 0-16,-1 0 15,1 0 1,0 0-16,-1 0 16,1 0-16,-18 17 0,0 1 15,17-18-15,1 0 0,0 0 16,-18 18-16,17-18 0,-17 17 16,18-17-1,-18 18 32,0 0-16,0-1-31,0 1 16,-18-18-16,18 17 0,0 1 0,-17 0 0,-1-1 16,18 1-16,-18-18 0,18 18 0,0-1 0,-17 1 15,17 0-15,-18-1 0,18 1 0,-17-18 0,17 17 16,-18-17-16,18 18 0,0 0 0,0-1 0,-18-17 0,18 18 0,0 0 0,-17-1 15,17 1-15,-18-18 0,18 18 0,0-1 0,-18 1 0,18 0 0,0-1 16,-17-17-16,17 18 0,0-1 0,0 1 0,-18-18 16,18 18-16,-18-18 0,18 17 0,0 1 0,0 0 0,-17-18 15,17 17-15,0 1 0</inkml:trace>
  <inkml:trace contextRef="#ctx0" brushRef="#br0" timeOffset="48752.49">13335 16087 0,'18'0'78,"-1"0"-78,1 0 0,0 0 16,-1 0-16,1 0 15,-1 0-15,1 0 0,-18-18 0,18 18 0,-1 0 0,1 0 0,0 0 16,-1 0-16,1 0 0,0 0 0,-1 0 0,1 0 0,-1 0 16,1 0-16,0 0 0,-1 0 0,1-18 0,0 18 0,-1 0 15,1-17-15,0 17 0,-1 0 0,1 0 0,0 0 0,-1 0 0,1 0 16,-1 0-16,1 0 0,0 0 0,-18-18 0,35 18 0,-17 0 16,-1 0-16,1 0 0,0 0 0,-1 0 0,1-18 0,-1 18 15,89-17 1,-88 17-16,0 0 0,-1 0 0,1-18 15,0 18-15,-1 0 0,1 0 0,-1 0 0,1 0 0,0 0 16,-1 0-16,1-17 0,0 17 0,-1 0 0,1 0 16,0 0-16,-1 0 0,1 0 0,-1 0 0,1 0 0,0 0 15,-1-18-15,1 18 0,0 0 0,-1 0 0,1 0 16,0 0-16,-1 0 0,1 0 16,-1 0-1,1 0 1,0 0-1,-1 0-15,1 0 16,0 0-16,-1 0 0,1 0 16,-18-18-16,18 18 0,-1 0 15,1 0-15,-1 0 0,1 0 16,0 0 0,-1 0-1,1 0 1,-18-17-16,18 17 15,-1 0 17</inkml:trace>
  <inkml:trace contextRef="#ctx0" brushRef="#br0" timeOffset="51962.44">13423 16157 0,'-17'0'63,"17"18"-63,0-1 16,0 1-16,-18-18 0,0 0 0,18 18 15,0-1-15,-17-17 0,17 18 0,-18-18 16,18 18-16,0-1 0,-18-17 0,1 0 15,17 18-15,-18-18 0,0 18 0,18-1 16,-88 19 0,71-19-16,-1 1 0,0-18 15,1 0-15,17 17 0,-18-17 0,0 0 16,18 18-16,-17-18 16,-1 0-16,1 0 0,-1 0 15,0 0-15,1 0 16,-1 0-16,0 0 0,1 0 15,-1 0-15,0 0 0,1 0 0,-1 0 16,0 0-16,1 0 0,-1 0 0,1 0 16,-1 0-16,0 0 0,1 0 0,-1 0 15,0 0-15,18-18 0,-17 18 0,-1 0 0,18-17 16,-18 17-16,1-18 0,-1 18 0,1 0 0,17-17 16,-18 17-16,0-18 0,1 18 0,-1 0 0,18-18 0,-18 1 15,1 17-15,17-18 0,-18 18 0,0 0 0,18-18 16,-17 18-16,-1 0 0,18-17 0,-18 17 0,1 0 0,17-18 15,0 0-15,-18 18 0,1 0 0,17-17 0,-18 17 16,18-18-16,-18 18 0,1 0 0,17-18 0,0 1 16,-18 17-16,18-18 0,-18 18 0,1 0 15,17-17-15,-18 17 0,18-18 0,-18 18 0,18-18 16,-17 18-16,17-17 0,-18 17 16,1 0-16,17-18 0,-18 18 15,0 0 1,18-18-16,0 1 15,-17 17-15,-1 0 79,18 17 124,0 1-203,0 0 0,-18-18 0,18 17 15,0 1-15,0 0 0,0-1 0,-17 1 0,17-1 16,0 1-16,0 0 0,0-1 16,-18-17-16,18 18 0,0 0 0,0-1 15,-18-17-15,18 18 0,0 0 0,0-1 16,0 1-16,0 0 15,18-18 110,0 0-109,-18-18-16,17 18 0,1-18 0,0 18 16,-18-17-16,17 17 0,-17-18 0,18 18 0,17-18 0,-17 18 0,-18-17 15,194-89 1,-177 106-16,-17-18 0,18 18 0,0 0 16,-18-17-16,17 17 0,-17-18 0,18 18 0,0-18 0,-1 18 15,1-17-15,-18-1 0,18 18 0,-18-18 16,17 18-16,-17-17 0,18 17 15,-18-18-15,18 18 16,-18-18 0,17 18-16,1 0 15,-18-17-15,17 17 0,1 0 0,-18-18 0,18 18 16,-1 0-16,-17-17 0,18 17 16,0 0-16,-36 0 171,0 0-171,1 0 16,-1 0-16,0 0 0,1 0 0,-1 0 16,1 0-16,-1 0 0,0 0 0,1 0 0,-1 0 0,0 17 0,1-17 15,-1 0-15,0 0 0,1 0 0,-1 18 0,0-18 0,1 0 0,-1 0 0,1 0 16,-1 0-16,-17 0 0,17 0 0,0 0 0,1 17 0,-19-17 0,19 0 16,-1 0-16,1 0 0,-1 0 0,0 0 0,1 0 0,-1 0 0,0 0 15,1 0-15,-1 0 0,18 18 0,-18-18 0,1 0 16,-1 0-16,1 0 47</inkml:trace>
  <inkml:trace contextRef="#ctx0" brushRef="#br0" timeOffset="56292.45">18732 16581 0,'0'17'79,"0"1"-79,0-1 15,-17-17-15,-1 18 0,18 0 0,0-1 16,-17-17-16,17 18 0,0 0 0,-18-18 0,18 17 0,0 1 0,-18 0 15,1-18-15,17 17 0,0 1 0,0 0 0,-18-18 0,18 17 0,0 1 16,0-1-16,-18 1 0,18 0 0,0-1 16,-17-17-16,17 18 0,-18-18 15,18 18 1</inkml:trace>
  <inkml:trace contextRef="#ctx0" brushRef="#br0" timeOffset="56657.68">18644 16828 0,'18'0'15,"0"0"17,-1 0-32,1 0 0,-1 0 15,-17 17 1,18-17-16,0 0 0,-1 0 0,-17 18 15,18-18-15,0 0 16,-18 17-16,17-17 0,1 18 0,0-18 16,-1 0-16,-17 18 0,18-18 15,0 0-15,-1 0 16,-17 17-16</inkml:trace>
  <inkml:trace contextRef="#ctx0" brushRef="#br0" timeOffset="57405.55">19138 16422 0,'0'17'62,"18"-17"-62,-18 18 0,0 0 0,0-1 16,0 1-16,0 0 0,0-1 0,0 1 15,0 0-15,0-1 0,0 1 0,0-1 0,0 1 16,0 0-16,0-1 0,0 1 0,0 0 0,0-1 0,0 1 16,0 0-16,0-1 0,0 1 0,0 0 0,0-1 15,0 1-15,0-1 0,0 1 0,0 0 16,0-1-16,0 1 0,0 0 0,0-1 15,0 1-15,0 0 16,0-36 109,17 18-125,-17-18 16,0 1-16,18 17 0,-18-18 15,18 18-15,-1 0 0,-17-18 0,18 18 16,-18-17-16,18 17 16,-18-18-16,17 18 0,1 0 15,0 0-15,-18-18 0,17 18 0,1 0 16,0 0-16,-18-17 0,17 17 0,1 0 0,-1 0 15,1 0-15,-18-18 0,18 18 0,-1 0 16,-17-17-16</inkml:trace>
  <inkml:trace contextRef="#ctx0" brushRef="#br0" timeOffset="58113.45">18927 17180 0,'17'0'78,"-17"18"-62,18-18-16,-1 0 0,1 0 15,0 0-15,-1 0 0,1 0 16,0 0-16,-1 0 0,1 0 0,0 0 16,-1 0-16,1 0 0,-1 0 15,1 0-15,0 0 16,-18 18-1,0-1 32,17-17-47,-17 18 0,0-1 0,0 1 16,0 0-16,0-1 0,0 1 16,0 0-16,0-1 0,18 1 15,-18 52 1,0-52-16,0 0 0,0-1 0,0 1 15,0 0-15,0-1 16</inkml:trace>
  <inkml:trace contextRef="#ctx0" brushRef="#br0" timeOffset="59184.45">19685 16775 0,'18'0'78,"-1"0"-78,1 0 0,0 0 15,-1 0-15,1 0 0,-1 0 16,1 0-16,0 0 0,-1 0 0,-17-18 16,18 18-16,0 0 0,-1 0 0,1-18 15,0 18-15,-1 0 16,1 0-16,-1 0 16,1-17-16,0 17 0,-1 0 15,1 0-15,-18-18 0,18 18 16,-18 18 78,0-1-94,0 1 15,0 0-15,0-1 0,0 1 16,0 0-16,0-1 0,0 1 15,0-1-15,0 1 0,0 0 0,0-1 0,0 1 16,0 0-16,-18-1 0,18 1 0,0 0 0,0-1 0,0 1 16,-18-18-16,18 17 0,0 1 0,0 0 0,0-1 0,-17 1 0,17 0 0,0-1 15,-18-17-15,18 18 0,0 0 0,0-1 0,-18 1 0,18-1 16,0 1-16</inkml:trace>
  <inkml:trace contextRef="#ctx0" brushRef="#br0" timeOffset="59591.89">20091 17180 0,'17'0'31,"1"0"-15,0 0 0,-18 18-1,17-18-15,1 0 0,0 0 16,-18 18-16,17-18 0,1 17 16,-1-17-16,1 0 15,-18 18-15,18-18 0,-1 0 16</inkml:trace>
  <inkml:trace contextRef="#ctx0" brushRef="#br0" timeOffset="59984.45">20302 16951 0,'18'0'79,"-18"-18"-79,18 18 0,-1 0 15,-17-17 1,18 17-1,-18-18 1,18 18-16,-18-18 0,17 18 0,-17-17 0,18 17 16,-18-18-16,17 18 0,-17-17 0,0-1 0,18 18 15,0-18-15,-1 1 0,1-1 16,-18 0-16,18 18 0,-1-17 0,-17-1 16,18 18-16,-18-18 0</inkml:trace>
  <inkml:trace contextRef="#ctx0" brushRef="#br0" timeOffset="60462.73">20620 16475 0,'0'17'62,"0"1"-62,0 0 0,0-1 16,0 1-16,0 0 0,0-1 0,0 1 0,0-1 15,0 1-15,0 0 0,0-1 0,0 1 0,0 0 0,0-1 0,0 1 16,0 0-16,0-1 0,0 1 0,0 0 0,0-1 0,0 1 0,0 17 0,0-17 0,0-1 0,0 1 16,-18 0-16,18-1 0,0 19 0,0-19 0,0 1 0,0 17 0,0-17 15,0-1-15,0 1 0,0 0 0,0 17 0,0-17 0,0-1 0,0 1 16,0-1-16,0 1 0,0 0 0,-17-18 0</inkml:trace>
  <inkml:trace contextRef="#ctx0" brushRef="#br0" timeOffset="60795.88">20920 16510 0,'0'18'47,"0"-1"-47,0 1 16,0 0-16,0-1 0,0 1 0,0-1 15,0 1-15,0 0 0,0-1 0,0 1 0,0 0 16,0-1-16,0 1 0,0 0 0,0-1 0,0 1 0,17 0 15,-17-1-15,0 1 0,0-1 0,0 1 0,0 0 0,0-1 0,18-17 0,-18 18 16,0 0-16,0-1 0,0 1 0,0 0 0,18-1 0,-18 1 0,0-1 0</inkml:trace>
  <inkml:trace contextRef="#ctx0" brushRef="#br0" timeOffset="62678.46">21590 16510 0,'0'18'78,"0"-1"-78,0 1 16,0 0-16,0-1 0,0 1 16,0-1-16,0 1 0,0 0 0,0-1 0,0 1 15,0 0-15,0-1 0,0 1 0,0 0 0,0-1 0,0 1 16,0 0-16,0-1 0,0 1 0,0-1 0,0 125 16,0-125-16,0 1 0,0-1 0,0 1 15,0 106 1,0-107-16,0 1 15,18-18-15,-1 0 110,-17-18-95,18 18-15,-18-17 0,0-1 16,0 0-16,0 1 16,0-1-16,0 0 15,0 1-15,0-1 16,0 0-16,-18 18 16,18-17-16,-17 17 0,17-18 0,-18 18 15,18-17-15,-18 17 16,18-18-16,-17 18 0,17-18 0,-18 18 15,18-17-15,-18 17 0,1 0 16,-1 0-16,18-18 0,-17 18 31,-1 0 16,18 18-31,-18-1-16,18 1 0,-17-18 15,17 18-15,-18-18 0,18 17 0,-18-17 0,18 18 16,-17-1-16,17 1 0,-18-18 16,18 18-16,0-1 15,0 1 1,-18-18-16,18 18 16,0-1-16,0 1 15,0 0 1,0-1-1,18-17-15,0 0 16,-18 18-16,17-18 16,1 0-16,0 0 15,-1 0-15,1 0 16,0 17-16,-1-17 16,1 0-16,-1 0 15,-17 18-15,18-18 0,0 0 0,-1 0 16,1 0-16,0 0 15,-1 0 1</inkml:trace>
  <inkml:trace contextRef="#ctx0" brushRef="#br0" timeOffset="63727.46">21837 17216 0,'0'-18'94,"18"18"-94,17-18 31,-35 1-31,18 17 0,-18-18 0,17 0 0,1 18 16,-18-17-16,17 17 0,-17-18 0,18 18 0,-18-18 15,18 18-15,-18-17 0,0-1 0,17 18 0,-17-17 0,0-1 16,18 18-16,-18-18 0,0 1 16,0-1-16,0 0 15,0 1 17,-18 17-17,18-18-15,-17 18 0,-1 0 16,0 0-16,1 0 15,-1 0-15,1 0 16,-1 0-16,18 18 0,-18-18 0,1 0 0,-1 0 16,18 17-16,-18-17 0,1 0 0,-1 18 0,0-18 15,18 18-15,-17-18 0,17 17 0,-18-17 0,18 18 16,-18-18-16,18 18 0,0-1 16,-17-17-16,17 18 0,0-1 0,-18-17 0,18 18 15,0 0-15,0-1 0,0 1 16,0 0-16,0-1 0,0 1 15,0 0-15,0-1 0,0 1 0,0-1 16,18 1-16,-18 0 0,17-1 0,-17 1 16,36 17-1,-19-17-15,1-18 0,-18 18 0,18-18 16,-18 17-16,17-17 16,1 0-16,0 0 15,-1 0 16,1 0-15,0-17-16,-1 17 16,-17-18-16,18 18 15,-18-18-15,17 18 0,-17-17 16,18 17-16,-18-18 0,18 18 0,-18-18 0,17 18 16,-17-17-16,18 17 0,-18-18 0,18 18 15,-18-18-15,17 18 0,-17-17 0,18 17 16,-18-18-16,18 18 15,-18-17-15,0-1 0,17 18 16,-17-18 0,18 18-16,-18-17 0,0-1 15,0 0 1,17 18-16,-17-17 0,0-1 16,18 18-16,-18-18 0,18 18 15,-18-17-15,0-1 0,17 18 0,-17-17 16,18 17-1,-18-18-15</inkml:trace>
  <inkml:trace contextRef="#ctx0" brushRef="#br0" timeOffset="64235.34">22190 16122 0,'0'18'47,"0"-1"-47,0 1 0,17-18 0,-17 17 15,0 1-15,0 0 0,18-18 0,-18 17 0,0 1 0,0 0 0,0-1 16,18 142 0,-1-141-16,-17-1 0,0 1 0,0 17 0,0 1 15,0-19-15,0 1 0,18-18 0,-18 17 0,0 1 0,0 0 0,18 17 16,-18-17-16,0-1 0,0 1 0,0 0 0,0-1 0,0 1 0,17 0 0,-17-1 0,0 18 15,0-17-15,0 0 0,18-18 0,-18 17 0,0 1 0,0 0 0,17 17 0,-17-17 16,0-1-16,0 1 0,0-1 0,0 1 0,0 0 0,0-1 16,18-17-16,-18 18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4T09:54:58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4604 0,'18'0'16,"-1"0"-16,1 0 15,0 0 1,-18 17 0,17-17-16,1 0 15,-1 0-15,-17 18 16,18-18-16,0 0 16,-1 0-1,1 0-15,0 0 16,-1 0 15,1 0-15,0 0-1,-1-18 1,-17 1-16,18 17 0,0-18 16,-1 18-16,1 0 15,-18-18-15,17 18 16,1 0 15,0 0-15,-1 0-1,1 0-15,0 0 16,-1 0-16,-17 18 16,18-18-16,0 0 15,-1 0-15,1 0 0,-1 0 16,1 0-16,0 0 15,-1 0-15,-17-18 0,18 18 0,0 0 16,-18-17-16,17 17 0,1 0 16,0-18-16,-1 18 0,-17-17 15,18 17-15,-1 0 16,1 0-16,0 0 16,-1 0-1,1 0 1,0 0-16,-1 0 15,1 0-15,0 0 16,-18 17-16,17-17 0,1 0 0,0 0 16,-1 0-16,1 18 0,-1-18 0,1 0 15,0 0-15,-1 0 0,1 0 0,0 0 16,-1 0-16,1 0 0,0 0 0,-1 0 0,1 0 16,-1 0-16,1 0 0,0 0 0,-1 0 0,1 0 0,0 0 0,-1 0 0,1 0 15,0 0-15,-1 0 0,1 0 0,-1 0 0,1 0 0,0 0 0,17 0 16,-17 0-16,-1 0 0,1 0 0,0 0 0,-18-18 15,17 18-15,1 0 0,0 0 0,-1 0 0,1 0 16,-1 0-16,1 0 0,0 0 16,-1 0-1,1 0-15,-18 18 0,18-18 16,-1 0-16,1 0 16,0 0-1,-1 0-15,1 0 16,-1 0-16,1 0 0,0 0 0,-1 0 15,1 0-15,0 0 0,-1 0 0,1 0 16,0 0-16,-1 0 0,1 0 0,-1 0 16,1 0-16,0 0 0,-18-18 0,17 18 0,1 0 15,-18-17-15,18 17 0,-1 0 0,1 0 16,0 0 0,-1 0-1,1 0 1,-1 0-16,1 0 0,-18 17 0,18-17 15,-1 0-15,1 0 0,0 0 16,-18 18-16,17-18 0,1 0 16,0 0-16,-1 0 15,1 0-15,-18 17 0,18-17 16,-1 0-16,1 0 0,-1 0 16,1 0-16,0 0 15,-1 0-15,1 0 16</inkml:trace>
  <inkml:trace contextRef="#ctx0" brushRef="#br0" timeOffset="1409.1">7144 5944 0,'17'0'46,"1"0"-30,0 0-16,-1 0 0,1 0 0,0 0 16,-1 0-16,1 0 0,0 0 0,-1 0 0,18 0 15,-17 0-15,0 0 0,-1 0 0,89 18 16,-88-18-16,-1 0 0,1 0 16,0 0-16,-1 0 0,1 0 0,0 0 0,-1 0 0,-17 18 15,18-18-15,0 0 0,-1 0 0,1 0 0,-1 0 0,1 0 0,0 0 16,-1 0-16,1 17 0,0-17 0,-1 0 0,1 0 15,0 0-15,-1 18 16</inkml:trace>
  <inkml:trace contextRef="#ctx0" brushRef="#br0" timeOffset="1959.52">7214 6138 0,'18'0'31,"0"0"-15,-1 0-16,1 0 0,0 0 0,-1 0 16,1 0-16,-1 0 0,-17-17 0,18 17 0,0 0 0,-1 0 0,1 0 0,0 0 15,-1 0-15,1 0 0,0 0 0,-1 0 0,142 0 16,-141 0-16,-1 0 0,1 0 0,-1 0 0,1 0 15,0 0-15,-1 0 0,1 0 0,0 0 0,-1 0 0,1 0 16,0 0-16,-1 0 0,1 0 16,0 0-16,-1 0 31</inkml:trace>
  <inkml:trace contextRef="#ctx0" brushRef="#br0" timeOffset="6882.53">8996 7338 0,'17'0'63,"1"0"-47,0 0-16,-1 0 15,1 0-15,0 0 0,-1 0 16,1 0-16,0 0 0,-1 0 15,1 0-15,0 0 0,-1 0 0,1 0 16,-1 0-16,1 0 0,0 0 0,-1 0 0,1 0 0,0 0 0,-1 0 16,1 0-16,0 0 0,-1 0 0,1 0 0,-1 0 0,1 0 15,0-18-15,-1 18 0,36 0 0,-35 0 0,0-18 0,-1 18 0,1 0 0,17 0 16,-17 0-16,17 0 0,-17 0 0,-1 0 0,1 0 0,0 0 0,-1 0 16,18 0-16,-17 0 0,0 0 0,52 0 0,-52 0 0,0 0 0,17 0 0,-17 0 15,-1 0-15,1 0 0,-1 0 0,1 0 0,0 0 0,52 0 0,-52 0 0,0 0 0,-1 0 16,1 0-16,-1 0 0,1 0 0,0 0 0,-1 0 0,1 0 0,70 0 0,-52 0 0,-19 0 15,1 0-15,-1 0 0,1 0 0,0 0 0,-1 0 0,1 0 0,35 0 0,-35 0 0,-1 0 16,18 0-16,-17 0 0,0 0 0,-1 0 0,1 0 0,0 0 0,17 0 0,-17 0 16,-1 0-16,1 0 0,-1-17 0,1 17 0,0 0 0,-1 0 0,19 0 0,-19 0 15,1 0-15,0 0 0,-1 0 0,1 0 0,-1 0 0,1 0 0,0 0 16,-1 0-16,1 0 0,0 0 0,-1 0 0,1 0 0,17 0 0,-17 0 16,0 0-16,-1 0 0,1 0 0,-1 0 0,1 0 0,17 0 0,-17 0 15,0 0-15,17 0 0,-17 0 0,-1 0 0,1 0 0,-1 0 0,1 0 0,0 0 16,17 0-16,-17 0 0,-1 0 0,1 0 0,0 0 0,-1 0 0,1 0 15,0 0-15,-1 0 0,1 0 0,-1 0 0,1 0 0,0 0 0,-1 0 0,1 0 16,17 0-16,-17 0 0,0 0 0,-1 0 0,1 0 0,-1 0 16,1 0-16,0 0 0,-1 0 0,1 0 0,0 0 0,-1 0 15,1 0-15,0 0 0,-1 0 0,1 0 0,-1 0 0,1 0 0,0 0 16,-1 0-16,19 0 0,-19 0 0,1 0 0,0 0 16,-1 0-16,1 0 0,-1 0 0,1 0 0,0 0 0,-1 0 15,1 0-15,0 0 0,-1 0 0,1 0 0,0 0 16,-1 0-16,1 0 0,0 0 0,-1 0 0,1 0 0,-1 0 15,1 0-15,0 0 0,-1 0 0,1 17 0,0-17 16,-1 0-16,1 0 0,0 0 0,-1 0 0,1 0 0,-1 0 0,1 0 16,0 0-16,-1 0 0,1 0 0,0 0 15,-1 0-15,1 0 0,0 0 0,-1 0 0,1 0 16,-18 18-16,18-18 0,-1 0 0,1 0 0,-1 0 16,1 0-16,0 0 0,-1 0 0,1 0 15,0 0-15,-18 18 0,17-18 0,1 0 0,0 0 16,-1 0-16,1 0 15,-1 0-15,1 0 0,0 0 16,-1 0-16,1 0 16,0 0-16,-1 0 15,1 0-15,0 0 0,-1 0 16,1 0-16,-1 0 16,-17 17-1,18-17-15,0 0 0,-1 0 16,1 0-1,0 0 17,-1 0-32,1 0 31,0 0 0,-1 0 16,1 0-16,-1 0 32,1 0-16,0 0 0,-18 18-1,17-18 48,1 0-31,0 0-32,-1 0-15,1 0-1,0 0 1,-1 0-1,-17 18 1,18-18-16,0 0 16,-1 0-1,1 0 1,-1 0 0,1 0-1,-18 17-15,18-17 16,-1 0-1,1 0 1,0 0-16,-1 0 16,1 0-1,0 0 1,-18 18 0,17-18-16,1 0 0,-1 0 15,1 0 1,0 0-16,-1 0 0,1 0 15,0 0 1,-1 0-16,1 0 0,0 0 16,-1 0-1,1 0-15,0 0 0,-1 0 16,1 0-16,-1 0 16,1 0-16,0 0 0,-1 0 15,1 0-15,0 0 0,-1 0 16,1 0-16,0 18 15,-1-18-15,1 0 0,-1 0 16,1 0-16,0 0 16,-1 0-16,1 0 15,0 0-15,-1 0 16,1 0-16,0 0 16,-1 0-16,1 0 15,-1 0-15,1 0 16,0 0-16,-1 0 15,1 0-15,0 0 16,-1 0 0,1 0-16,0 0 15,-1 0-15,1 0 16,-1 0-16,1 0 0,0 0 16,-1 0-16,-17 17 0,18-17 15,0 0-15,-1 0 0,1 0 16,0 0-16,-1 0 15,1 0-15,0 0 16,-1 0 0,1 0-16,-1 0 15,1 0-15,0 0 16,-1 0 0,1 0-16,0 0 0,-1 0 15,1 0 1,0 0-16,-1 0 0,1 0 31</inkml:trace>
  <inkml:trace contextRef="#ctx0" brushRef="#br0" timeOffset="10608.43">15452 7355 0,'17'0'32,"1"0"-1,0 0 0,-1 0-15,1 0-1,0 0 1,-1 0-16,1 0 16,-1 0-16,1 0 15,0 0-15,-1 0 0,1 0 16,0 0-16,-1 0 0,1 0 16,0 0-16,-1 0 0,1 0 0,-1 0 15,89 0 1,-88 0-16,17 0 0,-17 0 0,-1 0 15,-17-17-15,18 17 0,0 0 0,-1 0 0,1 0 0,0 0 16,-1 0-16,1 0 0,0 0 0,-1 0 0,1 0 16,-1 0-16,1 0 0,0 0 0,-1 0 0,1 0 15,0 0-15,-1 0 0,1 0 0,0 0 0,-1 0 16,1 0-16,0 0 0,-1 0 0,1 0 0,-1 0 16,1 0-16,0-18 0,-1 18 0,1 0 0,0 0 15,-1 0-15,1 0 0,0 0 0,-1 0 0,1 0 0,-1 0 16,1 0-16,0 0 0,-1 0 0,1 0 15,0 0-15,-1 0 0,1 0 0,0 0 16,-1 0-16,1 0 0,0 0 0,-1 0 0,1 0 16,-1 0-16,1-18 0,0 18 0,-1 0 15,1 0-15,0 0 0,-1 0 0,1 0 0,0 0 16,-1 0-16,1 0 0,-1 0 0,1 0 16,0 0-16,-1 0 0,1 0 0,0 0 0,-1 0 15,1 0-15,0 0 0,-1-17 0,1 17 16,-1 0-16,1 0 0,0 0 0,-1 0 15,1 0-15,0 0 0,-1 0 0,1 0 16,0 0-16,-1 0 0,1 0 0,-1 0 16,1 0-16,0 0 0,-1 0 0,1 0 15,0 0-15,-1 0 0,1 0 0,0 0 16,-1 0-16,1 0 0,0 0 0,-1 0 16,1 0-16,-1 0 0,1 0 0,0 0 0,-1 0 15,1 0-15,0 0 0,-1 0 0,1 0 16,0 0-16,-1 0 0,1 0 0,-1 0 0,1 0 15,0 0-15,-1 0 0,1 0 0,0 0 16,-1 0-16,1 0 0,0 0 0,-1 0 16,1 0-16,0 0 0,-1 0 0,1 0 15,-1 0-15,1 0 0,0 0 0,-1 0 16,1 0-16,0 0 0,-1 0 0,1 0 0,0-18 16,-1 18-16,1 0 0,-1 0 0,1 0 0,0 0 15,-1 0-15,1 0 0,0 0 0,-1 0 0,1 0 16,0 0-16,-1 0 0,1 0 0,-18-17 0,17 17 15,1 0-15,0 0 0,-1 0 0,-17-18 0,18 18 16,0 0-16,-1 0 0,1 0 0,0 0 0,-1 0 16,1 0-16,-18-18 0,17 18 0,1 0 0,0 0 15,-1 0-15,1 0 0,0 0 0,-18-17 0,17 17 16,1 0-16,0 0 0,-1 0 0,1 0 16,0 0-16,-18-18 0,17 18 0,1-18 15,-1 18-15,1 0 16,-18-17-16,18 17 0,-18-18 15,17 18-15,1 0 0,-18-18 16,18 1-16,-1-1 0,-17 1 16,18 17-16,-18-18 0,18 18 0,-18-18 15,17 18-15,-17-17 0,18 17 0,-18-18 0,0 0 16,17 18-16,-17-17 0,18 17 0,-18-18 0,18 18 0,-18-18 16,17 18-16,-17-17 0,0-1 0,0 1 0,18 17 15,-18-18-15,0 0 0,18 1 0,-1 17 0,-17-18 16,0 0-16,0 1 0,18 17 0,-18-18 15,0 0-15,0 1 0,0-1 0,0 1 16,0-1-16,0 0 0,0 1 16,0-1-16,0 0 0,0 1 0,0-1 0,0 0 15,0 1-15,0-1 0,0 0 0,-18 18 16,18-17-16,0-1 0,-17 18 0,17-17 0,0-1 0,-18 18 16,18-18-16,0 1 0,-18 17 0,18-18 0,-17 0 0,-1 18 15,18-17-15,-18-1 0,18 0 16,-17 18-16,-1 0 0,18-17 0,-17 17 0,17-18 15,-18 18-15,18-17 0,-18 17 0,1 0 0,17-18 16,-18 18-16,0 0 0,18-18 0,-17 18 0,-1 0 16,0 0-16,1 0 0,17-17 0,-18 17 0,1 0 15,-1 0-15,0 0 0,1 0 0,-1 0 16,0 0-16,1 0 0,-1 0 16,0 0-16,1 0 0,-1 0 0,0 0 15,1 0-15,-1 0 0,1 0 0,-1 0 16,0 0-16,1 0 0,-1 0 0,0 0 15,1 0-15,-1 0 0,0 0 0,1 0 16,-1 0-16,1 0 0,-1 0 0,0 0 0,1 0 16,-1 0-16,0 0 0,1 0 0,-1 0 15,0 0-15,1 0 0,17 17 0,-18-17 16,1 0-16,-1 0 16,18 18-16,-18-18 0,1 0 0,17 18 15,-18-18-15,18 17 0,-18-17 16,1 18-16,-1-18 15,0 0-15,18 17 0,-17-17 16,17 18-16,0 0 16,-18-18-16,1 0 0,17 17 15,-18-17-15,18 18 16,0 0-16,-18-18 16,18 17-16,0 1 0,-17 0 15,-1-1 1,18 1-16,0-1 0,-18-17 15,18 18-15,0 0 0,-17-1 0,17 1 16,0 0-16,-18-18 0,18 17 16,0 1-16,-18-18 0,18 18 0,0-1 15,-17-17-15,17 18 0,0 0 0,0-1 16,0 1 0,-18-18-16,18 17 0,0 1 15,0 0-15,0-1 16,0 1-1,0 0 1,0-1-16,0 1 0,0 0 16,-18-1-16,18 1 15,0-1-15,0 1 16,0 0 0,0-1-16,0 1 15,0 0-15,0-1 16,0 1-16,0 0 15,0-1 1,18-17-16,-18 18 0,0-1 0,18 1 16,-18 0-1,17-18-15,-17 17 0,0 1 16,18-18-16,-18 18 0,18-18 0,-18 17 16,17-17-16,-17 18 0,0 0 15,18-18-15,0 0 0,-18 17 0,17-17 16,-17 18-16,18-18 0,-18 17 0,18-17 0,-18 18 15,17 0-15,1-18 0,-1 17 0,1-17 0,0 0 16,-18 18-16,17-18 0,1 18 0,0-1 0,-1-17 0,1 0 16,-18 18-16,18-18 0,-1 0 0,-17 18 0,18-18 0,-1 0 0,1 0 0,0 17 15,-1-17-15,-17 18 0,18-18 0,0 0 0,-1 0 0,1 0 0,0 0 16,-1 18-16,1-18 0,-1 0 0,1 0 0,0 0 0,-1 0 16,1 0-16,0 0 0,-18 17 0,35-17 0,-17 0 0,-1 0 0,1 0 0,-1 0 15,1 0-15,0 0 0,-1 0 0,19 0 0,-19 0 0,1 0 0,0 0 0,-1 0 16,1 0-16,0 0 0,-1 0 0,1 0 0,35 0 0,-36 0 0,1 0 0,0 0 15,-1 0-15,1 0 0,0 0 0,-1 0 0,18 0 0,-17 0 0,0 0 0,-1 0 0,1 0 0,0 0 16,-1 0-16,1 0 0,0 0 0,-1 0 0,1 0 0,0 0 0,17 0 0,-18 0 0,1 0 16,0 0-16,-1 0 0,1 0 0,0 0 0,-1 0 0,19 0 15,-19 0-15,1 0 0,-1 0 0,1 0 0,0 0 0,-1 0 0,1 0 0,0 0 16,-1 0-16,1 0 0,0 0 0,-1 0 0,1 0 0,-1 0 0,1 0 0,0 0 0,-1 0 16,1 0-16,0 0 0,-1 0 0,1 0 0,0 0 0,-1 0 0,1 0 15,-1 0-15,1 0 0,0 0 0,-1 0 0,1-17 16,0 17-16,-1 0 0,1 0 0,0 0 0,-1 0 0,1 0 0,0 0 15,-1 0-15,1 0 0,-1 0 0,-17-18 0,18 18 0,0 0 16,-1 0-16,1 0 0,-18-18 0,18 18 0,-1 0 0,1 0 0,0 0 16,-1 0-16,1 0 0,-1 0 0,1 0 0,0 0 0,-1 0 15,1 0-15,0 0 0,-1 0 0,1 0 0,0 0 16,-1 0-16,1 0 0,0 0 0,-1 0 0,1 0 0,-1 0 0,1 0 16,0 0-16,-1 0 0,1 0 0,0 0 0,-1 0 0,1 0 0,0 0 0,-1 0 15,1 0-15,17 0 0,-17 0 0,-1 0 0,1 0 0,0 0 0,35 0 16,-36 0-16,18 0 0,-17 0 0,0 0 0,-1 0 15,1 0-15,0 0 0,-1 0 0,1 0 16,0 0-16</inkml:trace>
  <inkml:trace contextRef="#ctx0" brushRef="#br0" timeOffset="65476.6">4851 10954 0,'17'0'63,"1"0"-47,0 0-16,-1 0 0,1 0 15,0 0-15,-1 0 0,1 0 0,-1 0 16,1 0-16,0 0 0,-1 0 0,1 0 0,0 0 0,-1 0 15,1 0-15,0 0 0,-1 0 0,1 0 0,-1 0 0,1 0 0,0 0 0,-1 0 16,-17 17-16,18-17 0,0 0 0,-1 0 0,1 0 0,0 0 0,-1 0 0,1 0 0,0 0 16,-1 0-16,1 0 0,-1 0 0,1 0 0,0 0 0,-1 0 0,1 0 15,0 0-15,-1 0 0,1 0 0,-18 18 0,18-18 0,-1 0 16,1 0-16,-1 0 0,-17 18 0,18-18 0,0 0 16</inkml:trace>
  <inkml:trace contextRef="#ctx0" brushRef="#br0" timeOffset="94440.49">7373 11042 0,'0'18'63,"0"-1"-48,0 1-15,0-1 0,0 1 0,0 0 0,0-1 16,0 1-16,0 0 0,0-1 0,0 1 0,0 0 0,0-1 0,0 1 0,0 0 15,0-1-15,0 1 0,0-1 0,0 1 0,0 0 0,0-1 0,0 1 0,0 0 16,0-1-16,0 1 0,0 0 0,0-1 0,0 1 16,0-1-16,0 1 0,0 0 0,0-1 15,0 1-15,0 0 16</inkml:trace>
  <inkml:trace contextRef="#ctx0" brushRef="#br0" timeOffset="96014.86">8008 11324 0,'-18'0'46,"18"-17"-46,-17 17 16,-1 0 0,1 0-16,17-18 0,-18 18 15,0 0-15,18-18 16,-17 18-16,-1 0 0,0 0 16,1 0-16,-1 0 15,18-17-15,-18 17 16,1 0-1,-1 0 17,0 0-17,1 0-15,17 17 16,-35 1 0,35 0-16,0-1 0,-18-17 0,0 0 15,1 35 1,17-17-16,0 0 0,-18-18 0,18 17 15,0 1-15,-18 0 16,18-1-16,0 1 16,18 0 46,0-18-46,-1 0-16,1 0 15,0 0-15,-1 0 0,1 0 16,70 0 0,-70 0-16,-1-18 0,1 18 15,0-18-15,-1 18 0,1 0 16,0 0-16,-1 0 0,1 0 0,-1 0 16,1 0-1,0 0-15,-1 0 16,1 0-1,-18 18 1,18-18 0,-18 18-16,17-18 15,-17 17-15,0 1 0,0-1 16,0 1-16,0 0 16,0-1-16,0 1 15,-17-18-15,17 18 0,0-1 16,-18-17-16,0 0 15,18 18-15,0 0 0,-17-18 0,-1 0 0,0 0 16,18 17-16,-17-17 0,-1 0 16,1 0-16,17 18 0,-18-18 0,0 0 15,1 0-15,-1 0 0,18 18 0,-18-18 0,1 0 16,-1 0-16,0 0 16,1 0-16,-1 0 15,0 0 1,1 0-16,-1 0 15,1 0-15,-1 0 63</inkml:trace>
  <inkml:trace contextRef="#ctx0" brushRef="#br0" timeOffset="96918.9">8202 11412 0,'18'0'47,"-1"0"-31,1 0-16,0 0 0,-1 0 15,1 0-15,0 0 0,-1 0 16,-17-17-16,18 17 0,-1 0 0,1 0 0,-18-18 0,18 18 15,-1 0-15,1 0 0,0 0 0,-1 0 16,1 0-16,-18-18 0,18 18 16,-1 0-16,1 0 0,-1 0 15,1 0 1,0 0-16</inkml:trace>
  <inkml:trace contextRef="#ctx0" brushRef="#br0" timeOffset="97665.63">8361 11236 0,'0'18'63,"0"-1"-63,0 1 0,0 0 16,0-1-16,0 1 0,0-1 0,0 1 0,0 0 15,0-1-15,-18 1 0,18 0 0,0-1 0,0 1 16,0 0-16,0-1 0,0 1 0,0-1 0,-17-17 0,17 18 15,0 0-15,0-1 0,-18 1 0,18 0 0,0-1 0,0 1 16,0 0-16,0-1 0,0 1 0,0 0 16,0-1-16,18-17 109,-1-17-109,1 17 0,-1 0 16,-17-18-16,18 18 0,0 0 0,-1 0 0,1 0 15,-18-18-15,18 18 0,-1 0 0,1 0 0,0 0 0,-1 0 0,-17-17 0,18 17 16,-18-18-16,17 18 0,1 0 0,0 0 0,-1 0 0,1 0 16,-18-18-16,18 18 0,-1 0 0,1 0 0,0 0 15,-1 0-15,1 0 0,0 0 0,-1 0 16,1 0-16,-18-17 0,17 17 0,1 0 0,0 0 15,-1 0-15,1 0 0,0 0 0,-1 0 16,1 0-16,0 0 16</inkml:trace>
  <inkml:trace contextRef="#ctx0" brushRef="#br0" timeOffset="100376.73">9648 11218 0,'0'18'203,"0"0"-203,0-1 16,0 1 0,0 0-16,0-1 15,-17-17-15,17 18 16,0-1-16,-18-17 0,18 18 16,-17-18-16,-1 0 0,18 18 0,-18-18 15,18 17-15,0 1 0,-17-18 16,17 18-16,-18-18 0,0 0 15,18 17-15,-17-17 0,17 18 0,0 0 0,-18-18 16,18 17-16,-18-17 0,1 18 16,17-1-16,-18-17 0,18 18 31,-17-18-31,17 18 16,-18-18-1,0 0 48,36 0 30,0 0-77,-1 0 0,-17 17-16,18-17 0,-1 0 15,1 0-15,0 0 16,-1 0-16,1 0 0,0 0 16,-18 18-16,17-18 0,1 0 0,0 0 0,-1 0 15,1 0-15,-1 0 0,1 0 0,0 0 0,-1 0 16,1 0-16,0 0 0,-1 0 0,1 0 0,0 0 0,-1 0 15,1 0-15,-1 0 0,1 0 0,0 0 0,-1 0 16,1 0-16,0 0 0,-1 0 0,1 0 0,0 0 16,-1 0-16,1 0 0,0 0 0,-1 0 15,1 0-15,-1 0 16,1 0-16,0 0 16,-1 0-16,1 0 15</inkml:trace>
  <inkml:trace contextRef="#ctx0" brushRef="#br0" timeOffset="101590.48">9472 11201 0,'18'0'94,"-1"0"-47,1 0-32,0 0 1,-1 0 0,1 0-1,0 0 16,-1 0 1,1 0-17,-1 0 63,-17 17-78,0 1 204,0 0-158,-17-18-30,17 17 0,-18-17-1,18 18-15,-17-18 16,17 18 0,-18-18-16,0 0 31</inkml:trace>
  <inkml:trace contextRef="#ctx0" brushRef="#br0" timeOffset="103407.19">10160 11377 0,'0'18'47,"0"-1"-31,0 1 0,-18-18-16,18 18 15,0-1-15,-17-17 16,17 18-16,0 0 0,0-1 15,0 1 1,0-1-16,0 1 16,-18-18-16,18 18 0,0-1 15,0 1 251,0 0-235,18-18-31,-18 17 0,0 1 47,0 0-16,0-1-15,0 1 15,0 0 47,17-18 79,-17-18-142,0 0-15,0 1 16,18 17-16,-18-18 0,18 18 0,-18-18 15,0 1-15,0-1 16,17 18-16,-17-18 16,18 18-16,-18-17 0,0-1 15,0 0-15,18 18 0,-1-17 16,-17-1 0,18 18-16,-18-17 0,0-1 15,17 18-15,-17-18 0,18 18 16,-18-17-1,18 17-15,-1 0 16,-17-18 0,0 0-16,18 18 0,0 0 15,-1 0 1,-17-17-16,18 17 16,0 0 15,-1 0-16,1 0-15,0 0 32,-1 0 30,1 0-15</inkml:trace>
  <inkml:trace contextRef="#ctx0" brushRef="#br0" timeOffset="104744.64">10724 10989 0,'18'0'31,"-18"18"-31,0-1 16,0 1-16,0 0 0,0-1 15,0 1-15,0-1 0,0 1 0,0 0 16,0-1-16,0 1 0,0 0 0,0-1 0,0 1 16,0 0-16,0-1 0,0 1 0,-18-18 0,18 18 0,0-1 15,0 1-15,0-1 0,0 1 0,0 0 0,0-1 16,-17-17-16,17 18 0,0 0 0,0-1 0,0 1 16,0 0-16,0-1 0,0 1 0,0-1 0,0 1 15,0 0-15,0-1 0,0 1 16,0 0-16,0-1 15,0-34 204,0-1-219,0 0 16,17 18-16,-17-17 0,0-1 0,0 0 15,0 1-15,0-1 16,0 1 0,0-1-16,0 0 0,0 1 15,-17 17 1,-1 0 0,1 0-16,-1 0 15,0 0 1,1 0-16,-1 0 15,0 0-15,1 0 16,-1 0-16,0 0 16,1 0-16,-1 0 47,18 17-16,0 1-16,-17-18-15,17 18 0,0-1 16,0 1-16,0-1 16,0 1-1,0 0-15,0-1 16,0 1-16,17-18 16,-17 18-16,0-1 15,18-17-15,-1 0 16,1 0-16,-18 18 0,18-18 15,-1 0-15,1 0 16,0 0-16,-1 0 0,-17 18 16,18-18-16,0 0 0,-1 0 0,1 0 15,-1 0 1,1 0 0,0 0-1</inkml:trace>
  <inkml:trace contextRef="#ctx0" brushRef="#br0" timeOffset="107587.85">11765 11183 0,'18'0'141,"-1"0"-125,1 0-16,0 0 15,-1 0-15,1 0 16,0 0-16,-1 0 16,1 0-16,0 0 0,-1 0 15,-17 18 1,18-18-16,-1 0 0,-17 17 15,0 1 1,18-18 0,-18 18-1,0-1 1,0 1-16,18-18 0,-18 18 16,0-1-1,0 1 1,0-1-16,0 1 15,0 0-15,-18-18 16,18 17-16,0 1 16,-18-18-16,1 0 15,17 18-15,-18-18 16,18 17-16,-17-17 16,17 18-16,-18-18 0,0 0 15,18 18-15,-17-18 0,-1 0 16,0 17-16,1-17 0,-1 0 15,0 0-15,1 0 16,-1 0 0,1 0-16,-1 0 15,0 0 1,36 0 140,0 0-156,-1 0 16,1 0-16,-1 0 15,1 0-15,0 0 0,-1 0 0,1 0 16,0 0-16,-1 0 16,1 0-16,0 0 0,-1 0 15,1 0 1,-1 0-16,1 0 16,0 0-16,-1 0 31,1 0 0,0 0 0,-18 18 1,17-18-32,-17 17 15,0 1 16,0 0-15,0-1 0,0 1 31,0 0-16,-17-18-31,17 17 0,-18-17 15,0 0 1,1 0 0,17 18-16,-18-18 0,0 0 15,1 0 1,17 18-16,-18-18 0,1 0 16,-1 0-16,0 0 15,1 0-15,-1 0 16,18 17-16,-18-17 0,1 0 15,-1 0-15,18 18 16,-18-18-16,1 0 16,-1 0-16,1 0 47</inkml:trace>
  <inkml:trace contextRef="#ctx0" brushRef="#br0" timeOffset="108847.07">12365 11483 0,'0'18'93,"0"-1"-93,0 1 16,0-1-16,0 1 16,0 0-16,0-1 15,0 1-15,0 0 16,0-1-16,0 1 16,0 0-16,0-1 15,0 1-15,0 0 16,17-18-16,-17 17 0,0 1 15,0-1 1,0-34 187,0-1-187,0 1-16,0-1 15,0 0-15,0 1 16,0-1 0,18 0-1,-18 1 1,0-1 0,18 18-1,-18-18-15,17 18 0,-17-17 0,0-1 16,18 18-16,-18-18 15,0 1 1,18 17-16,-18-18 31,17 18-15,1 0-16,-18-17 16,18 17-1,-1 0 1,-17-18-16,18 18 0,0 0 15,-1 0-15,1 0 16,-1 0 0,1 0-1,-18-18 1</inkml:trace>
  <inkml:trace contextRef="#ctx0" brushRef="#br0" timeOffset="110349.04">12947 11007 0,'18'0'16,"-18"17"46,0 1-46,0 0-16,0-1 0,0 1 0,17-18 15,-17 17-15,0 1 0,0 0 0,0-1 0,0 1 16,0 0-16,0-1 0,0 1 0,0 0 0,0-1 16,0 1-16,0 0 0,0-1 0,0 1 0,0-1 0,0 1 0,0 0 15,0-1-15,0 1 0,0 0 0,0-1 0,0 1 16,0 0-16,0-1 0,18-17 0,-18 18 0,0-1 0,0 1 0,0 0 16,18-1-16,-18 1 0,0 0 0,0-1 15,0 36 1,17-53-16,-17 18 0,0 0 15,0-36 142,0 0-157,0 1 0,0-1 15,0 0 1,0 1-16,0-1 0,0 0 16,0 1-1,0-1-15,0 0 16,0 1-1,-17 17-15,17-18 32,-18 18-32,0 0 31,1 0 0,-1 0-15,0 0-16,1 0 15,17 18 1,-18-18-16,0 17 16,1-17-16,17 18 0,-18-18 0,18 18 15,-18-18-15,1 0 16,-1 17 0,18 1-16,-17-18 0,17 18 0,-18-1 15,18 1 1,-18-18-16,1 0 15,17 18-15,0-1 0,-18-17 16,18 18 15,0 0 16,0-1-31,18-17-1,-1 0-15,-17 18 0,18-18 16,0 0-16,-1 0 0,1 0 0,-1 0 16,1 0-16,0 0 0,-1 0 15,1 0-15,0 0 0,-1 0 16,1 0-16,0 0 0,-1 0 16,1 0-16,0 0 15,-1 0 1,1 0-1,-1 0 17,1 0-17</inkml:trace>
  <inkml:trace contextRef="#ctx0" brushRef="#br0" timeOffset="112527.65">14252 11218 0,'0'18'93,"-17"-18"-93,17 18 0,-18-18 16,0 17-16,1-17 0,17 18 0,0 0 16,-18-18-16,18 17 0,-18-17 0,18 18 0,-17-18 15,17 17-15,-18-17 0,18 18 0,-18 0 0,18-1 0,-17-17 16,17 18-16,0 0 0,-18-1 0,1 1 0,17 0 16,-18-18-16,18 17 0,0 1 0,-18-18 0,18 17 15,18-17 126,0 0-126,-1 0-15,1 0 0,-1 0 0,1 0 16,0 0-16,-1 0 0,1 0 16,0 0-16,-1 0 0,-17-17 0,18 17 15,0 0-15,-18-18 0,17 18 16,1 0-16,0 0 0,-1 0 16</inkml:trace>
  <inkml:trace contextRef="#ctx0" brushRef="#br0" timeOffset="113499.71">14217 11536 0,'18'0'78,"-1"0"-62,1 0-16,0 0 0,-1 0 15,1 0-15,-1 0 16,1 0-16,0 0 0,-18-18 0,53 18 16,-36 0-16,1 0 15,0 0-15,-1 0 0,1 0 16,52-17 0,-52 17-16,0 0 15,-1 0-15</inkml:trace>
  <inkml:trace contextRef="#ctx0" brushRef="#br0" timeOffset="114054.65">14323 11218 0,'0'18'47,"0"0"-47,-18-18 0,18 17 0,0 1 16,0 0-16,0-1 0,0 1 0,0-1 0,0 1 0,0 0 15,0-1-15,0 1 0,0 0 0,0-1 0,-17 1 16,17 0-16,0-1 0,0 1 0,0-1 15,0 1-15,0 0 0,0-1 0,0 1 16,0 0-16,0-1 0,0 1 0,0 0 16,0-1-16,0 1 31</inkml:trace>
  <inkml:trace contextRef="#ctx0" brushRef="#br0" timeOffset="115259.65">14728 11395 0,'18'0'78,"0"0"-62,-1 0 0,-17-18-1,18 18-15,0 0 16,-18-18-1,17 18-15,1 0 0,0 0 16,-1 0-16,-17-17 0,18 17 16,-1 0-16,1 0 0,-18-18 0,18 18 15,-1 0-15,1 0 16,0 0 46,-18-17-62,17 17 32</inkml:trace>
  <inkml:trace contextRef="#ctx0" brushRef="#br0" timeOffset="116066.68">14834 11183 0,'0'18'47,"0"-1"-47,0 1 0,-17-18 15,17 18-15,0-1 0,0 1 16,0 0-16,0-1 0,0 1 0,-18-18 16,18 17-16,0 1 0,0 0 0,0-1 15,0 1-15,0 0 0,0-1 16,0 1-16,0 0 16,0-1-16,0 1 0,0-1 15,0 1 1,18-18 78,-18 18-79,17-18-15,1 0 0,0 0 16,-1 0-16,1 0 0,-1 0 0,1 0 15,0 0-15,-18 17 0,17-17 0,1 0 0,0 0 16,-1 0-16,1 0 0,0 0 0,-1 0 16,1 0-16,-18 18 15,18-18 1</inkml:trace>
  <inkml:trace contextRef="#ctx0" brushRef="#br0" timeOffset="117535.89">15240 11007 0,'0'17'79,"0"1"-64,0 0-15,0-1 16,0 1-16,0-1 0,0 1 15,0 0-15,0-1 0,0 1 0,0 0 16,0-1-16,0 1 0,0 0 0,0-1 16,0 1-16,0 0 0,0-1 0,0 1 0,0-1 15,0 1-15,0 0 0,0-1 0,0 1 16,0 0-16,0-1 0,0 1 0,0 0 16,0-1-16,0 1 0,0-1 0,0 1 15,18-18-15,-18 18 0,0-1 0,0 1 16,0 0-1,17-1 1,-17 1 0,0-36 109,18 18-125,-18-17 0,0-1 15,0 0 1,0 1-16,18 17 0,-18-18 0,0 0 16,0 1-16,0-1 0,17 18 0,-17-17 15,0-1-15,0 0 0,18 18 16,-18-17-16,0-1 0,17 18 0,-17-18 15,0 1-15,0-1 16,0 0 0,18 18-16,-18-17 15,0-1 1,18 18 0,-1 0 30,1 0-30,0 0 0,-1 0-1,1 0 1,0 0-16,-1 0 16,-17 18-16,18-18 0,0 0 15,-18 17 1,17-17-16,-17 18 0,0 0 15,18-18-15,-18 17 16,0 1-16,0 0 16,0-1-16,0 1 15,17-18-15,-17 18 0,0-1 16,0 1 0,0-1-1,0 1-15,0 0 16,18-18-16,-18 17 15,0 1-15,0 0 16,0-1 0,0 1 15,18-18-31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4T10:17:24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7214 2434 0,'18'0'62,"0"0"-62,-1 0 0,1 0 16,0 0-16,-1 0 0,1 0 0,-1 0 0,1 0 0,0 0 16,-1 0-16,1 0 0,17 0 0,-17 18 0,17-18 0,-17 0 0,-1 0 15,1 0-15,0 0 0,-1 0 0,1 0 0,0 17 0,-1-17 0,1 0 0,0 0 0,-1 0 0,1 0 0,-1 0 0,1 0 0,17 0 16,-17 0-16,0 0 0,-1 18 0,1-18 0,0 0 0,-1 0 0,1 0 0,0 0 0,17 0 0,-18 0 0,19 0 0,-19 18 0,1-18 0,17 0 15,-17 17-15,0-17 0,-1 0 0,1 0 0,-1 0 0,19 0 0,-19 0 0,1 0 0,0 18 0,17-18 0,-17 0 0,-1 0 0,1 18 0,17-18 0,0 0 16,1 0-16,-19 0 0,19 0 0,-19 0 0,1 17 0,17-17 0,-17 0 0,17 18 0,0-18 0,-17 0 0,17 0 16,-17 0-16,0 0 0,-1 0 0,18 0 0,-17 0 0,0 0 0,17 0 0,-17 0 0,-1 0 15,1 0-15,0 0 0,-1 0 0,1 0 0,-1 0 0,1 0 16,0 0-16,-1 0 31</inkml:trace>
  <inkml:trace contextRef="#ctx0" brushRef="#br0" timeOffset="691.79">8608 2099 0,'17'0'47,"1"0"-47,0 0 0,-1 18 0,-17-1 16,18-17-16,0 0 0,-18 18 0,17-18 0,1 18 0,0-18 0,-18 17 0,17 1 15,1-18-15,-18 17 0,17-17 0,1 18 0,0-18 0,-1 0 0,-17 18 0,18-18 0,-18 17 0,18-17 16,-18 18-16,17-18 0,1 0 0,0 18 0,-1-1 0,1 1 0,-1-18 0,-17 18 0,18-18 0,0 0 15,-18 17-15,17-17 0,1 0 0,-18 18 0,18 0 0,-1-18 0,-17 17 0,18-17 0,0 0 0,-18 18 0,17-18 16,-17 17-16,18-17 0,0 0 0,-18 18 0,17-18 0,1 18 0,-1-18 16,1 17-16,0-17 0,-18 18 0,17-18 0,-17 18 15,18-18-15,0 0 16,-18 17 15,-18 1 0,18 0-15,-18-18-16,18 17 0,0 1 0,-17-18 0,17 17 16,-18 1-16,18 0 0,-18-18 0,18 17 0,-17-17 0,17 18 0,-18 0 15,18-1-15,-17 1 0,-1-18 0,18 18 0,0-1 0,-18-17 16,18 18-16,0 0 0,-17-18 0,17 17 0,-18-17 0,18 18 0,-18-18 16,18 17-16,-17-17 0,17 18 0,0 0 0,-18-18 0,0 17 15,1-17-15,17 18 0,-18 0 0,0-18 16,18 17-16,-17-17 0,-1 0 0,18 18 0,-17-18 0,17 18 15,-18-18-15,18 17 0,-18-17 16,1 0-16,-1 0 0,18 18 16,-18-18-16,1 0 15</inkml:trace>
  <inkml:trace contextRef="#ctx0" brushRef="#br0" timeOffset="2622.74">9613 2381 0,'0'18'62,"0"0"-62,0-1 0,18-17 0,-18 18 0,0-1 16,0 1-16,0 0 0,17-18 0,-17 17 0,0 1 0,0 0 0,0-1 16,18-17-16,-18 18 0,0 0 0,18-18 0,-18 17 0,17 1 15,1-18-15,-18 17 0,18 1 0,-18 0 0,17-1 0,1-17 16,-18 18-16,18-18 0,-18 18 0,17-18 0,1 17 0,-18 1 16,17-18-16,1 0 0,-18 18 0,18-18 0,-1 0 0,-17 17 15,18-17-15,106 0 16,-107 0-16,1 0 15,-1 0-15,1 0 0,0 0 0,-1 0 0,1 0 0,-18-17 0,18 17 16,-18-18-16,17 0 0,1 18 0,-18-17 0,18 17 0,-18-18 0,17 18 0,-17-18 16,18 18-16,-18-17 0,17-1 0,1 18 0,-18-18 0,0 1 0,18-1 0,-18 1 15,0-1-15,0 0 0,17 18 0,-17-17 0,0-1 0,0 0 0,0 1 16,0-1-16,0 0 0,0 1 0,0-1 0,0 1 16,0-1-16,0 0 0,-17 18 0,17-17 0,-18-1 0,18 0 0,-18 18 0,18-17 15,-17 17-15,17-18 0,-18 18 0,18-18 0,0 1 0,-17 17 0,-1-18 0,0 0 0,1 1 16,-1-1-16,0 18 0,18-17 0,-17 17 0,17-18 0,-18 18 0,0 0 0,18-18 0,-17 1 0,-1 17 15,18-18-15,-17 18 0,-1-18 0,0 18 0,1-17 0,-1-1 0,0 18 0,1 0 0,17-18 0,-18 18 0,0 0 16,1-17-16,-1 17 0,0 0 0,1 0 0,17-18 0,-18 18 0,1 0 16,-1-17-16,0 17 0,1 0 0,-1 0 0,0 0 15,1 0-15,-1 0 16,0 0-16,18 17 16,-17-17-16,17 18 0,-18-18 15,18 17-15,0 1 16,0 0-1</inkml:trace>
  <inkml:trace contextRef="#ctx0" brushRef="#br0" timeOffset="3011">10460 2134 0,'18'0'47,"-1"0"-31,1 0-1,-1 0-15,1 0 0,0 0 16,-1 0-16,1 0 0,-18 18 0,18-18 16,-1 0-16,1 0 0,0 0 0,-1 0 0,1 0 15,-1 0-15,1 0 0,0 0 0,-1 0 16,1 0-16,0 0 0,-1 0 0,1 0 16,0 0-16,-18 18 0,17-18 0,1 0 15,-1 0-15</inkml:trace>
  <inkml:trace contextRef="#ctx0" brushRef="#br0" timeOffset="3336.01">10231 2417 0,'70'0'15,"-52"0"-15,-1 0 0,1 0 16,0 0-16,-1 0 0,1 0 0,0 0 16,-18 17-16,17-17 0,1 0 0,0 0 0,-1 0 0,1 0 0,-1 0 15,1 0-15,0 0 0,-1 0 0,1 0 0,0 0 0,-1 0 0,1 0 0,0 0 16,-1 0-16,1 0 0,-1 0 0,1 0 0,0 0 0,-1 0 0,1 0 16,-18-17-16,18 17 0,-1 0 0,1 0 0,0 0 0,-18-18 0,17 18 0,1 0 0,-1 0 15,1 0-15</inkml:trace>
  <inkml:trace contextRef="#ctx0" brushRef="#br0" timeOffset="3752.01">11007 1817 0,'0'17'62,"0"1"-62,0 0 0,0-1 0,0 1 0,0 0 0,0-1 16,0 1-16,0 0 0,0-1 0,0 1 0,0-1 0,0 1 0,0 0 0,0-1 0,0 1 16,0 0-16,0-1 0,0 1 0,0 0 0,0 17 0,0-18 0,17 1 0,-17 17 0,0-17 15,0 0-15,0-1 0,0 1 0,0 0 0,18-18 0,-18 17 0,0 1 0,18 0 0,-18-1 0,0 1 0,0-1 16,17 1-16,-17 17 0,0-17 0,18 0 0,-18-1 0,0 1 0,17-18 0,-17 18 0,0-1 15,0 1-15,18-18 0,-18 17 0,0 1 0,0 0 0,18-1 16</inkml:trace>
  <inkml:trace contextRef="#ctx0" brushRef="#br0" timeOffset="4354.72">10707 2752 0,'0'17'78,"0"1"-78,0 0 0,0-1 0,0 1 0,17 0 15,-17-1-15,0 1 0,18-18 0,-18 17 0,0 1 0,0 0 16,0-1-16,18-17 0,-18 18 0,0 0 0,0-1 16,0 1-16,17-18 0,-17 18 0,0-1 15,0 1-15,18-18 16,-18 17-16,18-17 16,-1 0-1,1 0 1,0 0-16,-1 0 0,1 0 15,-1 0-15,1 0 0,0 0 16,-1 0-16,-17-17 0,18 17 0,0 0 0,-1 0 16,1-18-16,0 18 0,-1 0 0,1 0 15,-1 0-15,1 0 0,0 0 0,-18-17 0,17 17 16,1 0-16,0 0 0,-1 0 0,1 0 16,0 0-1</inkml:trace>
  <inkml:trace contextRef="#ctx0" brushRef="#br0" timeOffset="4827">11695 2258 0,'0'17'47,"-18"1"-47,18 0 16,-18-18-16,18 17 0,-17 1 0,-1 0 0,18-1 0,-18-17 0,18 18 0,-17-18 0,17 18 15,-18-18-15,18 17 0,0 1 0,-18-18 0,1 0 0,17 17 0,-18-17 0,18 18 0,-17-18 16,17 18-16,0-1 0,-18-17 0,18 18 0,-18-18 0,18 18 0,-17-18 0,17 17 15,0 1-15,-18-18 0,18 18 16</inkml:trace>
  <inkml:trace contextRef="#ctx0" brushRef="#br0" timeOffset="5140.04">11606 2434 0,'18'0'16,"0"0"-16,-18 18 0,17-1 15,1-17-15,-18 18 0,18-18 16,-18 18-16,17-18 0,-17 17 0,0 1 16,18-18-16,0 18 0,-1-18 0,-17 17 15,18-17-15,-18 18 0,17-18 0,-17 18 0,18-18 16,0 0-16,-1 0 0,-17 17 0,18-17 16,0 18-1</inkml:trace>
  <inkml:trace contextRef="#ctx0" brushRef="#br0" timeOffset="5510.76">11942 2099 0,'0'18'15,"0"-1"1,0 1-16,0 0 0,0-1 15,0 1-15,0-1 0,0 1 0,0 0 16,0-1-16,0 1 0,0 0 0,0-1 0,0 1 16,0 53-16,0-54 0,0 1 0,0-1 15,0 1-15,0 0 0,0-1 0,0 1 0,0 0 16,0-1-16,0 1 0</inkml:trace>
  <inkml:trace contextRef="#ctx0" brushRef="#br0" timeOffset="5825.64">12047 2434 0,'18'0'47,"0"0"-47,-1 0 16,1 0-1,0 0-15,-1 0 0,1 0 16,-1 0-1,1 0-15,0 0 16,-1 0 15</inkml:trace>
  <inkml:trace contextRef="#ctx0" brushRef="#br0" timeOffset="6554">11748 2769 0,'0'18'94,"0"0"-94,0-1 0,0 1 16,0 0-16,0-1 0,0 1 0,0-1 0,0 1 15,0 0-15,0-1 0,0 1 0,0 0 0,0-1 0,0 1 0,0 0 16,0-1-16,0 1 0,0-1 16,0 1-16,17-18 31,1 0 16,-1 0-47,1 0 0,0 0 15,-1 0-15,-17-18 0,18 18 0,0 0 0,-1 0 0,1 0 16,-18-17-16,18 17 0,-1 0 0,1 0 0,-18-18 0,17 18 0,1 0 0,17 0 16,-17 0-16,-18-17 0,18 17 0,-1 0 0,1 0 15,0 0-15,-1 0 0,1 0 16,-1 0-1</inkml:trace>
  <inkml:trace contextRef="#ctx0" brushRef="#br0" timeOffset="8815.01">13370 2046 0,'0'0'0,"-17"0"16,17 18-16,-18-18 15,0 0-15,18 17 0,-17-17 16,17 18-16,0 0 0,-18-18 0,18 17 16,-18-17-16,1 0 0,17 18 0,-18-18 0,18 18 15,-17-1-15,17 1 0,-18-18 0,0 17 0,1 1 0,17 0 16,-18-1-16,18 1 0,-18-18 0,1 0 0,17 18 0,0-1 0,-18-17 0,18 18 15,0 0-15,-18-18 0,18 17 0,-17-17 0,17 18 0,-18 0 0,18-1 0,-17 1 0,17-1 0,-18-17 16,18 18-16,0 0 0,-18-18 0,1 17 0,17 1 0,0 0 0,-18-18 0,18 17 0,0 1 0,-18 0 0,18-1 16,0 1-16,-17-18 0,-1 0 0,18 17 0,0 1 0,-18 0 0,18-1 0,-17 1 0,17 0 0,0-1 15,-18-17-15,18 18 0,-18-18 0,18 35 0,-17-17 0,17 0 0,0-1 0,-18 1 0,18-1 16,-17-17-16,17 18 0,-18 0 0,18-1 16,0 1-16,-18-18 15,18 18-15</inkml:trace>
  <inkml:trace contextRef="#ctx0" brushRef="#br0" timeOffset="9376.57">13529 2311 0,'0'17'47,"0"1"-47,0 0 0,-18-18 0,18 17 0,-17 1 15,17 0-15,-18-18 0,18 17 0,0 1 0,-18-18 0,18 17 0,0 1 16,-17 0-16,17-1 0,-18 1 0,18 0 0,0-1 0,-17-17 0,17 18 0,-18-18 16,18 18-16,0-1 0,-18 1 0,18-1 0,0 1 15,-17-18-15</inkml:trace>
  <inkml:trace contextRef="#ctx0" brushRef="#br0" timeOffset="9675.56">13353 2681 0,'17'0'32,"-17"18"-32,0-1 0,18-17 0,0 18 15,-18 0-15,17-18 0,-17 17 0,18 1 0,-18 0 0,17-18 16,-17 17-16,18-17 0,0 18 0,-1 0 0,-17-1 16,18-17-16,-18 18 0,18-18 0,-1 0 0,-17 17 0,0 1 15,18-18-15,-18 18 16</inkml:trace>
  <inkml:trace contextRef="#ctx0" brushRef="#br0" timeOffset="10274.25">13847 2134 0,'0'18'32,"0"0"-17,0-1-15,0 1 0,0-1 0,0 1 16,17 0-16,-17-1 0,0 1 0,0 0 0,0-1 0,0 1 16,0 0-16,0-1 0,0 1 0,0 0 0,0-1 0,0 1 15,0-1-15,0 1 0,0 0 0,0-1 0,0 1 0,0 0 0,0-1 16,18 1-16,-18 0 0,0-1 0,17 1 0,-17-1 15,0 1-15,0 0 0,18-18 0,-18 17 0,0 1 16,0 0-16,18-18 0,-18 17 0,0 1 0,17-18 0,-17 18 16,0-1-16,18-17 0,0 0 15,-1 0 17,1 0-1,0 0-31,-18-17 15,17 17-15,1 0 0,-18-18 0,17 18 0,1 0 16,-18-18-16,18 18 0,-1 0 0,-17-17 16,18 17-16,-18-18 0,18 18 0,-1 0 0,-17-18 15,18 18-15,0 0 0,-18-17 0,17 17 0,1 0 0,-18-18 0,18 18 0,-1 0 16,-17-18-16,18 18 0,-18-17 0,17 17 0,1 0 0,-18-18 0,18 18 16,-1 0-16,1-17 0,0 17 0,-1 0 15</inkml:trace>
  <inkml:trace contextRef="#ctx0" brushRef="#br0" timeOffset="11066.01">13282 2681 0,'0'18'63,"0"-1"-63,0 1 0,-18-18 15,18 18-15,0-1 0,0 1 16,0 0-16,-17-18 15,17 17 32,0 1 16,0 0-48,-18-1-15,18 1 16,0-1 0,-17-17-16,17 18 0,-18-18 15,18 18 1</inkml:trace>
  <inkml:trace contextRef="#ctx0" brushRef="#br0" timeOffset="11569.16">13335 3157 0,'0'18'15,"0"0"17,0-1-17,0 1-15,0 0 0,0-1 16,0 1-16,0-1 15,0 1-15,0 0 0</inkml:trace>
  <inkml:trace contextRef="#ctx0" brushRef="#br0" timeOffset="11934.04">13811 3193 0,'0'17'31,"0"1"-15,0 0-16,0-1 0,0 1 16,0-1-16,0 1 0,0 0 0,0-1 15,-17-17-15,17 18 0,0 0 16,-18-18-16,18 17 0,-18-17 15,18 18 1</inkml:trace>
  <inkml:trace contextRef="#ctx0" brushRef="#br0" timeOffset="12601.01">13511 3334 0,'-17'0'63,"-1"0"-48,0 0 17,1 0 14,34 0 33,1 0-79,0 0 15,-1 0-15,1 0 0,0 0 16,-1 0-16,1 0 0,0 0 0,-1 0 15,1 0-15,-1 0 0,1 0 16</inkml:trace>
  <inkml:trace contextRef="#ctx0" brushRef="#br0" timeOffset="14145.81">13282 3246 0,'0'17'94,"0"1"-78,0-1-1,0 1-15,0 0 16,0-1 0,0 1-1,0 0 1,18-18 109,-1 0-94,1 0-15,0 0-16,-18 17 15,17-17 1,1 0 0,0 0-1,-1 0-15,1 0 31,-18 18-15,17-18-16,-17 18 31,18-18-15,-18 17 0,18-17-16,-1 0 31,1 0-16,0 0 1,-18 18 0,17-18-16,1 0 31,0 0 16,-1 0 0,1 0 15,-18-18-31,17 18-15,-17-17 0,18 17 15,0 0 16,-1 0-32,-17-18 1,18 18 0,0 0 46</inkml:trace>
  <inkml:trace contextRef="#ctx0" brushRef="#br0" timeOffset="15144.02">14834 2487 0,'0'18'93,"0"-1"-93,0 1 16,0 0 0,0-1-16,0 1 15,0 0 1,18-18-16,0 0 15,-18 17-15,17-17 0,1 0 16,-1 0-16,1 0 0,0 0 0,-18 18 16,17-18-16,1 0 0,-18 17 0,18-17 0,-1 0 15,1 0-15,0 0 16,-1 0-16,1 0 16,-18-17 46,0-1-46,0 1-16,0-1 0,0 0 15,0 1-15,0-1 0,-18 18 0,18-18 0,-17 18 16,17-17-16,0-1 0,-18 18 0,18-18 0,0 1 0,-18 17 16,18-18-16,0 1 0,-17 17 0,-1-18 15,0 18-15,18-18 0,0 1 16,-17 17-1,-1 0 142</inkml:trace>
  <inkml:trace contextRef="#ctx0" brushRef="#br0" timeOffset="15549.91">15240 2240 0,'0'18'31,"0"-1"-31,18-17 0,-18 18 16,0 0-16,0-1 0,0 1 0,0 0 15,0-1-15,0 1 0,0 0 0,0-1 16,0 1-16,0-1 0,0 1 0,0 0 0,0-1 0,0 1 16,0 0-16,0-1 0,0 1 0,0 0 0,0-1 0,0 1 15,0-1-15,0 1 0,0 0 0,0-1 16,-18-17-16,18 18 0,0 0 0,0-1 0,0 1 15</inkml:trace>
  <inkml:trace contextRef="#ctx0" brushRef="#br0" timeOffset="16018.17">14834 2999 0,'-17'0'15,"17"17"48,0 1-48,0 0-15,0-1 16,0 1-16,0-1 16,0 1-16,0 0 15</inkml:trace>
  <inkml:trace contextRef="#ctx0" brushRef="#br0" timeOffset="16694">15117 2928 0,'17'0'46,"-17"18"-30,0-1-16,18-17 16,-18 18-16,0 0 0,0-1 15,0 1-15,0 0 0,0-1 0,0 1 16,0-1-16,0 1 0,0 0 0,-18-18 0,18 17 0,0 1 16,0 0-16,0-1 0,0 1 0,0 0 15,0-1-15,-17-17 0</inkml:trace>
  <inkml:trace contextRef="#ctx0" brushRef="#br0" timeOffset="17262">14817 2981 0,'0'18'62,"0"-1"-62,0 1 0,0 0 16,0-1-16,0 1 15,0-1-15,0 1 0,0 0 0,0-1 16,0 1-16,0 0 0,0-1 0,0 1 16,0 0-16,-18-1 0,18 1 0,0-1 0,0 1 15,0 0-15,-18-18 0,18 17 0,0 1 0,0 0 16,0-1-16,0 1 16</inkml:trace>
  <inkml:trace contextRef="#ctx0" brushRef="#br0" timeOffset="17640.02">14834 3140 0,'18'0'47,"0"0"-47,-1 0 16,1 0-16,-18-18 0,17 18 0,1 0 15,0 0-15,-1 0 0,1 0 16,0 0-16,-1 0 0,-17-18 16,18 18-16,0 0 15,-1 0 1,-17-17-16,18 17 31</inkml:trace>
  <inkml:trace contextRef="#ctx0" brushRef="#br0" timeOffset="18128.75">14834 3475 0,'18'0'31,"0"0"-31,-18-18 0,17 18 0,1 0 16,-18-17-16,17 17 0,1 0 0,-18-18 0,18 18 0,-18-18 15,17 1-15,1 17 0,0 0 0,-18-18 0,17 18 0,-17-18 0,18 18 0,-18-17 0,18 17 16,-18-18-16,17 18 0,1-18 0,-18 1 0,18 17 0,-1 0 16,-17-18-16,18 18 0,-1-17 0,-17-1 15,18 18-15</inkml:trace>
  <inkml:trace contextRef="#ctx0" brushRef="#br0" timeOffset="20043.04">15663 3263 0,'0'18'62,"0"-1"-46,-17-17-16,17 18 0,0 0 0,-18-1 0,18 1 16,-18-18-16,18 18 0,0-1 0,-17-17 0,-1 18 0,18 0 15,-17-18-15,17 17 0,0 1 0,-18-18 0,18 17 0,-18-17 0,1 18 16,-1 0-16,18-1 0,-18-17 0,18 18 0,-17-18 0,17 18 15,-18-18-15,18 17 0,-18 1 0,1-18 0,17 18 0,-18-18 16,18 17-16,-18-17 0</inkml:trace>
  <inkml:trace contextRef="#ctx0" brushRef="#br0" timeOffset="20478.02">15998 2611 0,'0'17'31,"0"1"-15,0-1-16,-17 1 0,17 0 0,-18-18 15,18 17-15,0 1 0,0 0 0,-17-18 0,17 17 0,0 1 0,-18 0 16,0-1-16,18 1 0,-17-18 0,17 18 0,0-1 0,-18-17 16,18 18-16,0-1 0,-18-17 15,18 18-15,0 0 16,-17-18-16</inkml:trace>
  <inkml:trace contextRef="#ctx0" brushRef="#br0" timeOffset="20834.02">15928 2699 0,'18'0'16,"-1"0"-1,-17 17 1,18-17-16,-18 18 0,17-18 0,-17 18 16,18-1-16,-18 1 0,18 0 0,-18-1 15,17-17-15,1 18 0,-18 0 0,18-1 0,-18 1 16,17-18-16,-17 17 0,18-17 0,-18 18 15,18-18-15,-18 18 0,0-1 16,17-17 0</inkml:trace>
  <inkml:trace contextRef="#ctx0" brushRef="#br0" timeOffset="21491.08">16263 2434 0,'0'18'15,"0"-1"-15,0 1 16,0 0-16,0-1 0,0 1 0,0 0 15,0-1-15,0 1 0,0 0 0,0-1 0,0 1 0,0-1 16,0 1-16,0 0 0,0-1 0,0 1 0,0 0 0,0-1 16,0 1-16,0 0 0,0-1 0,0 1 0,0 0 0,0-1 15,0 1-15,0-1 0,0 1 16,0 0-16,0-36 125,18 18-109,-1 0-16,1 0 0,-18-18 0,18 18 15,-1 0-15,1 0 0,0 0 16,-1 0-16,1 0 0,-1 0 15,1 0-15,0 0 0,-1 0 16,1 0-16,0 0 16,-1 0-1</inkml:trace>
  <inkml:trace contextRef="#ctx0" brushRef="#br0" timeOffset="22105">15981 3140 0,'17'0'63,"1"0"-63,0 0 16,-1 0-16,1 0 0,0 0 0,-1 0 0,1 0 15,0 0-15,-1 0 0,36 0 16,-35 0-16,-1 0 0,1 0 15,0 0 17,-18 17-17,0 1 1,0 0 0,0-1-1,0 1 1,0 0-16,0-1 0,-18-17 15,18 18-15,0-1 0,-18 1 0,18 0 16,0-1-16,-17-17 0,17 18 0,0 0 0,0-1 16,-18-17-16,18 18 0,0 0 0,-18-18 0,18 17 15</inkml:trace>
  <inkml:trace contextRef="#ctx0" brushRef="#br0" timeOffset="22904.04">16775 2875 0,'17'0'63,"1"0"-63,0 0 15,-1 0-15,1 0 0,-1 0 0,1 0 0,0 0 0,-1 0 16,1 0-16,0 0 0,-1 0 0,1 0 0,0 0 0,17 0 0,-18 0 0,1 0 15,0 0-15,-1 0 0,1 0 0,0 0 0,-1 0 0,19 0 0,-19 0 0,1 0 0,-1 0 0,1 0 16,0 0-16,17 0 0,-17 0 0,-1 0 0,1 0 0,0 0 0,-1 0 0,1 0 0,-1 0 16,1 0-16,0 0 0,-1 0 0,1 0 0,0 0 0,-1 0 15,1 0-15,0 0 0,-1 0 16,-34 0 78,17 18-94,-18-18 15,18 17-15,-18-17 0,1 0 16,17 18-16,-71 17 16,53-35-16,1 18 0,17 0 0,-18-18 0,1 0 15,17 17-15,-124 54 16,106-71-16,18 17 0,-17-17 0,-1 0 0,1 18 0,17 0 0,-18-18 0,0 0 0,18 17 15,-17-17-15,-1 18 0,0-18 0,18 18 0,-17-18 0,17 17 16,-18-17-16,0 0 0,18 18 0,-17-18 16,17 18-16,-18-18 0,1 0 15,-1 17 1,0 1 0,1-18-1</inkml:trace>
  <inkml:trace contextRef="#ctx0" brushRef="#br0" timeOffset="23341.47">17268 3157 0,'18'0'15,"0"0"17,-1 0-17,1 0-15,-18 18 0,0 0 16,0-1-16,18-17 16,-18 18-16,0 0 15,17 17 1,1-35-1,-18 17-15,18-17 0,-1 18 16,1-18-16,-18 18 16,17-18-16</inkml:trace>
  <inkml:trace contextRef="#ctx0" brushRef="#br0" timeOffset="23713.85">17498 3175 0,'17'0'16,"1"0"0,0 0-16,-1 0 15,-17-18-15,18 18 16,0 0-16,-1 0 15,1 0-15,0 0 16,-1 0 0,18 0-16,-17 0 15,0 0 1,-18-17 0,17 17-1</inkml:trace>
  <inkml:trace contextRef="#ctx0" brushRef="#br0" timeOffset="24081.99">17851 2611 0,'0'17'47,"0"1"-47,0-1 0,0 1 16,0 0-16,0-1 0,0 1 0,0 0 0,0-1 0,0 1 15,0 0-15,0-1 0,0 1 0,-18-18 0,18 18 0,0-1 0,0 1 0,0-1 0,0 1 16,0 0-16,0-1 0,0 1 0,0 0 0,0-1 0,0 1 15,-18-18-15,18 35 0,0-17 0,0-1 0,0 1 0,0 0 16,0-1-16,0 1 0,-17-18 0,17 18 16,0-1-16,0 1 0,0 0 0,0-1 15,0 1-15,0-1 0,0 1 16,0 0 0</inkml:trace>
  <inkml:trace contextRef="#ctx0" brushRef="#br0" timeOffset="24591.99">18009 2752 0,'0'17'31,"0"1"-31,18-18 0,-18 18 16,0 17-16,0-17 0,0 17 0,0-18 0,0 1 0,0 17 15,0-17-15,0 0 0,18-18 0,-18 35 0,0-17 0,0-1 0,17 1 0,-17-1 0,0 36 16,0-35-16,18 0 0,-18-1 0,0 1 0,0 0 0,0-1 0,0 1 0,0-1 0,18 19 0,-18-19 15,0 1-15,0 0 0,0-1 0,17 1 0,-17 0 0,0-1 0,0 1 0,0-1 0,0 1 0,0 35 16,0-35-16,0-1 0,0 1 0,0 0 0,0-1 16,0 1-16,0 0 0,0-1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24T10:19:58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12859 15099 0,'0'18'31,"17"-18"-31,-17 17 16,0 1-16,0-1 0,18-17 0,-18 18 15,18-18-15,-18 18 0,17-18 0,-17 17 0,18-17 0,-18 18 0,18-18 16,-18 18-16,17-18 0,-17 17 0,18-17 0,-18 18 0,18-18 16,-1 0-16,-17 18 0,18-18 0,-1 0 0,-17 17 0,18-17 0,0 0 15,-1 18-15,1-18 0,-18 17 0,18-17 0,-1 0 0,1 0 16,0 18-16,-1-18 0,1 0 0,-1 0 16,1 0-16,0 0 0,-1 0 15,1 0-15,0 0 0,-1 0 0,-17 18 0,18-18 0,0 0 16,-1 0-16,1 0 0,-1 0 0,1 0 0,0 0 15,-1 0-15,1 0 0,0 0 0,-1 0 0,1 0 0,0 0 16,-1 0-16,1 0 0,-18-18 0,17 18 0,1 0 16,0 0-16,-18-18 0,17 18 0,-17-17 0,18 17 0,0-18 0,-1 18 15,1 0-15,-18-17 0,18 17 0,-18-18 0,17 0 16,1 18-16,-18-17 0,18 17 0,-18-18 16,17 18-16,-17-18 0,0 1 0,18 17 15,-18-18-15,17 18 0,-17-18 0,0 1 16,0-1-16,0 1 0,0-1 0,0 0 15,0 1-15,0-1 0,0 0 0,0 1 16,0-1-16,0 0 0,0 1 0,0-1 16,-17 0-16,17 1 0,0-1 0,-18 18 0,18-17 15,0-1-15,-17 18 0,17-18 0,0 1 0,-18 17 0,0 0 16,18-18-16,-17 18 0,17-18 0,-18 1 0,0 17 0,18-18 16,-17 18-16,-1 0 0,18-18 0,-18 18 0,1 0 15,-1 0-15,18-17 0,-18 17 0,18-18 0,-17 18 0,-1 0 0,1 0 16,17-17-16,-18 17 0,0 0 0,18-18 0,-17 18 15,-1 0-15,0 0 0,18-18 0,-17 18 0,-1 0 16,0 0-16,1-17 0,-1 17 16,1 0-16,-1 0 0,0 0 0,1 0 0,-1 0 15,0 0-15,1 0 0,-1 0 0,18 17 0,-18-17 0,1 0 0,-1 0 0,1 0 16,-1 0-16,18 18 0,-18-18 0,1 0 0,-1 0 0,0 0 0,1 0 0,-1 0 16,0 0-16,18 18 0,-17-18 0,-1 0 0,1 0 0,-1 0 0,0 0 0,18 17 15,-17-17-15,-1 0 0,18 18 0,-18-18 0,1 0 16,-1 17-16,0-17 15,18 18-15,-17-18 0,17 18 16,-18-18-16,18 17 16,0 1-16,-18-18 0,18 18 0,-17-18 15,17 17-15,0 1 0,0 0 0,-18-1 16,18 1-16,0-1 0,0 1 0,0 0 0,0-1 16,0 1-16,0 0 0,0-1 0,0 1 0,0 0 15,0-1-15,0 1 0,0 0 0,0-1 16,0 1-16,0-1 0,0 1 0,0 0 0,0-1 0,18 1 15,-18 0-15,17-18 0,-17 17 0,0 1 0,0 0 16,18-18-16,-18 17 0,18-17 16,-18 18-16,0-1 0,17-17 0,1 0 0,-18 18 15,18-18-15,-1 0 16,1 0 0,0 0-16,-1 0 15,1 0-15,0 0 16,-18 18-16,17-18 0,1 0 0,-1 0 15,1 0-15,0 0 0,-1 0 16,1 0-16,0 0 0,-1 0 16,1 0-16,0 0 15,-1 0-15</inkml:trace>
  <inkml:trace contextRef="#ctx0" brushRef="#br0" timeOffset="2377.63">14023 15558 0,'18'0'94,"-1"0"-94,1 0 0,-1 0 15,1 0-15,0 0 0,-1 0 16,1 0-16,0 0 0,-1 0 0,1 0 0,0 0 0,-1 0 0,1 0 16,0 0-16,-1 0 0,1 0 0,-1 0 0,1 0 0,0 0 0,-1 0 0,1 0 0,0 0 15,-1 0-15,1 0 0,0 0 0,-1 0 0,18 0 0,-17 0 0,0 0 0,-1 0 0,1 0 0,0 0 0,17 0 16,-17 0-16,-1 0 0,1 0 0,-1 0 0,19 0 0,-19 0 0,19 0 0,-19 0 0,1 0 0,0 0 0,-1 0 0,18 0 15,-17 0-15,17 0 0,-17 0 0,0 0 0,-1 0 0,1 0 0,0 0 0,17 0 0,-17 0 0,-1 0 16,1 0-16,-1 0 0,1 0 0,0 0 0,-1 0 0,1 0 0,0 0 0,-1 0 0,19 0 0,-19 0 0,1 0 0,-1 0 0,1 0 0,17 0 16,-17 0-16,0 0 0,-1 0 0,1 0 0,0 0 0,-1 0 0,1 0 0,0 0 0,17 0 0,-18 0 15,195 0 1,-177 0-16,-17 0 0,0 0 0,-1 0 0,1 0 0,17 0 0,-17 0 0,-1 0 16,1 0-16,0 0 0,-1 0 0,1 0 0,0 0 0,-1 0 0,1 0 0,17 0 0,-17 0 15,-1 0-15,1 0 0,0 0 0,-1 0 0,1 0 0,0 0 0,-1 0 0,1 0 0,0 0 0,-1 0 16,1 0-16,0 0 0,-1 0 0,1 0 0,-1 0 0,1 0 0,0 0 0,-1 0 0,1 0 0,0 0 15,-1 0-15,1 0 0,0 0 0,-1 0 0,1 0 0,-1 0 0,1 0 0,0 0 16,-1 0-16,1 0 0,0 0 0,-1 0 0,1 0 0,0 0 0,-1 0 0,1 0 0,0 0 16,-1 0-16,1 0 0,-1 0 0,1 0 0,0 0 0,-1 0 0,1 0 0,0 0 0,-1 0 15,1 0-15,0 0 0,-1 0 0,1 0 0,17 0 0,-17 0 0,-1 0 0,1 0 0,0 0 16,-1 0-16,1 0 0,0 0 0,-1 0 0,1 0 0,-1 0 0,1 0 0,0 0 0,-1 0 16,1 0-16,0 0 0,-1 0 0,1 0 0,0 0 0,-1 0 0,1 0 0,-1 0 0,1 0 0,0 0 15,-1 0-15,1 0 0,0 0 0,-1 0 0,1 0 0,0 0 0,-1 0 0,1 0 0,0 0 16,-1 0-16,1 0 0,-1 0 0,1 0 0,0 0 0,-1 0 0,1 0 0,0 0 15,-1 0-15,1 0 0,0 0 0,-1 0 0,1 0 0,-1 0 0,1 0 16,0 0-16,-1 0 0,1 0 0,0 0 0,-1 0 0,1 0 16,0 0-16,-1 0 0,1 0 0,0 0 0,-1 0 0,1 0 0,-1 0 0,1 0 15,0 0-15,-1 0 0,1 0 0,-18-18 0,18 18 0,-1 0 0,19 0 0,-19 0 0,18 0 16,-17 0-16,0 0 0,-1 0 0,1 0 0,0 0 0,-1 0 0,1 0 0,0 0 0,-1 0 16,18 0-16,-17 0 0,0 0 0,-1 0 0,1 0 0,0 0 0,-1 0 0,1 0 0,0 0 15,-1 0-15,1 0 0,-1 0 0,1 0 0,17 0 0,-17 0 0,0 0 0,-1 0 16,1 0-16,0 0 0,-1 0 0,1 0 0,0 0 0,-1 0 0,1 0 0,-1 0 15,1 0-15,0 0 0,-1 0 0,19 0 0,-19 0 0,1 0 0,0 0 0,17-18 16,-18 18-16,1 0 0,0 0 0,-1 0 0,1 0 0,0 0 0,-1 0 16,1 0-16,0 0 0,-1 0 0,1 0 0,0 0 0,-1 0 0,1 0 0,-1 0 0,1 0 0,0 0 15,-1 0-15,1 0 0,0 0 0,-1 0 0,1 0 0,0 0 0,-1 0 0,1 0 16,-1 0-16,1 0 0,0 0 0,-1 0 0,1 0 0,0 0 0,-1 0 0,1 0 16,0 0-16,-1 0 0,1 0 0,-1 0 0,1 0 0,0 0 0,-1 0 15,1 0-15,0 0 0,-1 0 0,1 0 0,0 0 0,-1 0 0,1 0 16,-1 0-16,1 0 0,0 0 0,-1 0 0,1 0 0,0 0 0,-1 0 15,1 0-15,0 0 0,-1 0 0,1 0 0,0 0 0,-1 0 0,1 0 0,-1 0 16,1 0-16,0 0 0,-1 0 0,1 0 0,0 0 0,-1 0 0,1 0 0,0 0 0,17 0 16,-18 0-16,1 0 0,0 0 0,-1 0 0,1-17 0,0 17 0,-1 0 0,1 0 0,0 0 15,-1 0-15,1 0 0,0 0 0,-1 0 0,1 0 0,-1 0 0,1 0 0,0 0 0,-1 0 16,1 0-16,0 0 0,-1 0 0,1 0 0,0 0 0,-1 0 0,1 0 0,-1 0 0,1 0 0,0 0 0,-1 0 16,1 0-16,0 0 0,-1 0 0,1 0 0,0 0 0,-1 0 0,1 0 0,-1 0 15,1 0-15,17 0 0,-17 0 0,0 0 0,-1 0 0,1 0 0,0 0 16,-1 0-16,1 0 0,-1 0 0,1 0 0,-18-18 0,18 18 0,-1 0 0,1 0 0,0 0 15,-1 0-15,1 0 0,0 0 0,-1 0 0,1 0 0,0 0 0,-1 0 0,1 0 16,-1 0-16,1 0 0,0 0 0,-1 0 0,1 0 0,0 0 0,-1 0 16,1 0-16,0 0 0,-1 0 0,1 0 0,-1 0 0,1 0 0,0 0 0,-1 0 15,1 0-15,0 0 0,-1 0 0,1 0 0,0 0 0,-1 0 0,1 0 0,0 0 16,-1 0-16,1 0 0,-1 0 0,1 0 0,0 0 0,-1 0 0,1 0 0,0 0 16,-1 0-16,1 0 0,0 0 0,-1 0 0,1 0 0,-1 0 0,1 0 15,0 0-15,-1 0 0,1 0 0,0 0 0,-1 0 0,1 0 0,0 0 0,-1 0 16,1 0-16,-1 0 0,1 0 0,0 0 0,-1 0 0,1 0 0,0 0 0,-1 0 15,1 0-15,0 0 0,17 0 0,-18 0 0,1 0 0,0 0 16,-1 0-16,1 0 0,0 0 0,-1 0 0,1 0 0,0 0 0,-1 0 16,1 0-16,0 0 0,-1 0 0,1 0 0,-1-18 0,1 18 0,0 0 0,-1 0 15,1 0-15,0 0 0,-1 0 0,1 0 0,0 0 0,-1 0 0,1 0 16,-1 0-16,1 0 0,0 0 0,-1 0 0,1 0 0,0 0 16,-1 0-16,1 0 0,0 0 0,-1 0 0,1 0 15,0 0-15,-1 0 0</inkml:trace>
  <inkml:trace contextRef="#ctx0" brushRef="#br0" timeOffset="5747.53">4322 16157 0,'17'0'93,"1"0"-93,-1 0 0,1 0 0,0 0 16,-1 0-16,1 0 0,0 0 0,-1 0 0,1 0 0,0 0 16,-1 0-16,1 0 0,-1 0 0,1 0 0,0 0 0,-1 0 0,1 0 0,0 0 0,-1 0 15,1 0-15,0 0 0,-1 0 0,1 0 0,0 0 0,-1 0 0,1 0 0,-1 0 0,1 0 0,0 0 0,-1 0 0,1 0 0,0 0 0,-1 0 16,1 0-16,0 0 0,-1 0 0,1 0 0,-1 0 0,1 0 0,0 0 0,-1 0 0,19 0 0,-19 0 0,19 0 0,-19 0 0,1 0 0,-1 0 16,19 0-16,-19 0 0,19 0 0,-19 0 0,1-17 0,17 17 0,-17 0 0,0 0 0,-1 0 0,18 0 0,-17 0 0,0 0 0,17 0 0,-17 0 15,-1 0-15,1 0 0,17 0 0,-17 0 0,-1 0 0,19 0 0,-19 0 0,1 0 0,0 0 0,17 0 0,-17 0 0,17 0 0,-18 0 0,19 0 0,-19 0 0,1 0 16,0 0-16,35 0 0,-36 0 0,19 0 0,-1 0 0,-18 0 0,1 0 0,0 0 0,35 0 0,-18 0 0,-17 0 0,34 0 0,-34 0 15,17 0-15,1-18 0,-1 18 0,0 0 0,-17 0 0,-1 0 0,1 0 0,0 0 0,17 0 0,-17 0 0,-1 0 0,19 0 0,-19 0 0,19 0 0,-19 0 16,18 0-16,-17 0 0,0 0 0,17 0 0,-17 0 0,-1 0 0,1 0 0,0 0 0,-1 0 0,1 0 0,17 0 0,-17 0 0,-1 0 0,1 0 16,0 0-16,-1 0 0,19 0 0,-1 0 0,-18 0 0,1 0 0,0 0 0,-1 0 0,1 0 0,0 0 0,-1 0 0,1 0 0,17 0 0,1 0 15,-1 0-15,-18 0 0,19 0 0,-19 0 0,1 0 0,0 0 0,-1 0 0,1 0 0,17 0 0,-17 0 0,-1 0 0,1 0 16,17 0-16,-17 0 0,17 0 0,-17 18 0,0-18 0,-1 0 0,1 0 0,17 0 0,-17 0 0,-1 0 16,1 0-16,0 0 0,-1 0 0,1 0 0,0 0 0,17 0 0,-17 0 0,-1 0 0,1 0 0,-1 0 0,1 0 0,17 0 15,-35 17-15,18-17 0,0 0 0,-1 0 0,1 0 0,17 0 0,-17 0 0,-1 18 0,19-18 0,-19 0 0,1 0 16,0 0-16,-1 0 0,19 0 0,-19 0 0,1 0 0,-1 0 0,1 0 0,0 0 0,-1 0 0,1 0 0,0 0 0,17 17 15,-17-17-15,-1 0 0,1 0 0,17 0 0,-17 0 0,17 0 0,-17 0 0,-1 0 0,1 0 0,0 0 0,-1 0 0,1 0 0,0 0 16,-1 0-16,1 0 0,-1 0 0,1 0 0,0 0 0,-1 0 0,1 0 0,0 0 0,-1 0 0,1 0 0,0 0 0,-1 18 0,1-18 0,-1 0 0,1 0 16,0 0-16,-1 0 0,1 0 0,0 0 0,-1 0 0,19 0 0,-19 0 0,1 18 0,0-18 0,-1 0 0,1 0 0,-1 0 0,1 0 0,0 0 15,-1 0-15,1 0 0,0 0 0,-1 0 0,1 0 0,0 0 0,-1 0 0,1 0 0,-1 0 0,19 0 0,-36 17 0,17-17 16,1 0-16,17 0 0,-17 0 0,0 0 0,-1 0 0,1 0 0,-1 0 0,1 0 0,0 0 16,-1 0-16,1 0 0,0 0 0,17 0 0,-35 18 0,18-18 0,17 0 0,-18 0 0,1 0 15,0 0-15,-1 0 0,1 0 0,0 0 0,-1 0 0,1 0 0,0 0 0,-1 0 16,1 0-16,0 0 0,-1 0 0,1 0 0,-1 0 0,1 18 0,0-18 0,-1 0 0,1 0 0,0 0 15,-1 0-15,19 0 0,-19 0 0,-17 17 0,18-17 0,-1 0 0,1 0 0,0 0 16,-1 0-16,1 0 0,0 0 0,-1 0 0,1 0 0,0 0 0,-1 0 0,1 0 16,0 0-16,-1 0 0,1 0 0,-18 18 0,17-18 0,1 0 0,0 0 0,-1 0 0,1 0 15,0 0-15,-1 0 0,1 0 0,0 0 0,-1 0 0,1 0 0,-1 0 0,1 0 0,0 0 0,-1 0 16,1 0-16,0 18 0,-1-18 0,1 0 0,0 0 0,-1 0 0,1 0 0,-1 0 16,1 0-16,0 0 0,-1 0 0,1 0 0,0 0 0,-1 0 0,1 0 15,0 0-15,-1 0 0,1 0 0,-1 0 0,1 0 0,0 0 16,-1 0-16,1 0 0,0 0 0,-1 0 0,1 0 15,0 0-15,-1 0 0,1 0 0,0 0 0,-1 0 0,1 0 16,-1 0-16,1 0 0,0 0 0,-1 0 0,1 0 0,0 0 16,-1 0-16,1 0 0,0 0 0,-1 0 0,1 0 15,105 0 1,-105 0-16,0 0 0,-1 0 16,1 0-16,0-18 0,-1 18 15,1 0-15,-1 0 0,1 0 16,0 0-16,-1 0 0,1 0 15,0 0-15,-1 0 32,1 0-32,0 0 15,-1 0 1,-17-18 0,18 18-16,-1 0 0,1 0 15,0 0 1,-1 0-16,1 0 15,0 0-15,-1 0 16,1 0-16,0 0 0,-1 0 16,1 0-16,-1 0 15,1 0-15,0 0 0,-1 0 16,1 0-16,0 0 0,-1 0 16,1 0-16,0 0 15,-1 0 1,1 0-1</inkml:trace>
  <inkml:trace contextRef="#ctx0" brushRef="#br0" timeOffset="7156">13000 16492 0,'18'0'62,"-1"0"-62,1 0 0,-1 0 0,1 0 0,0 0 16,-1 0-16,1 0 0,0 0 0,-1 0 0,19 0 0,-19 0 0,1 0 0,-1 0 0,1 0 0,0 0 0,-1 0 16,1 0-16,17 0 0,-17 0 0,0 0 0,17 0 0,-18 0 0,1 0 0,0 0 0,17 0 0,-17 0 0,-1 0 0,19 0 0,-19 0 0,18 0 15,-17 0-15,0 0 0,17 0 0,0 0 0,-17 0 0,17 0 0,1 0 0,-19 0 0,18 0 0,-17 0 0,17 0 0,-17 0 0,17 0 0,-17 0 0,17 0 16,18 0-16,-35 0 0,17 0 0,-17 0 0,17 0 0,0 0 0,1 0 0,-1 0 0,-18 0 0,19 0 0,-1 0 0,0 0 0,1 0 0,-1 0 0,-18 0 0,19 0 15,17 0-15,-36 0 0,19 0 0,-1 0 0,-18 0 0,36 0 0,-17 0 0,-1 0 0,-17 0 0,17 0 0,0 0 0,18 0 0,-18 0 0,-17 0 0,17 0 0,1 0 16,-1 0-16,0 0 0,0 0 0,1 0 0,17 0 0,-36 0 0,18 0 0,1 0 0,17 0 0,-18 0 0,-17 0 0,17 0 0,0 0 0,18 0 0,-18 0 16,-17 0-16,17 0 0,1 0 0,-1 0 0,0 0 0,18 0 0,-18 0 0,18-17 0,-35 17 0,17 0 0,18 0 0,-35 0 0,35 0 0,-1 0 0,-34 0 0,17 0 15,18 0-15,-17 0 0,-19 0 0,36 0 0,0-18 0,-18 18 0,1 0 0,-19 0 0,19 0 0,-1 0 0,18 0 0,-18 0 0,18 0 0,-18-18 0,1 18 0,-1 0 16,0 0-16,18 0 0,-18 0 0,18 0 0,-18 0 0,1 0 0,-1 0 0,0 0 0,1 0 0,-1 0 0,18 0 0,-18 0 0,0 0 0,-17 0 0,17 0 16,0 0-16,1 0 0,17 0 0,-36 0 0,36 0 0,-35 0 0,0 0 0,34 0 0,-16 0 0,-1 0 0,-17 0 0,17 0 0,0 0 0,459-35 15,-459 35-15,1 0 0,-19 0 16,1 0-16,17 0 0,0 0 0,-17 0 0,0 0 0,17 0 0,0 0 0,1 0 0,-19 0 0,1 0 0,-1 0 0,19 0 0,-19-17 0,1 17 0,0 0 15,17 0-15,-17 0 0,-1 0 0,19 0 0,-19 0 0,18 0 0,-17 0 0,17 0 0,-17 0 0,0 0 0,-1 0 0,19 0 0,-19 0 0,1 0 0,17 0 0,-17 0 16,17 0-16,-17 0 0,17 0 0,-17 0 0,-1 0 0,1 0 0,0 0 0,-1 0 0,1 0 0,-1 0 0,1 0 0,0 0 0,-1 0 16,1 0-16,0 0 0,17 0 0,-17 0 0,-1 0 0,1 0 0,-1 0 0,1 0 0,0 0 0,-1 0 0,1 0 0,0 0 0,-1 0 15,1 0-15,0 0 0,-1 0 0,1 0 0,-1 0 0,19 0 0,-1 0 0,-17 0 0,17 0 0,-17 0 0,-1 0 0,1 0 0,-1 0 0,1 0 16,0 0-16,17 0 0,-17 0 0,17 0 0,-17 0 0,-1 0 0,1 0 0,0 0 0,-1 0 0,1 0 0,-1 0 16,1 0-16,0 0 0,-1 0 0,1 0 0,0 0 0,17 0 0,-17 0 0,-1 0 0,1 0 0,-1 0 0,1 0 15,0 0-15,-1 0 0,1 0 0,0 0 0,-1 0 0,1 0 0,17 0 0,-17 0 0,0 0 0,17 0 0,-18 0 16,19 0-16,-19 0 0,1 0 0,0 0 0,-1 0 0,1 0 0,0 0 0,-1 0 0,1 0 0,-1 0 15,1 0-15,0 0 0,-1 0 0,19 0 0,-36-18 0,17 18 0,19 0 0,-19 0 0,1 0 0,17 0 0,-17 0 16,-1 0-16,1 0 0,0 0 0,-1 0 0,1 0 0,0 0 0,17 0 0,-18 0 0,1 0 0,17 0 16,-17 0-16,17 0 0,-17 0 0,0 0 0,-1 0 0,1 0 0,0 0 0,-18-18 0,17 18 0,1 0 15,-1 0-15,1 0 0,0 0 0,-1-17 0,1 17 0,0 0 0,-1 0 0,1 0 0,0 0 16,-1 0-16,1 0 0,-1 0 0,1 0 0,-18-18 0,18 18 0,-1 0 0,1 0 0,0 0 16,-1 0-16,1 0 0,0 0 0,-1 0 0,1 0 0,0 0 0,17-18 0,-18 18 15,1 0-15,0 0 0,-1 0 0,1 0 0,0 0 0,-1 0 0,1 0 0,0 0 16,-1 0-16,1 0 0,-1 0 0,19 0 0,-19 0 0,1 0 0,-18-17 0,18 17 15,-1 0-15,1 0 0,0 0 0,-1 0 0,1 0 0,-1 0 16,1 0-16,0 0 16,-1 0-16,1 0 15,35 0 1,-35 0-16,-1 0 0,1 0 0,-1 0 0,1 0 16,0 0-16,-1 0 0,1 0 0,0 0 15,-1 0-15,1 0 0,0 0 16,-1 0-16,1 0 15,0 0-15,-1 0 16,1 0-16,-1 0 0,-17 17 16,18-17-16,0 0 0,-1 0 0,1 0 0,0 0 15,-1 0-15,1 0 0,0 0 16,-1 0-16,1 0 0,-1 0 16,1 0-16,0 0 0,-1 0 15,1 0-15,0 0 0,-1 0 0,1 0 0,0 0 0,-1 0 16,1 0-16,0 0 0,-18 18 0,17-18 15,1 0-15,-1 0 0,1 0 16,0 0-16,-1 0 16,1 0-1,0 0-15,-1 0 32</inkml:trace>
  <inkml:trace contextRef="#ctx0" brushRef="#br0" timeOffset="8704.24">4145 17145 0,'18'0'63,"-1"0"-63,1 0 0,0 0 15,-1 0-15,1 18 0,0-18 0,-1 0 0,1 0 0,0 0 0,-1 0 16,1 0-16,-1 0 0,1 0 0,0 0 0,-1 0 0,1 0 0,0 0 0,-1 0 16,1 0-16,17 0 0,-17 0 0,-1 0 0,1 0 0,0 0 0,-1 0 0,1 0 0,0 0 0,-1 0 15,19 0-15,-19 0 0,1 0 0,0 0 0,-1 0 0,1 0 0,17 0 0,-17 0 0,-1 0 16,19 0-16,-19 0 0,1 0 0,0 0 0,-1 0 0,18 0 0,-17 0 0,0 0 0,17 0 0,-17 0 0,17 0 15,-17 0-15,-1 0 0,1 0 0,-1 0 0,19 0 0,-19 0 0,1 0 0,0 0 0,-1 0 0,19 0 0,-19 0 16,1 0-16,0 0 0,-1 0 0,1 0 0,-1 0 0,1 0 0,0 17 0,17-17 0,-17 0 0,-1 0 16,19 0-16,-19 0 0,1 0 0,-1 0 0,1 0 0,0 0 0,17 0 0,-17 0 0,-1 0 15,1 0-15,0 0 0,-1 0 0,1 0 0,-18 18 0,17-18 0,1 0 0,0 0 0,-1 0 16,1 0-16,0 0 0,-1 0 0,1 0 0,0 0 0,-1 0 16,1 0-16,0 0 0,-1 0 0,1 0 15,-1 0-15,1 0 16,-18 18-16,18-18 15,-1 0 1,1 0 0</inkml:trace>
  <inkml:trace contextRef="#ctx0" brushRef="#br0" timeOffset="25494.02">8590 7973 0,'0'17'94,"0"1"-94,0 0 0,0-1 16,0 1-16,0 0 0,18-18 0,-18 17 0,17-17 0,-17 18 15,0 0-15,0-1 0,18-17 0,-18 18 16,0-1-16,0 1 0,18 0 0,-18-1 0,0 1 15,17-18-15,-17 18 0,0-1 0,18-17 0,-18 18 0,0 0 16,18-18-16,-18 17 0,0 1 0,17-18 16,-17 17-16,18 1 0,0-18 15,-18 18-15,17-18 0,-17 17 0,0 1 16,18-18-16,-1 0 16,1 0-16,-18 18 15,18-18-15,-1 0 0,1 0 16,0 0-16,-1 0 0,1 0 15,0 0-15,-1 0 16,-17-18 15,0 0-31,18 18 0,-18-17 16,0-1-16,17 0 0,-17 1 16,0-1-16,0 1 0,18 17 0,-18-18 15,0 0-15,0 1 0,18 17 0,-18-18 0,17 0 16,-17 1-16,0-1 0,18 0 0,-18 1 15,0-1-15,0 1 0,18 17 0,-18-18 0,0 0 16,17 18-16,-17-17 0,0-1 0,18 18 0,-18-18 16,0 1-16,18-1 15</inkml:trace>
  <inkml:trace contextRef="#ctx0" brushRef="#br0" timeOffset="26285.16">8802 8378 0,'0'-17'94,"0"-1"-94,0 1 0,0-1 16,0 0-16,0 1 0,17 17 0,-17-18 0,0 0 0,0 1 15,18-1-15,-18 0 0,0 1 0,0-1 0,0 1 0,0-1 0,0 0 0,18 1 16,-18-1-16,0 0 0,0 1 0,0-1 0,0 0 0,0 1 0,0-1 16,0 1-16,17-1 0,-17 0 0,0 1 0,0-1 0,0 0 0,0 1 15,0-1-15,0 0 0,0 1 0,0-1 0,0 0 16,0 1-16,0-1 0,0 1 0,0-1 0,0 0 0,0 1 0,0-1 15,0 0-15,0 1 0,0-1 0,0 0 0,0 1 0,0-1 0,0 1 16,0-1-16,0 0 0,0 1 0,0-1 0,0 0 0,0 1 16,0-1-16,0 0 0,0 1 0,0-1 0,0 0 0,0 1 0,0-1 15,0 1-15,0-1 0,0 0 0,0 1 0,0-1 0,0 0 0,0 1 16,0-1-16,0-17 0,0 17 0,18 1 0,-18-1 16,0 0-16,0 1 0,0-1 0,0 0 0,0 1 0,0-1 15,0 0-15,0 1 0</inkml:trace>
  <inkml:trace contextRef="#ctx0" brushRef="#br0" timeOffset="34486.76">10001 5962 0,'0'18'78,"0"-1"-78,0 1 0,0-1 0,0 1 16,18 106-1,-18-107-15,0 1 0,0 0 0,18-18 0,-18 17 0,0 1 0,0-1 0,0 1 16,0 0-16,0-1 0,0 1 0,0 0 0,0-1 0,0 1 0,0 0 0,17-1 0,-17 1 16,0-1-16,0 1 0,0 0 0,18-1 0,-18 1 0,0 0 0,0 17 0,0-17 0,0-1 15,0 1-15,17 0 0,-17-1 0,0 18 0,0-17 0,0 0 0,0-1 0,0 1 0,0 0 0,18-18 16,-18 17-16,0 1 0,0 0 0,0-1 0,0 1 0,18-1 0,-18 1 16,0 0-16,0-1 0</inkml:trace>
  <inkml:trace contextRef="#ctx0" brushRef="#br0" timeOffset="35397.78">10019 5962 0,'18'0'78,"-1"0"-78,1 0 16,-1 0-16,1 0 0,0 0 0,-1 0 16,1 0-16,0 0 0,-1 0 0,1 0 0,0 0 15,-1 0-15,1 0 0,-1 18 0,1-18 16,-18 17-16,18-17 0,-18 18 0,17-18 16,1 0-16,-18 17 0,18 1 0,-18 0 15,17-18-15,-17 17 0,0 1 16,0 0 31,0-1-32,0 1-15,0 0 16,0-1 0,-17-17-1,17 18 1,-18-18-16,18 18 15,-18-18-15,1 0 0,-1 17 16,0-17-16,1 0 0,17 18 16,-18-18-16,1 0 0,-1 0 15,0 0-15,1 0 16,-1 0 0,0 0 15,1 0-31,-1 0 15,0 0 1,1 0 0,-1 0-16,1 0 15,-1 0 17</inkml:trace>
  <inkml:trace contextRef="#ctx0" brushRef="#br0" timeOffset="36612.55">10548 6121 0,'18'0'63,"-18"17"-32,17-17-31,-17 18 0,0 0 16,18-18-16,-18 17 0,18 1 15,-18 0 1,17-18-16,1 0 0,-18 17 15,18-17-15,-1 0 16,-17 18 0,18-18-16,-1 0 0,1 0 31,0 0 0,-18-18-15,17 18-16,1 0 0,-18-17 15,0-1-15,18 18 0,-18-18 0,0 1 16,17 17-16,-17-18 0,0 0 0,18 18 16,-18-17-16,18 17 0,-18-18 0,0 0 0,0 1 15,17 17-15,-17-18 0,0 0 16,0 1-16,0-1 0,0 1 16,0-1-1,0 0-15,0 1 16,-17 17-1,-1 0 1,18-18-16,-18 18 16,1 0-16,-1 0 15,0 0-15,1 0 0,-1 0 16,0 0-16,1 0 0,-1 0 16,1 0-16,-1 0 0,0 0 15,1 0-15,17 18 0,-18-18 16,18 17-16,-18-17 31,18 18-15,-17-18-16,17 18 62,0-1-15,0 1-31,17-18-16,1 0 15,0 0-15</inkml:trace>
  <inkml:trace contextRef="#ctx0" brushRef="#br0" timeOffset="37005.72">11060 5697 0,'0'18'63,"0"0"-48,0-1-15,0 1 16,0 0-16,0-1 16,17-17-16,-17 18 0,0-1 15,0 1-15,0 0 0,0-1 16,0 1-16</inkml:trace>
  <inkml:trace contextRef="#ctx0" brushRef="#br0" timeOffset="37422.08">11095 6050 0,'0'0'0,"0"35"31,0-17-31,0 0 0,0-1 16,0 1-16,0 0 0,0-1 15,0 1-15,0 0 0,0-1 16,0 1-16,0-1 15,0 1 1,17-18-16,-17 18 16,0-1-1</inkml:trace>
  <inkml:trace contextRef="#ctx0" brushRef="#br0" timeOffset="38414.69">11395 5909 0,'0'18'78,"0"-1"-78,0 1 0,0 0 0,0-1 16,0 1-16,0-1 0,0 1 16,0 0-16,0-1 0,0 1 0,0 0 0,0-1 15,0 1-15,0 0 0,0-1 0,0 1 16,0 0-16,0-1 0,0 1 0,0-1 15,0 1-15,0-36 94,0 1-78,0-1-16,0 1 0,0-1 0,0 0 15,17 1-15,-17-1 0,0 0 0,0 1 0,0-1 16,18 18-16,-18-18 0,0 1 0,0-1 0,18 18 16,-18-18-16,0 1 0,0-1 0,0 1 15,17 17-15,-17-18 0,0 0 16,0 1-16,18 17 109,-18 17-77,18-17-17,-18 18-15,17-18 0,-17 18 0,0-1 16,0 1-16,0-1 0,18-17 0,-18 18 15,35 70 1,-35-70-16,18-18 0,-18 18 16,17-18-16,-17 17 0,0 1 0,0 0 0,18-18 15,-18 17-15,0 1 0,18-18 0,-18 17 0,0 1 16,17-18-16,-17 18 0,18-18 0,-18 17 16,0 1-16,18 0 0,-18-1 15,17-17 1,-17 18-16</inkml:trace>
  <inkml:trace contextRef="#ctx0" brushRef="#br0" timeOffset="39470.47">11818 6174 0,'18'0'78,"-1"0"-62,1 0 0,0 0-16,-1 0 15,1 0 1,0 0-16,-1 0 15,1 0-15,-1 0 16,1 0-16,0 0 0,-18-18 0,17 0 16,1 18-16,-18-17 0,18 17 15,-18-18-15,53-35 16,-53 35-16,17 1 0,-17-1 0,0 1 16,18 17-16,-18-18 0,17 18 0,-17-18 15,0 1-15,0-1 0,0 0 16,0 1-1,-17 17 17,17-18-32,-18 18 31,1 0-15,-1 0-1,0 0-15,1 0 16,17 18-16,-18-18 0,0 0 15,18 17-15,-17-17 16,-1 0-16,18 18 0,-18-18 0,18 18 0,0-1 16,-17-17-16,-1 0 0,18 18 15,-17-18-15,17 18 0,-18-18 0,18 17 16,0 1-16,-18-18 0,18 17 16,-17-17-1,17 18-15,0 0 16,0-1-1,0 1-15,0 0 16,0-1-16,0 1 0,0 0 16,0-1-16,0 1 15,0 0-15,17-18 0,-17 17 0,18-17 16,-18 18-16,18-18 0,-18 17 0,17-17 16,-17 18-16,18-18 0,-1 0 0,-17 18 15,18-18-15,0 0 0,-1 0 0,1 0 16,0 17-16,-1-17 0,1 0 0,0 0 15,-1 0-15,1 0 0,-1 0 16,1 0-16,0 0 0,-1 0 16,1 0-16,0 0 15,-1 0-15,1 0 16,0 0-16,-1 0 16,-17-17-16,18 17 0,-1 0 15</inkml:trace>
  <inkml:trace contextRef="#ctx0" brushRef="#br0" timeOffset="40140.64">11659 5962 0,'18'0'63,"0"0"-47,-1 0-1,1 0-15,0 0 0,-1 0 0,1 0 16,-1 0-16,1 0 15,-18 18-15,18-18 0</inkml:trace>
  <inkml:trace contextRef="#ctx0" brushRef="#br0" timeOffset="41177.6">11748 5838 0,'0'18'78,"0"0"-62,0-1-16,0 1 15,0 0-15,0-1 0,0 1 0,0 0 16,0-1-16,0 1 0,0-1 0,0 1 15,0 0-15,0-1 0,0 1 0,0 0 16,17-18-16,-17 17 0,0 1 0,0 0 0,0-1 16,0 1-16,0 0 31,18-18 63,-1 0-63,-17 17-31,18-17 0,-18 18 16,0-1-1,0 1-15,18-18 16,-18 18-16,0-1 15,0 1 1,0 0 0,0-1-16,0 1 15,0 0 1,0-1 0,17-17 109,1 0-94,0 0-31,-1 0 31,1 0-15</inkml:trace>
  <inkml:trace contextRef="#ctx0" brushRef="#br0" timeOffset="42097.6">12541 5768 0,'-17'0'16,"17"18"-1,0-1 1,-18-17-16,18 18 0,0-1 0,0 1 0,0 0 16,-18-1-16,18 1 0,0 0 0,0-1 0,0 1 0,0 0 15,0-1-15,-17 1 0,17-1 0,0 1 0,0 0 0,0-1 0,-18-17 16,18 18-16,0 0 0,0-1 0,0 1 0,0 0 0,0-1 15,0 1-15,0 0 0,0-1 0,0 1 0,0-1 16,0 1-16,0 0 0,0-1 16,0-34 77,0-1-93,0 0 0,0 1 16,0-1-16,0 1 0,0-1 0,0 0 16,0 1-16,0-1 0,0 0 0,0 1 15,18 17-15,-18-18 0,0 0 0,0 1 0,0-1 16,0 0-16,0 1 0,0-1 0,0 1 16,0-1-16,17 18 0,-17-18 15,0 1-15,18 17 0,-18-18 0,0 0 16,18 18-16,-1 0 15,-17-17-15,18 17 0,0 0 16,-1 0-16,-17-18 0,18 18 0,-1 0 16,-17-18-16,18 18 0,0 0 0,-1 0 15,1 0-15,0 0 0,-1-17 0,1 17 0,0 0 0,-1 0 16,1 0-16,-1 0 0,1 0 0,0 0 0,-18-18 0,17 18 0,1 0 0,0 0 0,-1 0 16,1 0-16,0 0 0,-1-17 0,1 17 0,0 0 0,-1 0 0,1 0 0,-1 0 15,-17-18-15,18 18 0,0 0 0,-1 0 0,1 0 16</inkml:trace>
  <inkml:trace contextRef="#ctx0" brushRef="#br0" timeOffset="42873.57">12947 5909 0,'18'35'15,"-18"-17"-15,0 0 16,35 17-1,-35-18-15,18-17 16,-18 18-16,17-18 0,-17 18 0,0-1 0,18-17 16,-1 0-16,-17 18 0,18-18 0,0 0 0,-18 18 0,17-18 15,-17 17-15,18-17 0,-18 18 0,18-18 0,-1 0 16,1 0-16,-18 18 0,18-18 0,-1 0 0,1 0 0,-1 0 0,-17 17 16,18-17-16,0 0 0,-1 0 0,1 0 0,0 0 15,-1 0-15,1 0 0,0 0 0,-1 0 0,1 0 0,-1 0 16,1 0-16,0 0 0,-1 0 0,-17-17 0,18 17 0,0 0 15,-1 0-15,-17-18 0,18 18 0,-18-18 0,18 18 0,-1 0 0,1 0 16,-18-17-16,17 17 0,-17-18 0,18 18 0,-18-18 16,0 1-1,0-1 17,0 0-17,-18 18-15,1-17 16,-1 17-16,18-18 0,-17 18 0,-1-17 0,0 17 15,1-18-15,-1 18 0,0 0 0,18-18 0,-17 18 0,17-17 0,-18 17 16,0 0-16,1-18 0,-1 18 0,1 0 0,-1-18 0,0 18 16,1 0-16,17-17 0,-18 17 0,0 0 0,1 0 0,-1 0 0,0-18 15,1 18-15,-1 0 0</inkml:trace>
  <inkml:trace contextRef="#ctx0" brushRef="#br0" timeOffset="43169.04">13370 5821 0,'36'0'32,"-19"0"-32,1 0 15,-1 0-15,1 0 16,0 0-16,-1 0 0,1 0 15,0 0-15,-1 0 0,1 0 0,17-18 16,-17 18-16,-1 0 0,1 0 0,0 0 0,-1 0 16,1 0-16,0 0 0,-1 0 15,1 0-15,-18-17 16</inkml:trace>
  <inkml:trace contextRef="#ctx0" brushRef="#br0" timeOffset="43546.56">13758 5997 0,'18'0'141,"0"0"-126,-18-17 1,17 17-16</inkml:trace>
  <inkml:trace contextRef="#ctx0" brushRef="#br0" timeOffset="43938.05">13847 5609 0,'0'18'46,"0"-1"-46,0 1 0,0 0 16,0-1-16,0 1 0,0 0 0,0-1 0,0 1 16,0 0-16,0-1 0,0 1 0,0-1 0,0 1 0,0 0 0,0-1 15,0 72 1,0-72-16,0 1 0,0-1 16,0 1-16</inkml:trace>
  <inkml:trace contextRef="#ctx0" brushRef="#br0" timeOffset="44560.09">13776 6227 0,'0'17'15,"0"1"126,0-1-141,0 1 0,0 0 16,0-1-16,0 1 15,0 0-15,18-18 0,-18 17 16,17-17 0,-17 18-16,18-18 0,-18 18 15,18-18 1,-1 0 15,1 0-31,-1 0 16,19-18-1,-19 18-15,-17-18 0,18 18 0,0 0 0,-18-17 0,0-1 0,17 18 16,1 0-16,0 0 0,-18-18 0,17 18 16,1 0-1,-18-17-15,17 17 16,1 0-16</inkml:trace>
  <inkml:trace contextRef="#ctx0" brushRef="#br0" timeOffset="45024.05">14429 5750 0,'0'18'79,"0"0"-79,0-1 0,-18-17 0,18 18 0,-18-1 15,18 1-15,0 0 0,-17-1 0,17 1 0,0 0 0,0-1 16,0 1-16,-18-18 0,18 18 0,0-1 0,0 1 0,0-1 15,-18-17-15,18 18 0,0 0 0,-17-18 0,17 17 16,0 1-16,0 0 16</inkml:trace>
  <inkml:trace contextRef="#ctx0" brushRef="#br0" timeOffset="45423.1">14376 5962 0,'17'0'0,"1"0"47,0 0-32,-1 0 1,1 0-16,0 0 0,-18 18 16,17-18-16,1 0 0,-18 17 15,17-17-15,1 0 0,0 0 0,-18 18 16</inkml:trace>
  <inkml:trace contextRef="#ctx0" brushRef="#br0" timeOffset="45965.05">14605 5503 0,'0'18'47,"0"0"-31,0-1-16,18-17 0,-18 18 0,0 0 0,0-1 16,0 1-16,0-1 0,0 1 0,0 0 0,17-1 15,-17 1-15,0 0 0,0-1 0,0 1 0,0 0 0,0-1 16,18-17-16,-18 18 0,0-1 0,0 1 0,0 0 0,0-1 0,18-17 15,-18 18-15,0 0 0,0-1 0,17-17 0,-17 18 0,0 0 16,0-1-16,0 1 0,0-1 16,0 1-16,0 0 15,18-1-15,-18 1 16</inkml:trace>
  <inkml:trace contextRef="#ctx0" brushRef="#br0" timeOffset="46403.49">14711 5821 0,'0'-18'78,"17"18"-63,36-17 1,-35 17 0,-18-18-16,18 18 0,-1 0 15,1 0-15</inkml:trace>
  <inkml:trace contextRef="#ctx0" brushRef="#br0" timeOffset="47552.86">14605 6191 0,'0'18'78,"0"0"-62,0-1-1,0 1 1,0-1 0,0 1-16,0 0 15,18-18-15,-18 17 16,17-17 15,1 0 0,0 0-15,-1 0-16,1 0 0,-1 0 16,1 0-16,0 0 15,-1 0-15,1 0 16,0 0-16,-1 0 16,1 0-16,0 0 15,-1 0-15,1 0 16,-18-17-16,17 17 0,1 0 0,0 0 15,-1 0 1,1 0-16,0-18 31,-1 18-31,1 0 16,0 0 0,-18-18-16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6D5E4E5-52B9-4F6B-B443-2EEADD796CDB}" type="datetimeFigureOut">
              <a:rPr lang="ko-KR" altLang="en-US"/>
              <a:pPr>
                <a:defRPr/>
              </a:pPr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548CE34-8408-40C3-92B4-2E979683A0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21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 b="1" baseline="0">
                <a:latin typeface="HY견명조" pitchFamily="18" charset="-127"/>
                <a:ea typeface="맑은 고딕" pitchFamily="50" charset="-127"/>
              </a:defRPr>
            </a:lvl1pPr>
            <a:lvl2pPr>
              <a:defRPr sz="2000" b="1" baseline="0">
                <a:latin typeface="+mn-ea"/>
                <a:ea typeface="+mn-ea"/>
              </a:defRPr>
            </a:lvl2pPr>
            <a:lvl3pPr>
              <a:defRPr b="1" baseline="0">
                <a:latin typeface="+mn-ea"/>
                <a:ea typeface="+mn-ea"/>
              </a:defRPr>
            </a:lvl3pPr>
            <a:lvl4pPr>
              <a:defRPr b="1" baseline="0">
                <a:latin typeface="+mn-ea"/>
                <a:ea typeface="+mn-ea"/>
              </a:defRPr>
            </a:lvl4pPr>
            <a:lvl5pPr>
              <a:defRPr b="1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10B03-A61F-4DAD-9DBE-349933B204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Dept.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643063" y="987425"/>
            <a:ext cx="2928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3 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주차</a:t>
            </a: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-1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차시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선형 리스트</a:t>
            </a: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선형 리스트의 추상적 의미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>
                <a:solidFill>
                  <a:sysClr val="windowText" lastClr="000000"/>
                </a:solidFill>
                <a:latin typeface="한양신명조"/>
              </a:rPr>
              <a:t>선형 리스트의 구조와 연산</a:t>
            </a:r>
            <a:endParaRPr lang="ko-KR" altLang="en-US" sz="1600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D5502922-10F7-4CA8-BDFD-89E851B3D72D}"/>
              </a:ext>
            </a:extLst>
          </p:cNvPr>
          <p:cNvSpPr txBox="1"/>
          <p:nvPr userDrawn="1"/>
        </p:nvSpPr>
        <p:spPr>
          <a:xfrm>
            <a:off x="1928813" y="3719623"/>
            <a:ext cx="58578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1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배열을 이용한 선형 리스트의 구조와 연산</a:t>
            </a:r>
          </a:p>
        </p:txBody>
      </p:sp>
    </p:spTree>
    <p:extLst>
      <p:ext uri="{BB962C8B-B14F-4D97-AF65-F5344CB8AC3E}">
        <p14:creationId xmlns:p14="http://schemas.microsoft.com/office/powerpoint/2010/main" val="3193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643063" y="987425"/>
            <a:ext cx="2928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3 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주차</a:t>
            </a: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-2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차시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선형 리스트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52925919-89B7-4E88-B3EA-F4095F8A1CAE}"/>
              </a:ext>
            </a:extLst>
          </p:cNvPr>
          <p:cNvSpPr txBox="1"/>
          <p:nvPr userDrawn="1"/>
        </p:nvSpPr>
        <p:spPr>
          <a:xfrm>
            <a:off x="1893397" y="3044725"/>
            <a:ext cx="5857875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 2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배열을 이용한 선형 리스트의 구조 구현</a:t>
            </a: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6087BED1-0213-4A5C-AE97-CEDCC7546F51}"/>
              </a:ext>
            </a:extLst>
          </p:cNvPr>
          <p:cNvSpPr txBox="1"/>
          <p:nvPr userDrawn="1"/>
        </p:nvSpPr>
        <p:spPr>
          <a:xfrm>
            <a:off x="1893094" y="3365283"/>
            <a:ext cx="58578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 2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배열의 물리적 저장 방법</a:t>
            </a:r>
          </a:p>
        </p:txBody>
      </p:sp>
    </p:spTree>
    <p:extLst>
      <p:ext uri="{BB962C8B-B14F-4D97-AF65-F5344CB8AC3E}">
        <p14:creationId xmlns:p14="http://schemas.microsoft.com/office/powerpoint/2010/main" val="357596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643063" y="987425"/>
            <a:ext cx="23526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선형 리스트</a:t>
            </a: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선형 리스트의 구조와 연산</a:t>
            </a: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(2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</a:t>
            </a: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, 3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차원 배열</a:t>
            </a: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sz="1600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  <a:latin typeface="한양신명조"/>
              </a:rPr>
              <a:t>선형 리스트의 응용</a:t>
            </a:r>
          </a:p>
        </p:txBody>
      </p:sp>
    </p:spTree>
    <p:extLst>
      <p:ext uri="{BB962C8B-B14F-4D97-AF65-F5344CB8AC3E}">
        <p14:creationId xmlns:p14="http://schemas.microsoft.com/office/powerpoint/2010/main" val="26102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142844" y="1928802"/>
          <a:ext cx="900115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84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5.xml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4.xml"/><Relationship Id="rId9" Type="http://schemas.openxmlformats.org/officeDocument/2006/relationships/diagramQuickStyle" Target="../diagrams/quickStyl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09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7E875C-8010-4EDB-BF0F-0BFE14E67A51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786563" y="6643688"/>
            <a:ext cx="2071687" cy="214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2" name="다이어그램 11"/>
          <p:cNvGraphicFramePr/>
          <p:nvPr userDrawn="1"/>
        </p:nvGraphicFramePr>
        <p:xfrm>
          <a:off x="6582641" y="6440051"/>
          <a:ext cx="2500330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81" r:id="rId3"/>
    <p:sldLayoutId id="2147483979" r:id="rId4"/>
    <p:sldLayoutId id="2147483980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customXml" Target="../ink/ink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customXml" Target="../ink/ink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209641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선형 리스트의 저장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chemeClr val="tx1"/>
                </a:solidFill>
              </a:rPr>
              <a:t>원소들의 논리적 순서와 같은 순서로 메모리에 저장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chemeClr val="tx1"/>
                </a:solidFill>
              </a:rPr>
              <a:t>순차 자료구조</a:t>
            </a:r>
          </a:p>
          <a:p>
            <a:pPr lvl="2" eaLnBrk="1" hangingPunct="1">
              <a:defRPr/>
            </a:pPr>
            <a:r>
              <a:rPr lang="ko-KR" altLang="en-US" sz="1800" dirty="0"/>
              <a:t>원소들의 논리적 순서 </a:t>
            </a:r>
            <a:r>
              <a:rPr lang="en-US" altLang="ko-KR" sz="1800" dirty="0"/>
              <a:t>= </a:t>
            </a:r>
            <a:r>
              <a:rPr lang="ko-KR" altLang="en-US" sz="1800" dirty="0"/>
              <a:t>원소들이 저장된 물리적 순서</a:t>
            </a:r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r>
              <a:rPr lang="ko-KR" altLang="en-US" sz="1800" dirty="0"/>
              <a:t>요일 이름 선형 리스트가 메모리에 저장된 물리적 구조</a:t>
            </a:r>
            <a:endParaRPr lang="en-US" altLang="ko-KR" sz="1800" dirty="0"/>
          </a:p>
          <a:p>
            <a:pPr marL="868363" lvl="3" indent="0" eaLnBrk="1" hangingPunct="1">
              <a:buNone/>
              <a:defRPr/>
            </a:pPr>
            <a:endParaRPr lang="ko-KR" altLang="en-US" sz="1600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B67CC2C-9795-4B5B-AF0B-19D33D90D67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80946" y="2782605"/>
            <a:ext cx="864096" cy="3600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345042" y="2782605"/>
            <a:ext cx="864096" cy="3600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4206011" y="2780928"/>
            <a:ext cx="864096" cy="3600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5067285" y="2782605"/>
            <a:ext cx="864096" cy="358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931381" y="2781389"/>
            <a:ext cx="864096" cy="3600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6797130" y="2784282"/>
            <a:ext cx="864096" cy="35668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1629225" y="2784281"/>
            <a:ext cx="864096" cy="3566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89032" y="2781389"/>
            <a:ext cx="864096" cy="37529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6801" y="3730435"/>
            <a:ext cx="1592653" cy="2589442"/>
            <a:chOff x="756801" y="3730435"/>
            <a:chExt cx="1592653" cy="2589442"/>
          </a:xfrm>
        </p:grpSpPr>
        <p:grpSp>
          <p:nvGrpSpPr>
            <p:cNvPr id="2" name="그룹 1"/>
            <p:cNvGrpSpPr/>
            <p:nvPr/>
          </p:nvGrpSpPr>
          <p:grpSpPr>
            <a:xfrm>
              <a:off x="756801" y="3961716"/>
              <a:ext cx="1592653" cy="2358161"/>
              <a:chOff x="712059" y="3841842"/>
              <a:chExt cx="1772795" cy="2538181"/>
            </a:xfrm>
          </p:grpSpPr>
          <p:sp>
            <p:nvSpPr>
              <p:cNvPr id="15" name="순서도: 처리 14"/>
              <p:cNvSpPr/>
              <p:nvPr/>
            </p:nvSpPr>
            <p:spPr>
              <a:xfrm>
                <a:off x="1632411" y="4218213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월</a:t>
                </a:r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1632411" y="4563492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화</a:t>
                </a:r>
              </a:p>
            </p:txBody>
          </p:sp>
          <p:sp>
            <p:nvSpPr>
              <p:cNvPr id="17" name="순서도: 처리 16"/>
              <p:cNvSpPr/>
              <p:nvPr/>
            </p:nvSpPr>
            <p:spPr>
              <a:xfrm>
                <a:off x="1633497" y="4923532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수</a:t>
                </a: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1632411" y="5283572"/>
                <a:ext cx="851357" cy="376371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목</a:t>
                </a: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1633497" y="5659943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금</a:t>
                </a: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1632411" y="6019983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토</a:t>
                </a:r>
              </a:p>
            </p:txBody>
          </p:sp>
          <p:sp>
            <p:nvSpPr>
              <p:cNvPr id="21" name="순서도: 처리 20"/>
              <p:cNvSpPr/>
              <p:nvPr/>
            </p:nvSpPr>
            <p:spPr>
              <a:xfrm>
                <a:off x="1632411" y="3841842"/>
                <a:ext cx="851357" cy="37529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712059" y="4218213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>
                    <a:solidFill>
                      <a:schemeClr val="tx1"/>
                    </a:solidFill>
                  </a:rPr>
                  <a:t>두번째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712059" y="4563492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>
                    <a:solidFill>
                      <a:schemeClr val="tx1"/>
                    </a:solidFill>
                  </a:rPr>
                  <a:t>세번째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713145" y="4923532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>
                    <a:solidFill>
                      <a:schemeClr val="tx1"/>
                    </a:solidFill>
                  </a:rPr>
                  <a:t>네번째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순서도: 처리 25"/>
              <p:cNvSpPr/>
              <p:nvPr/>
            </p:nvSpPr>
            <p:spPr>
              <a:xfrm>
                <a:off x="712059" y="5283572"/>
                <a:ext cx="851357" cy="37637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>
                    <a:solidFill>
                      <a:schemeClr val="tx1"/>
                    </a:solidFill>
                  </a:rPr>
                  <a:t>다섯번째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순서도: 처리 26"/>
              <p:cNvSpPr/>
              <p:nvPr/>
            </p:nvSpPr>
            <p:spPr>
              <a:xfrm>
                <a:off x="713145" y="5659943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>
                    <a:solidFill>
                      <a:schemeClr val="tx1"/>
                    </a:solidFill>
                  </a:rPr>
                  <a:t>여섯번째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순서도: 처리 27"/>
              <p:cNvSpPr/>
              <p:nvPr/>
            </p:nvSpPr>
            <p:spPr>
              <a:xfrm>
                <a:off x="712059" y="6019983"/>
                <a:ext cx="851357" cy="36004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>
                    <a:solidFill>
                      <a:schemeClr val="tx1"/>
                    </a:solidFill>
                  </a:rPr>
                  <a:t>일곱번째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712059" y="3841842"/>
                <a:ext cx="851357" cy="375297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>
                    <a:solidFill>
                      <a:schemeClr val="tx1"/>
                    </a:solidFill>
                  </a:rPr>
                  <a:t>첫번째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순서도: 처리 30"/>
            <p:cNvSpPr/>
            <p:nvPr/>
          </p:nvSpPr>
          <p:spPr>
            <a:xfrm>
              <a:off x="820940" y="3730435"/>
              <a:ext cx="638519" cy="23128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순서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순서도: 처리 29"/>
          <p:cNvSpPr/>
          <p:nvPr/>
        </p:nvSpPr>
        <p:spPr>
          <a:xfrm>
            <a:off x="1121080" y="3187575"/>
            <a:ext cx="764847" cy="2766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첫번째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1885927" y="3191734"/>
            <a:ext cx="764847" cy="2654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두번째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2771800" y="3206085"/>
            <a:ext cx="764847" cy="2654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세번째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3731004" y="3188693"/>
            <a:ext cx="764847" cy="2766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네번째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4495851" y="3192852"/>
            <a:ext cx="764847" cy="2654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다섯번째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5381724" y="3207203"/>
            <a:ext cx="764847" cy="2654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여섯번째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6298971" y="3198823"/>
            <a:ext cx="764847" cy="2654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일곱번째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실행 단추: 앞으로 또는 다음 37">
            <a:hlinkClick r:id="" action="ppaction://noaction" highlightClick="1"/>
          </p:cNvPr>
          <p:cNvSpPr/>
          <p:nvPr/>
        </p:nvSpPr>
        <p:spPr>
          <a:xfrm>
            <a:off x="2842856" y="2101166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18488" cy="481608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ko-KR" altLang="en-US" dirty="0"/>
              <a:t>선형 리스트에서의 원소 삽입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1029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38B9C58-587A-4CEB-9722-E86827B1DC7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3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0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70" y="3677135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742139" y="4144001"/>
            <a:ext cx="465813" cy="1145322"/>
            <a:chOff x="1952375" y="4608512"/>
            <a:chExt cx="465813" cy="1145322"/>
          </a:xfrm>
        </p:grpSpPr>
        <p:pic>
          <p:nvPicPr>
            <p:cNvPr id="12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304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952375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99024" y="4149119"/>
            <a:ext cx="465813" cy="1140204"/>
            <a:chOff x="2409260" y="4613630"/>
            <a:chExt cx="465813" cy="1140204"/>
          </a:xfrm>
        </p:grpSpPr>
        <p:pic>
          <p:nvPicPr>
            <p:cNvPr id="15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60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241818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655908" y="4149119"/>
            <a:ext cx="465814" cy="1141449"/>
            <a:chOff x="2866144" y="4613630"/>
            <a:chExt cx="465814" cy="1141449"/>
          </a:xfrm>
        </p:grpSpPr>
        <p:pic>
          <p:nvPicPr>
            <p:cNvPr id="18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144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2875073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12792" y="4144001"/>
            <a:ext cx="465815" cy="1145322"/>
            <a:chOff x="3323028" y="4608512"/>
            <a:chExt cx="465815" cy="1145322"/>
          </a:xfrm>
        </p:grpSpPr>
        <p:pic>
          <p:nvPicPr>
            <p:cNvPr id="21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28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33195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569676" y="4144001"/>
            <a:ext cx="460382" cy="1145764"/>
            <a:chOff x="3779912" y="4608512"/>
            <a:chExt cx="460382" cy="1145764"/>
          </a:xfrm>
        </p:grpSpPr>
        <p:pic>
          <p:nvPicPr>
            <p:cNvPr id="24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783409" y="5538252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12205" y="4152398"/>
            <a:ext cx="471240" cy="1138170"/>
            <a:chOff x="4222441" y="4616909"/>
            <a:chExt cx="471240" cy="1138170"/>
          </a:xfrm>
        </p:grpSpPr>
        <p:pic>
          <p:nvPicPr>
            <p:cNvPr id="27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41" y="4616909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236796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68030" y="4154069"/>
            <a:ext cx="472300" cy="1130304"/>
            <a:chOff x="4678266" y="4618580"/>
            <a:chExt cx="472300" cy="1130304"/>
          </a:xfrm>
        </p:grpSpPr>
        <p:pic>
          <p:nvPicPr>
            <p:cNvPr id="30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266" y="461858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693681" y="553286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21" y="5152858"/>
            <a:ext cx="792088" cy="4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05" y="3090240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형 설명선 1"/>
          <p:cNvSpPr/>
          <p:nvPr/>
        </p:nvSpPr>
        <p:spPr>
          <a:xfrm>
            <a:off x="3415564" y="2649064"/>
            <a:ext cx="1367656" cy="1172087"/>
          </a:xfrm>
          <a:prstGeom prst="wedgeEllipseCallout">
            <a:avLst>
              <a:gd name="adj1" fmla="val -15881"/>
              <a:gd name="adj2" fmla="val 66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HOW?</a:t>
            </a:r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685414" y="2074660"/>
            <a:ext cx="3909196" cy="1860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  <a:defRPr/>
            </a:pP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선형리스트에서의 원소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삽입 추상화</a:t>
            </a:r>
          </a:p>
        </p:txBody>
      </p:sp>
      <p:sp>
        <p:nvSpPr>
          <p:cNvPr id="33" name="실행 단추: 앞으로 또는 다음 32">
            <a:hlinkClick r:id="" action="ppaction://noaction" highlightClick="1"/>
          </p:cNvPr>
          <p:cNvSpPr/>
          <p:nvPr/>
        </p:nvSpPr>
        <p:spPr>
          <a:xfrm>
            <a:off x="4511835" y="2050710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31474F7-89AC-4D2E-9632-1B13411FA767}"/>
                  </a:ext>
                </a:extLst>
              </p14:cNvPr>
              <p14:cNvContentPartPr/>
              <p14:nvPr/>
            </p14:nvContentPartPr>
            <p14:xfrm>
              <a:off x="2597040" y="654120"/>
              <a:ext cx="3924720" cy="6796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31474F7-89AC-4D2E-9632-1B13411FA7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7680" y="644760"/>
                <a:ext cx="394344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5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6771 0.006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2131" y="4807030"/>
            <a:ext cx="8218488" cy="1392074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ko-KR" altLang="en-US" dirty="0"/>
              <a:t>선형 리스트에서의 원소 삽입</a:t>
            </a:r>
          </a:p>
          <a:p>
            <a:pPr marL="838200" lvl="1" indent="-381000" eaLnBrk="1" hangingPunct="1">
              <a:defRPr/>
            </a:pPr>
            <a:r>
              <a:rPr lang="ko-KR" altLang="en-US" dirty="0"/>
              <a:t>선형리스트 중간에 원소가 삽입되면 그 이후의 원소들은 한자리씩 자리를 뒤로 이동하여 물리적 순서를 논리적 순서와 일치시킨다</a:t>
            </a:r>
            <a:r>
              <a:rPr lang="en-US" altLang="ko-KR" dirty="0"/>
              <a:t>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1029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38B9C58-587A-4CEB-9722-E86827B1DC7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3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0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49" y="2705750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283918" y="3172616"/>
            <a:ext cx="465813" cy="1145322"/>
            <a:chOff x="1952375" y="4608512"/>
            <a:chExt cx="465813" cy="1145322"/>
          </a:xfrm>
        </p:grpSpPr>
        <p:pic>
          <p:nvPicPr>
            <p:cNvPr id="12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304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952375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40803" y="3177734"/>
            <a:ext cx="465813" cy="1140204"/>
            <a:chOff x="2409260" y="4613630"/>
            <a:chExt cx="465813" cy="1140204"/>
          </a:xfrm>
        </p:grpSpPr>
        <p:pic>
          <p:nvPicPr>
            <p:cNvPr id="15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60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241818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97687" y="3177734"/>
            <a:ext cx="465814" cy="1141449"/>
            <a:chOff x="2866144" y="4613630"/>
            <a:chExt cx="465814" cy="1141449"/>
          </a:xfrm>
        </p:grpSpPr>
        <p:pic>
          <p:nvPicPr>
            <p:cNvPr id="18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144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2875073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54571" y="3172616"/>
            <a:ext cx="465815" cy="1145322"/>
            <a:chOff x="3323028" y="4608512"/>
            <a:chExt cx="465815" cy="1145322"/>
          </a:xfrm>
        </p:grpSpPr>
        <p:pic>
          <p:nvPicPr>
            <p:cNvPr id="21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28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33195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11455" y="3172616"/>
            <a:ext cx="460382" cy="1145764"/>
            <a:chOff x="3779912" y="4608512"/>
            <a:chExt cx="460382" cy="1145764"/>
          </a:xfrm>
        </p:grpSpPr>
        <p:pic>
          <p:nvPicPr>
            <p:cNvPr id="24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783409" y="5538252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553984" y="3181013"/>
            <a:ext cx="471240" cy="1138170"/>
            <a:chOff x="4222441" y="4616909"/>
            <a:chExt cx="471240" cy="1138170"/>
          </a:xfrm>
        </p:grpSpPr>
        <p:pic>
          <p:nvPicPr>
            <p:cNvPr id="27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41" y="4616909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236796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09809" y="3182684"/>
            <a:ext cx="472300" cy="1130304"/>
            <a:chOff x="4678266" y="4618580"/>
            <a:chExt cx="472300" cy="1130304"/>
          </a:xfrm>
        </p:grpSpPr>
        <p:pic>
          <p:nvPicPr>
            <p:cNvPr id="30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266" y="461858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693681" y="553286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4204976"/>
            <a:ext cx="792088" cy="4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84" y="2118855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1000770" y="1537981"/>
            <a:ext cx="3796010" cy="1377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Ø"/>
              <a:defRPr/>
            </a:pP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선형리스트에서의 원소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삽입 추상화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06615" y="4301839"/>
            <a:ext cx="2732379" cy="226424"/>
            <a:chOff x="3247241" y="6053160"/>
            <a:chExt cx="2732379" cy="226424"/>
          </a:xfrm>
        </p:grpSpPr>
        <p:sp>
          <p:nvSpPr>
            <p:cNvPr id="33" name="직사각형 32"/>
            <p:cNvSpPr/>
            <p:nvPr/>
          </p:nvSpPr>
          <p:spPr>
            <a:xfrm>
              <a:off x="3704127" y="6070504"/>
              <a:ext cx="456885" cy="20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152081" y="6064309"/>
              <a:ext cx="456885" cy="20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08964" y="6054501"/>
              <a:ext cx="456885" cy="20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065850" y="6054501"/>
              <a:ext cx="456885" cy="20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22735" y="6060104"/>
              <a:ext cx="456885" cy="20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247241" y="6053160"/>
              <a:ext cx="456885" cy="20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3rd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실행 단추: 앞으로 또는 다음 42">
            <a:hlinkClick r:id="" action="ppaction://noaction" highlightClick="1"/>
          </p:cNvPr>
          <p:cNvSpPr/>
          <p:nvPr/>
        </p:nvSpPr>
        <p:spPr>
          <a:xfrm>
            <a:off x="4786139" y="1477026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C85A4B0-B89B-4A82-BBC1-78516B0349E5}"/>
                  </a:ext>
                </a:extLst>
              </p14:cNvPr>
              <p14:cNvContentPartPr/>
              <p14:nvPr/>
            </p14:nvContentPartPr>
            <p14:xfrm>
              <a:off x="1492200" y="1981080"/>
              <a:ext cx="6909120" cy="4217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C85A4B0-B89B-4A82-BBC1-78516B0349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2840" y="1971720"/>
                <a:ext cx="6927840" cy="42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29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16771 -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05573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55 L 0.05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486 L 0.04826 -0.0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74 L 0.04566 -0.0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1042 L 0.04966 -0.0078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71 -0.00463 L -0.16771 0.153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256212"/>
          </a:xfrm>
        </p:spPr>
        <p:txBody>
          <a:bodyPr>
            <a:normAutofit fontScale="92500" lnSpcReduction="10000"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원소 삽입 방법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AutoNum type="circleNumDbPlain"/>
              <a:defRPr/>
            </a:pPr>
            <a:r>
              <a:rPr lang="ko-KR" altLang="en-US" sz="1800" dirty="0"/>
              <a:t>원소를 삽입할 빈 자리 만들기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Tx/>
              <a:buNone/>
              <a:defRPr/>
            </a:pPr>
            <a:r>
              <a:rPr lang="ko-KR" altLang="en-US" dirty="0"/>
              <a:t>☞ 삽입할 자리 이후의 원소들을 한자리씩 뒤로 자리 이동 시키기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AutoNum type="circleNumDbPlain"/>
              <a:defRPr/>
            </a:pPr>
            <a:r>
              <a:rPr lang="ko-KR" altLang="en-US" sz="1800" dirty="0"/>
              <a:t>준비한 빈 자리에 원소 삽입하기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삽입할 자리를 만들기 위한 자리이동 횟수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(n+1)</a:t>
            </a:r>
            <a:r>
              <a:rPr lang="ko-KR" altLang="en-US" sz="1800" dirty="0"/>
              <a:t>개의 원소로 이루어진 선형 리스트에서 </a:t>
            </a:r>
            <a:r>
              <a:rPr lang="en-US" altLang="ko-KR" sz="1800" dirty="0"/>
              <a:t>k</a:t>
            </a:r>
            <a:r>
              <a:rPr lang="ko-KR" altLang="en-US" sz="1800" dirty="0"/>
              <a:t>번 자리에 원소를 삽입하는 경우 </a:t>
            </a:r>
            <a:r>
              <a:rPr lang="en-US" altLang="ko-KR" sz="1800" dirty="0"/>
              <a:t>: k</a:t>
            </a:r>
            <a:r>
              <a:rPr lang="ko-KR" altLang="en-US" sz="1800" dirty="0"/>
              <a:t>번 원소부터 마지막 </a:t>
            </a:r>
            <a:r>
              <a:rPr lang="en-US" altLang="ko-KR" sz="1800" dirty="0"/>
              <a:t>n</a:t>
            </a:r>
            <a:r>
              <a:rPr lang="ko-KR" altLang="en-US" sz="1800" dirty="0"/>
              <a:t>번 원소까지 </a:t>
            </a:r>
            <a:r>
              <a:rPr lang="en-US" altLang="ko-KR" sz="1800" dirty="0"/>
              <a:t>(n-k+1)</a:t>
            </a:r>
            <a:r>
              <a:rPr lang="ko-KR" altLang="en-US" sz="1800" dirty="0"/>
              <a:t>개의 원소를 이동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/>
              <a:t>이동횟수 </a:t>
            </a:r>
            <a:r>
              <a:rPr lang="en-US" altLang="ko-KR" dirty="0"/>
              <a:t>= n-k+1 =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마지막 원소의 인덱스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삽입할 자리의 인덱스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2053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66B1EC9-0EB6-47D5-8803-C7AA50ACDB4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5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20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38893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8051" y="4709464"/>
            <a:ext cx="8229600" cy="1414417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ko-KR" altLang="en-US" dirty="0"/>
              <a:t>선형 리스트에서의 원소 삭제 </a:t>
            </a:r>
          </a:p>
          <a:p>
            <a:pPr marL="838200" lvl="1" indent="-381000" eaLnBrk="1" hangingPunct="1">
              <a:defRPr/>
            </a:pPr>
            <a:r>
              <a:rPr lang="ko-KR" altLang="en-US" dirty="0"/>
              <a:t>선형 리스트 중간에서 원소가 삭제되면 그 이후의 원소들은 한자리씩 자리를 앞으로 이동하여 물리적 순서를 논리적 순서와 일치시킨다</a:t>
            </a:r>
            <a:r>
              <a:rPr lang="en-US" altLang="ko-KR" dirty="0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xfrm>
            <a:off x="659638" y="6299806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136B0C0-CB10-4888-A22C-C0830312669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5" name="바닥글 개체 틀 5"/>
          <p:cNvSpPr>
            <a:spLocks noGrp="1"/>
          </p:cNvSpPr>
          <p:nvPr>
            <p:ph type="ftr" sz="quarter" idx="11"/>
          </p:nvPr>
        </p:nvSpPr>
        <p:spPr bwMode="auto">
          <a:xfrm>
            <a:off x="3059832" y="6276307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6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3" y="2331391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341882" y="2798257"/>
            <a:ext cx="465813" cy="1145322"/>
            <a:chOff x="1952375" y="4608512"/>
            <a:chExt cx="465813" cy="1145322"/>
          </a:xfrm>
        </p:grpSpPr>
        <p:pic>
          <p:nvPicPr>
            <p:cNvPr id="8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304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952375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98767" y="2803375"/>
            <a:ext cx="465813" cy="1140204"/>
            <a:chOff x="2409260" y="4613630"/>
            <a:chExt cx="465813" cy="1140204"/>
          </a:xfrm>
        </p:grpSpPr>
        <p:pic>
          <p:nvPicPr>
            <p:cNvPr id="11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60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41818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55651" y="2803375"/>
            <a:ext cx="465814" cy="1141449"/>
            <a:chOff x="2866144" y="4613630"/>
            <a:chExt cx="465814" cy="1141449"/>
          </a:xfrm>
        </p:grpSpPr>
        <p:pic>
          <p:nvPicPr>
            <p:cNvPr id="14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144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875073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12535" y="2798257"/>
            <a:ext cx="465815" cy="1145322"/>
            <a:chOff x="3323028" y="4608512"/>
            <a:chExt cx="465815" cy="1145322"/>
          </a:xfrm>
        </p:grpSpPr>
        <p:pic>
          <p:nvPicPr>
            <p:cNvPr id="17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28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33195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69419" y="2798257"/>
            <a:ext cx="460382" cy="1145764"/>
            <a:chOff x="3779912" y="4608512"/>
            <a:chExt cx="460382" cy="1145764"/>
          </a:xfrm>
        </p:grpSpPr>
        <p:pic>
          <p:nvPicPr>
            <p:cNvPr id="20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3783409" y="5538252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611948" y="2806654"/>
            <a:ext cx="471240" cy="1138170"/>
            <a:chOff x="4222441" y="4616909"/>
            <a:chExt cx="471240" cy="1138170"/>
          </a:xfrm>
        </p:grpSpPr>
        <p:pic>
          <p:nvPicPr>
            <p:cNvPr id="23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41" y="4616909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4236796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67773" y="2808325"/>
            <a:ext cx="472300" cy="1130304"/>
            <a:chOff x="4678266" y="4618580"/>
            <a:chExt cx="472300" cy="1130304"/>
          </a:xfrm>
        </p:grpSpPr>
        <p:pic>
          <p:nvPicPr>
            <p:cNvPr id="26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266" y="461858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4693681" y="553286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64" y="3807114"/>
            <a:ext cx="792088" cy="4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264580" y="3938855"/>
            <a:ext cx="1818607" cy="223881"/>
            <a:chOff x="3334373" y="5951014"/>
            <a:chExt cx="1818607" cy="223881"/>
          </a:xfrm>
        </p:grpSpPr>
        <p:sp>
          <p:nvSpPr>
            <p:cNvPr id="30" name="직사각형 29"/>
            <p:cNvSpPr/>
            <p:nvPr/>
          </p:nvSpPr>
          <p:spPr>
            <a:xfrm>
              <a:off x="3334373" y="5951014"/>
              <a:ext cx="456885" cy="21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3rd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91258" y="5960759"/>
              <a:ext cx="456885" cy="21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48143" y="5962647"/>
              <a:ext cx="456885" cy="21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96095" y="5958538"/>
              <a:ext cx="456885" cy="21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1043608" y="1388968"/>
            <a:ext cx="3796475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  <a:defRPr/>
            </a:pP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선형리스트에서의 원소삭제</a:t>
            </a:r>
            <a:r>
              <a:rPr lang="en-US" altLang="ko-KR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원리</a:t>
            </a:r>
          </a:p>
        </p:txBody>
      </p:sp>
      <p:sp>
        <p:nvSpPr>
          <p:cNvPr id="35" name="실행 단추: 앞으로 또는 다음 34">
            <a:hlinkClick r:id="" action="ppaction://noaction" highlightClick="1"/>
          </p:cNvPr>
          <p:cNvSpPr/>
          <p:nvPr/>
        </p:nvSpPr>
        <p:spPr>
          <a:xfrm>
            <a:off x="4668416" y="1450480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0.0007 -0.2222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162 L -0.05 0.0002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 L -0.04254 0.00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1 0.0044 L -0.04756 0.0025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25 L -0.04409 0.00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52400" y="1123950"/>
            <a:ext cx="8740775" cy="5257800"/>
          </a:xfrm>
        </p:spPr>
        <p:txBody>
          <a:bodyPr>
            <a:normAutofit fontScale="92500" lnSpcReduction="10000"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원소 삭제 방법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AutoNum type="circleNumDbPlain"/>
              <a:defRPr/>
            </a:pPr>
            <a:r>
              <a:rPr lang="ko-KR" altLang="en-US" sz="1800" dirty="0"/>
              <a:t>원소 삭제하기 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AutoNum type="circleNumDbPlain"/>
              <a:defRPr/>
            </a:pPr>
            <a:r>
              <a:rPr lang="ko-KR" altLang="en-US" sz="1800" dirty="0"/>
              <a:t>삭제한 빈 자리 채우기</a:t>
            </a:r>
            <a:endParaRPr lang="en-US" altLang="ko-KR" sz="1800" dirty="0"/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AutoNum type="circleNumDbPlain"/>
              <a:defRPr/>
            </a:pPr>
            <a:endParaRPr lang="en-US" altLang="ko-KR" sz="1800" dirty="0"/>
          </a:p>
          <a:p>
            <a:pPr marL="1097280" lvl="3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Tx/>
              <a:buNone/>
              <a:defRPr/>
            </a:pPr>
            <a:r>
              <a:rPr lang="ko-KR" altLang="en-US" dirty="0"/>
              <a:t>☞ 삭제한 자리 이후의 원소들을 한자리씩 앞으로 자리 이동 시키기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삭제 후</a:t>
            </a:r>
            <a:r>
              <a:rPr lang="en-US" altLang="ko-KR" dirty="0"/>
              <a:t>, </a:t>
            </a:r>
            <a:r>
              <a:rPr lang="ko-KR" altLang="en-US" dirty="0"/>
              <a:t>빈 자리를 채우기 위한 자리이동 횟수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(n+1)</a:t>
            </a:r>
            <a:r>
              <a:rPr lang="ko-KR" altLang="en-US" sz="1800" dirty="0"/>
              <a:t>개의 원소로 이루어진 선형 리스트에서 </a:t>
            </a:r>
            <a:r>
              <a:rPr lang="en-US" altLang="ko-KR" sz="1800" dirty="0"/>
              <a:t>k</a:t>
            </a:r>
            <a:r>
              <a:rPr lang="ko-KR" altLang="en-US" sz="1800" dirty="0"/>
              <a:t>번 자리의 원소를 삭제한 경우 </a:t>
            </a:r>
            <a:r>
              <a:rPr lang="en-US" altLang="ko-KR" sz="1800" dirty="0"/>
              <a:t>: (k+1)</a:t>
            </a:r>
            <a:r>
              <a:rPr lang="ko-KR" altLang="en-US" sz="1800" dirty="0"/>
              <a:t>번 원소부터 마지막 </a:t>
            </a:r>
            <a:r>
              <a:rPr lang="en-US" altLang="ko-KR" sz="1800" dirty="0"/>
              <a:t>n</a:t>
            </a:r>
            <a:r>
              <a:rPr lang="ko-KR" altLang="en-US" sz="1800" dirty="0"/>
              <a:t>번 원소까지 </a:t>
            </a:r>
            <a:r>
              <a:rPr lang="en-US" altLang="ko-KR" sz="1800" dirty="0"/>
              <a:t>(n-(k+1)+1)</a:t>
            </a:r>
            <a:r>
              <a:rPr lang="ko-KR" altLang="en-US" sz="1800" dirty="0"/>
              <a:t>개의 원소를 이동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/>
              <a:t>이동횟수 </a:t>
            </a:r>
            <a:r>
              <a:rPr lang="en-US" altLang="ko-KR" dirty="0"/>
              <a:t>= n-(k+1)+1 = n-k = </a:t>
            </a: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마지막 원소의 인덱스</a:t>
            </a:r>
            <a:r>
              <a:rPr lang="en-US" altLang="ko-KR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ko-KR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삭제한 자리의 인덱스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307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53AC2B-6798-4AB0-965A-12527FB2144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30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403701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선형 리스트의 구현</a:t>
            </a:r>
          </a:p>
          <a:p>
            <a:pPr lvl="1" eaLnBrk="1" hangingPunct="1">
              <a:defRPr/>
            </a:pPr>
            <a:r>
              <a:rPr lang="ko-KR" altLang="en-US" dirty="0"/>
              <a:t>순차 구조의 배열을 사용</a:t>
            </a:r>
          </a:p>
          <a:p>
            <a:pPr lvl="2" eaLnBrk="1" hangingPunct="1">
              <a:defRPr/>
            </a:pPr>
            <a:r>
              <a:rPr lang="ko-KR" altLang="en-US" sz="1800" dirty="0"/>
              <a:t>배열 </a:t>
            </a:r>
            <a:r>
              <a:rPr lang="en-US" altLang="ko-KR" sz="1800" dirty="0"/>
              <a:t>- &lt;</a:t>
            </a:r>
            <a:r>
              <a:rPr lang="ko-KR" altLang="en-US" sz="1800" dirty="0"/>
              <a:t>인덱스</a:t>
            </a:r>
            <a:r>
              <a:rPr lang="en-US" altLang="ko-KR" sz="1800" dirty="0"/>
              <a:t>, </a:t>
            </a:r>
            <a:r>
              <a:rPr lang="ko-KR" altLang="en-US" sz="1800" dirty="0"/>
              <a:t>원소</a:t>
            </a:r>
            <a:r>
              <a:rPr lang="en-US" altLang="ko-KR" sz="1800" dirty="0"/>
              <a:t>&gt;</a:t>
            </a:r>
            <a:r>
              <a:rPr lang="ko-KR" altLang="en-US" sz="1800" dirty="0"/>
              <a:t>의 순서쌍의 집합</a:t>
            </a:r>
          </a:p>
          <a:p>
            <a:pPr lvl="2" eaLnBrk="1" hangingPunct="1">
              <a:defRPr/>
            </a:pPr>
            <a:r>
              <a:rPr lang="ko-KR" altLang="en-US" sz="1800" dirty="0"/>
              <a:t>배열의 인덱스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배열 원소의 순서</a:t>
            </a: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r>
              <a:rPr lang="ko-KR" altLang="en-US" sz="1800" dirty="0"/>
              <a:t>버스정거장 </a:t>
            </a:r>
            <a:r>
              <a:rPr lang="en-US" altLang="ko-KR" sz="1800" dirty="0"/>
              <a:t>-&lt;1st,</a:t>
            </a:r>
            <a:r>
              <a:rPr lang="ko-KR" altLang="en-US" sz="1800" dirty="0">
                <a:solidFill>
                  <a:srgbClr val="FF0000"/>
                </a:solidFill>
              </a:rPr>
              <a:t>사람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r>
              <a:rPr lang="en-US" altLang="ko-KR" sz="1800" dirty="0"/>
              <a:t>&gt;&lt;2nd,</a:t>
            </a:r>
            <a:r>
              <a:rPr lang="ko-KR" altLang="en-US" sz="1800" dirty="0">
                <a:solidFill>
                  <a:srgbClr val="92D050"/>
                </a:solidFill>
              </a:rPr>
              <a:t>사람</a:t>
            </a:r>
            <a:r>
              <a:rPr lang="en-US" altLang="ko-KR" sz="1800" dirty="0">
                <a:solidFill>
                  <a:srgbClr val="92D050"/>
                </a:solidFill>
              </a:rPr>
              <a:t>2</a:t>
            </a:r>
            <a:r>
              <a:rPr lang="en-US" altLang="ko-KR" sz="1800" dirty="0"/>
              <a:t>&gt;…..&lt;7th,</a:t>
            </a:r>
            <a:r>
              <a:rPr lang="ko-KR" altLang="en-US" sz="1800" dirty="0">
                <a:solidFill>
                  <a:srgbClr val="7030A0"/>
                </a:solidFill>
              </a:rPr>
              <a:t>사람</a:t>
            </a:r>
            <a:r>
              <a:rPr lang="en-US" altLang="ko-KR" sz="1800" dirty="0">
                <a:solidFill>
                  <a:srgbClr val="7030A0"/>
                </a:solidFill>
              </a:rPr>
              <a:t>7</a:t>
            </a:r>
            <a:r>
              <a:rPr lang="en-US" altLang="ko-KR" sz="1800" dirty="0"/>
              <a:t>&gt;</a:t>
            </a:r>
          </a:p>
          <a:p>
            <a:pPr lvl="2" eaLnBrk="1" hangingPunct="1">
              <a:defRPr/>
            </a:pPr>
            <a:r>
              <a:rPr lang="ko-KR" altLang="en-US" sz="1800" dirty="0"/>
              <a:t>요일 </a:t>
            </a:r>
            <a:r>
              <a:rPr lang="en-US" altLang="ko-KR" sz="1800" dirty="0"/>
              <a:t>- &lt;</a:t>
            </a:r>
            <a:r>
              <a:rPr lang="ko-KR" altLang="en-US" sz="1800" dirty="0" err="1"/>
              <a:t>첫번째</a:t>
            </a:r>
            <a:r>
              <a:rPr lang="en-US" altLang="ko-KR" sz="1800" dirty="0"/>
              <a:t>, </a:t>
            </a:r>
            <a:r>
              <a:rPr lang="ko-KR" altLang="en-US" sz="1800" dirty="0"/>
              <a:t>일</a:t>
            </a:r>
            <a:r>
              <a:rPr lang="en-US" altLang="ko-KR" sz="1800" dirty="0"/>
              <a:t>&gt;,&lt;</a:t>
            </a:r>
            <a:r>
              <a:rPr lang="ko-KR" altLang="en-US" sz="1800" dirty="0" err="1"/>
              <a:t>두번째</a:t>
            </a:r>
            <a:r>
              <a:rPr lang="en-US" altLang="ko-KR" sz="1800" dirty="0"/>
              <a:t>,</a:t>
            </a:r>
            <a:r>
              <a:rPr lang="ko-KR" altLang="en-US" sz="1800" dirty="0"/>
              <a:t>월</a:t>
            </a:r>
            <a:r>
              <a:rPr lang="en-US" altLang="ko-KR" sz="1800" dirty="0"/>
              <a:t>&gt;………&lt;</a:t>
            </a:r>
            <a:r>
              <a:rPr lang="ko-KR" altLang="en-US" sz="1800" dirty="0" err="1"/>
              <a:t>일곱번째</a:t>
            </a:r>
            <a:r>
              <a:rPr lang="en-US" altLang="ko-KR" sz="1800" dirty="0"/>
              <a:t>,</a:t>
            </a:r>
            <a:r>
              <a:rPr lang="ko-KR" altLang="en-US" sz="1800" dirty="0"/>
              <a:t>토</a:t>
            </a:r>
            <a:r>
              <a:rPr lang="en-US" altLang="ko-KR" sz="1800" dirty="0"/>
              <a:t>&gt; </a:t>
            </a:r>
            <a:endParaRPr lang="ko-KR" altLang="en-US" sz="1800" dirty="0"/>
          </a:p>
          <a:p>
            <a:pPr lvl="2" eaLnBrk="1" hangingPunct="1">
              <a:defRPr/>
            </a:pPr>
            <a:endParaRPr lang="en-US" altLang="ko-KR" sz="1800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ED6290F-5A3D-42FD-9C8E-95A93DFD00A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89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6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55" y="3027504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285324" y="3494370"/>
            <a:ext cx="465813" cy="1145322"/>
            <a:chOff x="1952375" y="4608512"/>
            <a:chExt cx="465813" cy="1145322"/>
          </a:xfrm>
          <a:solidFill>
            <a:srgbClr val="FF0000"/>
          </a:solidFill>
        </p:grpSpPr>
        <p:pic>
          <p:nvPicPr>
            <p:cNvPr id="8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304" y="4608512"/>
              <a:ext cx="456884" cy="908720"/>
            </a:xfrm>
            <a:prstGeom prst="rect">
              <a:avLst/>
            </a:prstGeom>
            <a:grpFill/>
          </p:spPr>
        </p:pic>
        <p:sp>
          <p:nvSpPr>
            <p:cNvPr id="9" name="직사각형 8"/>
            <p:cNvSpPr/>
            <p:nvPr/>
          </p:nvSpPr>
          <p:spPr>
            <a:xfrm>
              <a:off x="1952375" y="5537810"/>
              <a:ext cx="456885" cy="2160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209" y="3499488"/>
            <a:ext cx="465813" cy="1140204"/>
            <a:chOff x="2409260" y="4613630"/>
            <a:chExt cx="465813" cy="1140204"/>
          </a:xfrm>
          <a:solidFill>
            <a:srgbClr val="92D050"/>
          </a:solidFill>
        </p:grpSpPr>
        <p:pic>
          <p:nvPicPr>
            <p:cNvPr id="11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60" y="4613630"/>
              <a:ext cx="456884" cy="908720"/>
            </a:xfrm>
            <a:prstGeom prst="rect">
              <a:avLst/>
            </a:prstGeom>
            <a:grpFill/>
          </p:spPr>
        </p:pic>
        <p:sp>
          <p:nvSpPr>
            <p:cNvPr id="12" name="직사각형 11"/>
            <p:cNvSpPr/>
            <p:nvPr/>
          </p:nvSpPr>
          <p:spPr>
            <a:xfrm>
              <a:off x="2418188" y="5537810"/>
              <a:ext cx="456885" cy="2160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9093" y="3499488"/>
            <a:ext cx="465814" cy="1141449"/>
            <a:chOff x="2866144" y="4613630"/>
            <a:chExt cx="465814" cy="1141449"/>
          </a:xfrm>
          <a:solidFill>
            <a:srgbClr val="00B050"/>
          </a:solidFill>
        </p:grpSpPr>
        <p:pic>
          <p:nvPicPr>
            <p:cNvPr id="14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144" y="4613630"/>
              <a:ext cx="456884" cy="908720"/>
            </a:xfrm>
            <a:prstGeom prst="rect">
              <a:avLst/>
            </a:prstGeom>
            <a:grpFill/>
          </p:spPr>
        </p:pic>
        <p:sp>
          <p:nvSpPr>
            <p:cNvPr id="15" name="직사각형 14"/>
            <p:cNvSpPr/>
            <p:nvPr/>
          </p:nvSpPr>
          <p:spPr>
            <a:xfrm>
              <a:off x="2875073" y="5539055"/>
              <a:ext cx="456885" cy="2160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55977" y="3494370"/>
            <a:ext cx="465815" cy="1145322"/>
            <a:chOff x="3323028" y="4608512"/>
            <a:chExt cx="465815" cy="1145322"/>
          </a:xfrm>
          <a:solidFill>
            <a:srgbClr val="00B0F0"/>
          </a:solidFill>
        </p:grpSpPr>
        <p:pic>
          <p:nvPicPr>
            <p:cNvPr id="17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28" y="4608512"/>
              <a:ext cx="456884" cy="908720"/>
            </a:xfrm>
            <a:prstGeom prst="rect">
              <a:avLst/>
            </a:prstGeom>
            <a:grpFill/>
          </p:spPr>
        </p:pic>
        <p:sp>
          <p:nvSpPr>
            <p:cNvPr id="18" name="직사각형 17"/>
            <p:cNvSpPr/>
            <p:nvPr/>
          </p:nvSpPr>
          <p:spPr>
            <a:xfrm>
              <a:off x="3331958" y="5537810"/>
              <a:ext cx="456885" cy="2160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12861" y="3494370"/>
            <a:ext cx="460382" cy="1145764"/>
            <a:chOff x="3779912" y="4608512"/>
            <a:chExt cx="460382" cy="1145764"/>
          </a:xfrm>
          <a:solidFill>
            <a:srgbClr val="0070C0"/>
          </a:solidFill>
        </p:grpSpPr>
        <p:pic>
          <p:nvPicPr>
            <p:cNvPr id="20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608512"/>
              <a:ext cx="456884" cy="908720"/>
            </a:xfrm>
            <a:prstGeom prst="rect">
              <a:avLst/>
            </a:prstGeom>
            <a:grpFill/>
          </p:spPr>
        </p:pic>
        <p:sp>
          <p:nvSpPr>
            <p:cNvPr id="21" name="직사각형 20"/>
            <p:cNvSpPr/>
            <p:nvPr/>
          </p:nvSpPr>
          <p:spPr>
            <a:xfrm>
              <a:off x="3783409" y="5538252"/>
              <a:ext cx="456885" cy="2160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55390" y="3502767"/>
            <a:ext cx="471240" cy="1138170"/>
            <a:chOff x="4222441" y="4616909"/>
            <a:chExt cx="471240" cy="1138170"/>
          </a:xfrm>
          <a:solidFill>
            <a:srgbClr val="FFC000"/>
          </a:solidFill>
        </p:grpSpPr>
        <p:pic>
          <p:nvPicPr>
            <p:cNvPr id="23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41" y="4616909"/>
              <a:ext cx="456884" cy="908720"/>
            </a:xfrm>
            <a:prstGeom prst="rect">
              <a:avLst/>
            </a:prstGeom>
            <a:grpFill/>
          </p:spPr>
        </p:pic>
        <p:sp>
          <p:nvSpPr>
            <p:cNvPr id="24" name="직사각형 23"/>
            <p:cNvSpPr/>
            <p:nvPr/>
          </p:nvSpPr>
          <p:spPr>
            <a:xfrm>
              <a:off x="4236796" y="5539055"/>
              <a:ext cx="456885" cy="2160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11215" y="3504438"/>
            <a:ext cx="472300" cy="1130304"/>
            <a:chOff x="4678266" y="4618580"/>
            <a:chExt cx="472300" cy="1130304"/>
          </a:xfrm>
          <a:solidFill>
            <a:srgbClr val="7030A0"/>
          </a:solidFill>
        </p:grpSpPr>
        <p:pic>
          <p:nvPicPr>
            <p:cNvPr id="26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266" y="4618580"/>
              <a:ext cx="456884" cy="908720"/>
            </a:xfrm>
            <a:prstGeom prst="rect">
              <a:avLst/>
            </a:prstGeom>
            <a:grpFill/>
          </p:spPr>
        </p:pic>
        <p:sp>
          <p:nvSpPr>
            <p:cNvPr id="27" name="직사각형 26"/>
            <p:cNvSpPr/>
            <p:nvPr/>
          </p:nvSpPr>
          <p:spPr>
            <a:xfrm>
              <a:off x="4693681" y="5532860"/>
              <a:ext cx="456885" cy="2160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85" y="4503227"/>
            <a:ext cx="792088" cy="4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855476" y="2849144"/>
            <a:ext cx="1591678" cy="334504"/>
            <a:chOff x="6855476" y="2849144"/>
            <a:chExt cx="1591678" cy="334504"/>
          </a:xfrm>
        </p:grpSpPr>
        <p:sp>
          <p:nvSpPr>
            <p:cNvPr id="29" name="순서도: 처리 28"/>
            <p:cNvSpPr/>
            <p:nvPr/>
          </p:nvSpPr>
          <p:spPr>
            <a:xfrm>
              <a:off x="7682307" y="2849144"/>
              <a:ext cx="764847" cy="33450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6855476" y="2849144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두번째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855476" y="3169934"/>
            <a:ext cx="1591678" cy="334504"/>
            <a:chOff x="6855476" y="3169934"/>
            <a:chExt cx="1591678" cy="334504"/>
          </a:xfrm>
        </p:grpSpPr>
        <p:sp>
          <p:nvSpPr>
            <p:cNvPr id="30" name="순서도: 처리 29"/>
            <p:cNvSpPr/>
            <p:nvPr/>
          </p:nvSpPr>
          <p:spPr>
            <a:xfrm>
              <a:off x="7682307" y="3169934"/>
              <a:ext cx="764847" cy="33450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화</a:t>
              </a: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6855476" y="3169934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세번째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84" name="그룹 16383"/>
          <p:cNvGrpSpPr/>
          <p:nvPr/>
        </p:nvGrpSpPr>
        <p:grpSpPr>
          <a:xfrm>
            <a:off x="6856452" y="3504438"/>
            <a:ext cx="1591677" cy="334504"/>
            <a:chOff x="6856452" y="3504438"/>
            <a:chExt cx="1591677" cy="334504"/>
          </a:xfrm>
        </p:grpSpPr>
        <p:sp>
          <p:nvSpPr>
            <p:cNvPr id="31" name="순서도: 처리 30"/>
            <p:cNvSpPr/>
            <p:nvPr/>
          </p:nvSpPr>
          <p:spPr>
            <a:xfrm>
              <a:off x="7683282" y="3504438"/>
              <a:ext cx="764847" cy="33450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38" name="순서도: 처리 37"/>
            <p:cNvSpPr/>
            <p:nvPr/>
          </p:nvSpPr>
          <p:spPr>
            <a:xfrm>
              <a:off x="6856452" y="3504438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네번째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85" name="그룹 16384"/>
          <p:cNvGrpSpPr/>
          <p:nvPr/>
        </p:nvGrpSpPr>
        <p:grpSpPr>
          <a:xfrm>
            <a:off x="6855476" y="3838943"/>
            <a:ext cx="1591678" cy="349677"/>
            <a:chOff x="6855476" y="3838943"/>
            <a:chExt cx="1591678" cy="349677"/>
          </a:xfrm>
        </p:grpSpPr>
        <p:sp>
          <p:nvSpPr>
            <p:cNvPr id="32" name="순서도: 처리 31"/>
            <p:cNvSpPr/>
            <p:nvPr/>
          </p:nvSpPr>
          <p:spPr>
            <a:xfrm>
              <a:off x="7682307" y="3838943"/>
              <a:ext cx="764847" cy="34967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목</a:t>
              </a:r>
            </a:p>
          </p:txBody>
        </p:sp>
        <p:sp>
          <p:nvSpPr>
            <p:cNvPr id="39" name="순서도: 처리 38"/>
            <p:cNvSpPr/>
            <p:nvPr/>
          </p:nvSpPr>
          <p:spPr>
            <a:xfrm>
              <a:off x="6855476" y="3838943"/>
              <a:ext cx="764847" cy="3496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다섯번째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86" name="그룹 16385"/>
          <p:cNvGrpSpPr/>
          <p:nvPr/>
        </p:nvGrpSpPr>
        <p:grpSpPr>
          <a:xfrm>
            <a:off x="6856452" y="4188620"/>
            <a:ext cx="1591677" cy="334504"/>
            <a:chOff x="6856452" y="4188620"/>
            <a:chExt cx="1591677" cy="334504"/>
          </a:xfrm>
        </p:grpSpPr>
        <p:sp>
          <p:nvSpPr>
            <p:cNvPr id="33" name="순서도: 처리 32"/>
            <p:cNvSpPr/>
            <p:nvPr/>
          </p:nvSpPr>
          <p:spPr>
            <a:xfrm>
              <a:off x="7683282" y="4188620"/>
              <a:ext cx="764847" cy="33450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금</a:t>
              </a: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6856452" y="4188620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여섯번째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90" name="그룹 16389"/>
          <p:cNvGrpSpPr/>
          <p:nvPr/>
        </p:nvGrpSpPr>
        <p:grpSpPr>
          <a:xfrm>
            <a:off x="6855476" y="4523124"/>
            <a:ext cx="1591678" cy="334504"/>
            <a:chOff x="6855476" y="4523124"/>
            <a:chExt cx="1591678" cy="334504"/>
          </a:xfrm>
        </p:grpSpPr>
        <p:sp>
          <p:nvSpPr>
            <p:cNvPr id="34" name="순서도: 처리 33"/>
            <p:cNvSpPr/>
            <p:nvPr/>
          </p:nvSpPr>
          <p:spPr>
            <a:xfrm>
              <a:off x="7682307" y="4523124"/>
              <a:ext cx="764847" cy="33450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토</a:t>
              </a: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6855476" y="4523124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일곱번째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55476" y="2499467"/>
            <a:ext cx="1591678" cy="348679"/>
            <a:chOff x="6855476" y="2499467"/>
            <a:chExt cx="1591678" cy="348679"/>
          </a:xfrm>
        </p:grpSpPr>
        <p:sp>
          <p:nvSpPr>
            <p:cNvPr id="35" name="순서도: 처리 34"/>
            <p:cNvSpPr/>
            <p:nvPr/>
          </p:nvSpPr>
          <p:spPr>
            <a:xfrm>
              <a:off x="7682307" y="2499467"/>
              <a:ext cx="764847" cy="34867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6855476" y="2499467"/>
              <a:ext cx="764847" cy="34867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첫번째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3766" y="498376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버스정거장의 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52354" y="4983760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요일의 예</a:t>
            </a:r>
          </a:p>
        </p:txBody>
      </p:sp>
      <p:sp>
        <p:nvSpPr>
          <p:cNvPr id="52" name="실행 단추: 앞으로 또는 다음 51">
            <a:hlinkClick r:id="" action="ppaction://noaction" highlightClick="1"/>
          </p:cNvPr>
          <p:cNvSpPr/>
          <p:nvPr/>
        </p:nvSpPr>
        <p:spPr>
          <a:xfrm>
            <a:off x="3968845" y="1689977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2562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1800" dirty="0"/>
              <a:t>1</a:t>
            </a:r>
            <a:r>
              <a:rPr lang="ko-KR" altLang="en-US" sz="1800" dirty="0"/>
              <a:t>차원 배열을 이용한 선형 리스트의 구현</a:t>
            </a:r>
          </a:p>
          <a:p>
            <a:pPr lvl="1" ea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주일의 요일 리스트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    1</a:t>
            </a:r>
            <a:r>
              <a:rPr lang="ko-KR" altLang="en-US" sz="1600" dirty="0">
                <a:solidFill>
                  <a:schemeClr val="tx1"/>
                </a:solidFill>
              </a:rPr>
              <a:t>주일 </a:t>
            </a:r>
            <a:r>
              <a:rPr lang="en-US" altLang="ko-KR" sz="1600" dirty="0">
                <a:solidFill>
                  <a:schemeClr val="tx1"/>
                </a:solidFill>
              </a:rPr>
              <a:t>= {</a:t>
            </a:r>
            <a:r>
              <a:rPr lang="ko-KR" altLang="en-US" sz="1600" dirty="0">
                <a:solidFill>
                  <a:schemeClr val="tx1"/>
                </a:solidFill>
              </a:rPr>
              <a:t>일요일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월요일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화요일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목요일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금요일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토요일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차원 배열을 이용한 구현</a:t>
            </a:r>
          </a:p>
          <a:p>
            <a:pPr lvl="2" eaLnBrk="1" hangingPunct="1"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week[7] = {</a:t>
            </a:r>
            <a:r>
              <a:rPr lang="ko-KR" altLang="en-US" sz="1200" dirty="0"/>
              <a:t>일요일</a:t>
            </a:r>
            <a:r>
              <a:rPr lang="en-US" altLang="ko-KR" sz="1200" dirty="0"/>
              <a:t>,</a:t>
            </a:r>
            <a:r>
              <a:rPr lang="ko-KR" altLang="en-US" sz="1200" dirty="0"/>
              <a:t>월요일</a:t>
            </a:r>
            <a:r>
              <a:rPr lang="en-US" altLang="ko-KR" sz="1200" dirty="0"/>
              <a:t>, </a:t>
            </a:r>
            <a:r>
              <a:rPr lang="ko-KR" altLang="en-US" sz="1200" dirty="0"/>
              <a:t>화요일</a:t>
            </a:r>
            <a:r>
              <a:rPr lang="en-US" altLang="ko-KR" sz="1200" dirty="0"/>
              <a:t>, </a:t>
            </a:r>
            <a:r>
              <a:rPr lang="ko-KR" altLang="en-US" sz="1200" dirty="0"/>
              <a:t>수요일</a:t>
            </a:r>
            <a:r>
              <a:rPr lang="en-US" altLang="ko-KR" sz="1200" dirty="0"/>
              <a:t>, </a:t>
            </a:r>
            <a:r>
              <a:rPr lang="ko-KR" altLang="en-US" sz="1200" dirty="0"/>
              <a:t>목요일</a:t>
            </a:r>
            <a:r>
              <a:rPr lang="en-US" altLang="ko-KR" sz="1200" dirty="0"/>
              <a:t>, </a:t>
            </a:r>
            <a:r>
              <a:rPr lang="ko-KR" altLang="en-US" sz="1200" dirty="0"/>
              <a:t>금요일</a:t>
            </a:r>
            <a:r>
              <a:rPr lang="en-US" altLang="ko-KR" sz="1200" dirty="0"/>
              <a:t>, </a:t>
            </a:r>
            <a:r>
              <a:rPr lang="ko-KR" altLang="en-US" sz="1200" dirty="0"/>
              <a:t>토요일</a:t>
            </a:r>
            <a:r>
              <a:rPr lang="en-US" altLang="ko-KR" sz="1200" dirty="0"/>
              <a:t>}; 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907332" y="2805365"/>
            <a:ext cx="15113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500" dirty="0">
                <a:sym typeface="Wingdings" pitchFamily="2" charset="2"/>
              </a:rPr>
              <a:t> </a:t>
            </a:r>
            <a:r>
              <a:rPr lang="ko-KR" altLang="en-US" sz="1500" dirty="0">
                <a:sym typeface="Wingdings" pitchFamily="2" charset="2"/>
              </a:rPr>
              <a:t>논리적 구조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1001595" y="3985088"/>
            <a:ext cx="15128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500" dirty="0">
                <a:sym typeface="Wingdings" pitchFamily="2" charset="2"/>
              </a:rPr>
              <a:t> </a:t>
            </a:r>
            <a:r>
              <a:rPr lang="ko-KR" altLang="en-US" sz="1500" dirty="0">
                <a:sym typeface="Wingdings" pitchFamily="2" charset="2"/>
              </a:rPr>
              <a:t>물리적 구조</a:t>
            </a:r>
          </a:p>
        </p:txBody>
      </p:sp>
      <p:sp>
        <p:nvSpPr>
          <p:cNvPr id="17416" name="슬라이드 번호 개체 틀 7"/>
          <p:cNvSpPr>
            <a:spLocks noGrp="1"/>
          </p:cNvSpPr>
          <p:nvPr>
            <p:ph type="sldNum" sz="quarter" idx="10"/>
          </p:nvPr>
        </p:nvSpPr>
        <p:spPr bwMode="auto">
          <a:xfrm>
            <a:off x="659786" y="6372052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00E4292-A4A3-43C8-99EC-230F00AAE39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7" name="바닥글 개체 틀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688837" y="3435652"/>
            <a:ext cx="864096" cy="37529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64409" y="3893734"/>
            <a:ext cx="1592654" cy="2349446"/>
            <a:chOff x="3164409" y="4164636"/>
            <a:chExt cx="1592654" cy="2078543"/>
          </a:xfrm>
        </p:grpSpPr>
        <p:sp>
          <p:nvSpPr>
            <p:cNvPr id="19" name="순서도: 처리 18"/>
            <p:cNvSpPr/>
            <p:nvPr/>
          </p:nvSpPr>
          <p:spPr>
            <a:xfrm>
              <a:off x="3991240" y="4472850"/>
              <a:ext cx="764847" cy="29484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991240" y="4755603"/>
              <a:ext cx="764847" cy="29484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화</a:t>
              </a: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3991241" y="5050443"/>
              <a:ext cx="765822" cy="29484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3991240" y="5345284"/>
              <a:ext cx="764847" cy="30821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목</a:t>
              </a: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3991241" y="5653498"/>
              <a:ext cx="765822" cy="29484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금</a:t>
              </a: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3991240" y="5948338"/>
              <a:ext cx="764847" cy="29484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토</a:t>
              </a: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3991240" y="4164636"/>
              <a:ext cx="764847" cy="307335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3164409" y="4472850"/>
              <a:ext cx="764847" cy="29484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두번째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3164409" y="4755603"/>
              <a:ext cx="764847" cy="29484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세번째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3165385" y="5050443"/>
              <a:ext cx="764847" cy="29484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네번째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3164409" y="5345284"/>
              <a:ext cx="764847" cy="30821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다섯번째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처리 29"/>
            <p:cNvSpPr/>
            <p:nvPr/>
          </p:nvSpPr>
          <p:spPr>
            <a:xfrm>
              <a:off x="3165385" y="5653498"/>
              <a:ext cx="764847" cy="29484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여섯번째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3164409" y="5948338"/>
              <a:ext cx="764847" cy="29484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일곱번째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3164409" y="4164636"/>
              <a:ext cx="764847" cy="30733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첫번째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29030" y="3084083"/>
            <a:ext cx="864096" cy="711148"/>
            <a:chOff x="1629030" y="3084083"/>
            <a:chExt cx="864096" cy="711148"/>
          </a:xfrm>
        </p:grpSpPr>
        <p:sp>
          <p:nvSpPr>
            <p:cNvPr id="16" name="순서도: 처리 15"/>
            <p:cNvSpPr/>
            <p:nvPr/>
          </p:nvSpPr>
          <p:spPr>
            <a:xfrm>
              <a:off x="1629030" y="3435652"/>
              <a:ext cx="864096" cy="35957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1653784" y="3084083"/>
              <a:ext cx="764848" cy="30733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첫번째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순서도: 처리 32"/>
          <p:cNvSpPr/>
          <p:nvPr/>
        </p:nvSpPr>
        <p:spPr>
          <a:xfrm>
            <a:off x="787209" y="3522279"/>
            <a:ext cx="638519" cy="2312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39239" y="3070499"/>
            <a:ext cx="917983" cy="722887"/>
            <a:chOff x="2439239" y="3070499"/>
            <a:chExt cx="917983" cy="722887"/>
          </a:xfrm>
        </p:grpSpPr>
        <p:sp>
          <p:nvSpPr>
            <p:cNvPr id="10" name="순서도: 처리 9"/>
            <p:cNvSpPr/>
            <p:nvPr/>
          </p:nvSpPr>
          <p:spPr>
            <a:xfrm>
              <a:off x="2493126" y="3433346"/>
              <a:ext cx="864096" cy="36004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2439239" y="3070499"/>
              <a:ext cx="764847" cy="34867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두번째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57222" y="3074447"/>
            <a:ext cx="864096" cy="718939"/>
            <a:chOff x="3357222" y="3074447"/>
            <a:chExt cx="864096" cy="718939"/>
          </a:xfrm>
        </p:grpSpPr>
        <p:sp>
          <p:nvSpPr>
            <p:cNvPr id="11" name="순서도: 처리 10"/>
            <p:cNvSpPr/>
            <p:nvPr/>
          </p:nvSpPr>
          <p:spPr>
            <a:xfrm>
              <a:off x="3357222" y="3433346"/>
              <a:ext cx="864096" cy="36004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화</a:t>
              </a: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3357222" y="3074447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세번째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8191" y="3070499"/>
            <a:ext cx="864096" cy="721210"/>
            <a:chOff x="4218191" y="3070499"/>
            <a:chExt cx="864096" cy="721210"/>
          </a:xfrm>
        </p:grpSpPr>
        <p:sp>
          <p:nvSpPr>
            <p:cNvPr id="12" name="순서도: 처리 11"/>
            <p:cNvSpPr/>
            <p:nvPr/>
          </p:nvSpPr>
          <p:spPr>
            <a:xfrm>
              <a:off x="4218191" y="3431669"/>
              <a:ext cx="864096" cy="36004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4218191" y="3070499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네번째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079465" y="3055326"/>
            <a:ext cx="864096" cy="736383"/>
            <a:chOff x="5079465" y="3055326"/>
            <a:chExt cx="864096" cy="736383"/>
          </a:xfrm>
        </p:grpSpPr>
        <p:sp>
          <p:nvSpPr>
            <p:cNvPr id="13" name="순서도: 처리 12"/>
            <p:cNvSpPr/>
            <p:nvPr/>
          </p:nvSpPr>
          <p:spPr>
            <a:xfrm>
              <a:off x="5079465" y="3433346"/>
              <a:ext cx="864096" cy="35836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목</a:t>
              </a:r>
            </a:p>
          </p:txBody>
        </p:sp>
        <p:sp>
          <p:nvSpPr>
            <p:cNvPr id="38" name="순서도: 처리 37"/>
            <p:cNvSpPr/>
            <p:nvPr/>
          </p:nvSpPr>
          <p:spPr>
            <a:xfrm>
              <a:off x="5129089" y="3055326"/>
              <a:ext cx="764847" cy="3496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다섯번째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922205" y="3055326"/>
            <a:ext cx="885452" cy="736844"/>
            <a:chOff x="5922205" y="3055326"/>
            <a:chExt cx="885452" cy="736844"/>
          </a:xfrm>
        </p:grpSpPr>
        <p:sp>
          <p:nvSpPr>
            <p:cNvPr id="14" name="순서도: 처리 13"/>
            <p:cNvSpPr/>
            <p:nvPr/>
          </p:nvSpPr>
          <p:spPr>
            <a:xfrm>
              <a:off x="5943561" y="3432130"/>
              <a:ext cx="864096" cy="36004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금</a:t>
              </a:r>
            </a:p>
          </p:txBody>
        </p:sp>
        <p:sp>
          <p:nvSpPr>
            <p:cNvPr id="39" name="순서도: 처리 38"/>
            <p:cNvSpPr/>
            <p:nvPr/>
          </p:nvSpPr>
          <p:spPr>
            <a:xfrm>
              <a:off x="5922205" y="3055326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여섯번째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809310" y="3055326"/>
            <a:ext cx="864096" cy="736383"/>
            <a:chOff x="6809310" y="3055326"/>
            <a:chExt cx="864096" cy="736383"/>
          </a:xfrm>
        </p:grpSpPr>
        <p:sp>
          <p:nvSpPr>
            <p:cNvPr id="15" name="순서도: 처리 14"/>
            <p:cNvSpPr/>
            <p:nvPr/>
          </p:nvSpPr>
          <p:spPr>
            <a:xfrm>
              <a:off x="6809310" y="3435023"/>
              <a:ext cx="864096" cy="356686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토</a:t>
              </a: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6827897" y="3055326"/>
              <a:ext cx="764847" cy="33450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일곱번째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왼쪽 중괄호 2"/>
          <p:cNvSpPr/>
          <p:nvPr/>
        </p:nvSpPr>
        <p:spPr>
          <a:xfrm>
            <a:off x="2514482" y="3985088"/>
            <a:ext cx="545350" cy="2180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5697" y="492392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요일</a:t>
            </a:r>
          </a:p>
        </p:txBody>
      </p:sp>
      <p:grpSp>
        <p:nvGrpSpPr>
          <p:cNvPr id="17408" name="그룹 17407"/>
          <p:cNvGrpSpPr/>
          <p:nvPr/>
        </p:nvGrpSpPr>
        <p:grpSpPr>
          <a:xfrm>
            <a:off x="4914894" y="3893733"/>
            <a:ext cx="1334962" cy="2349446"/>
            <a:chOff x="4914894" y="3893733"/>
            <a:chExt cx="1334962" cy="2349446"/>
          </a:xfrm>
        </p:grpSpPr>
        <p:sp>
          <p:nvSpPr>
            <p:cNvPr id="2" name="TextBox 1"/>
            <p:cNvSpPr txBox="1"/>
            <p:nvPr/>
          </p:nvSpPr>
          <p:spPr>
            <a:xfrm>
              <a:off x="4914894" y="3893733"/>
              <a:ext cx="1143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요일</a:t>
              </a:r>
              <a:r>
                <a:rPr lang="en-US" altLang="ko-KR" dirty="0"/>
                <a:t>(</a:t>
              </a:r>
              <a:r>
                <a:rPr lang="ko-KR" altLang="en-US" dirty="0" err="1"/>
                <a:t>첫번째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31376" y="4266685"/>
              <a:ext cx="1143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요일</a:t>
              </a:r>
              <a:r>
                <a:rPr lang="en-US" altLang="ko-KR" dirty="0"/>
                <a:t>(</a:t>
              </a:r>
              <a:r>
                <a:rPr lang="ko-KR" altLang="en-US" dirty="0" err="1"/>
                <a:t>두번째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14894" y="4576543"/>
              <a:ext cx="1143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요일</a:t>
              </a:r>
              <a:r>
                <a:rPr lang="en-US" altLang="ko-KR" dirty="0"/>
                <a:t>(</a:t>
              </a:r>
              <a:r>
                <a:rPr lang="ko-KR" altLang="en-US" dirty="0" err="1"/>
                <a:t>세번째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39881" y="4889989"/>
              <a:ext cx="1143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요일</a:t>
              </a:r>
              <a:r>
                <a:rPr lang="en-US" altLang="ko-KR" dirty="0"/>
                <a:t>(</a:t>
              </a:r>
              <a:r>
                <a:rPr lang="ko-KR" altLang="en-US" dirty="0" err="1"/>
                <a:t>네번째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39882" y="5224493"/>
              <a:ext cx="13099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요일</a:t>
              </a:r>
              <a:r>
                <a:rPr lang="en-US" altLang="ko-KR" dirty="0"/>
                <a:t>(</a:t>
              </a:r>
              <a:r>
                <a:rPr lang="ko-KR" altLang="en-US" dirty="0" err="1"/>
                <a:t>다섯번째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39881" y="5632162"/>
              <a:ext cx="13099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요일</a:t>
              </a:r>
              <a:r>
                <a:rPr lang="en-US" altLang="ko-KR" dirty="0"/>
                <a:t>(</a:t>
              </a:r>
              <a:r>
                <a:rPr lang="ko-KR" altLang="en-US" dirty="0" err="1"/>
                <a:t>여섯번째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39881" y="5950791"/>
              <a:ext cx="13099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요일</a:t>
              </a:r>
              <a:r>
                <a:rPr lang="en-US" altLang="ko-KR" dirty="0"/>
                <a:t>(</a:t>
              </a:r>
              <a:r>
                <a:rPr lang="ko-KR" altLang="en-US" dirty="0" err="1"/>
                <a:t>일곱번째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17409" name="그룹 17408"/>
          <p:cNvGrpSpPr/>
          <p:nvPr/>
        </p:nvGrpSpPr>
        <p:grpSpPr>
          <a:xfrm>
            <a:off x="6437933" y="3913163"/>
            <a:ext cx="830280" cy="2303385"/>
            <a:chOff x="6437933" y="3913163"/>
            <a:chExt cx="830280" cy="2303385"/>
          </a:xfrm>
        </p:grpSpPr>
        <p:sp>
          <p:nvSpPr>
            <p:cNvPr id="50" name="TextBox 49"/>
            <p:cNvSpPr txBox="1"/>
            <p:nvPr/>
          </p:nvSpPr>
          <p:spPr>
            <a:xfrm>
              <a:off x="6437933" y="3913163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week(1)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37933" y="4266685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week(2)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7933" y="4555485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week(3)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64787" y="4884416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week(4)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64788" y="5182377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week(5)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4788" y="5574171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week(6)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4788" y="5924160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week(7)</a:t>
              </a:r>
              <a:endParaRPr lang="ko-KR" altLang="en-US" dirty="0"/>
            </a:p>
          </p:txBody>
        </p:sp>
      </p:grpSp>
      <p:grpSp>
        <p:nvGrpSpPr>
          <p:cNvPr id="17410" name="그룹 17409"/>
          <p:cNvGrpSpPr/>
          <p:nvPr/>
        </p:nvGrpSpPr>
        <p:grpSpPr>
          <a:xfrm>
            <a:off x="7380312" y="3913163"/>
            <a:ext cx="833762" cy="2298145"/>
            <a:chOff x="7380312" y="3913163"/>
            <a:chExt cx="833762" cy="2298145"/>
          </a:xfrm>
        </p:grpSpPr>
        <p:sp>
          <p:nvSpPr>
            <p:cNvPr id="57" name="TextBox 56"/>
            <p:cNvSpPr txBox="1"/>
            <p:nvPr/>
          </p:nvSpPr>
          <p:spPr>
            <a:xfrm>
              <a:off x="7380312" y="3913163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week(0)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3794" y="4257912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week(1)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3794" y="4611434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week(2)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83794" y="4900234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week(3)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10648" y="5229165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week(4)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10649" y="5527126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week(5)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10649" y="5918920"/>
              <a:ext cx="8034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week(6)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순차 자료구조의 원소 위치 계산</a:t>
            </a:r>
          </a:p>
          <a:p>
            <a:pPr lvl="2" eaLnBrk="1" hangingPunct="1">
              <a:defRPr/>
            </a:pPr>
            <a:r>
              <a:rPr lang="ko-KR" altLang="en-US" sz="1600" dirty="0"/>
              <a:t>선형 리스트가 저장된 시작 위치 </a:t>
            </a:r>
            <a:r>
              <a:rPr lang="en-US" altLang="ko-KR" sz="1600" dirty="0"/>
              <a:t>: α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sz="1600" dirty="0"/>
              <a:t>원소의 크기 </a:t>
            </a:r>
            <a:r>
              <a:rPr lang="en-US" altLang="ko-KR" sz="1600" dirty="0"/>
              <a:t>:  ℓ</a:t>
            </a:r>
          </a:p>
          <a:p>
            <a:pPr lvl="2" eaLnBrk="1" hangingPunct="1">
              <a:defRPr/>
            </a:pPr>
            <a:r>
              <a:rPr lang="en-US" altLang="ko-KR" sz="1600" dirty="0" err="1"/>
              <a:t>i</a:t>
            </a:r>
            <a:r>
              <a:rPr lang="ko-KR" altLang="en-US" sz="1600" dirty="0"/>
              <a:t>번째 원소의 위치 </a:t>
            </a:r>
            <a:r>
              <a:rPr lang="en-US" altLang="ko-KR" sz="1600" dirty="0"/>
              <a:t>=  α+(i-1)ⅹℓ </a:t>
            </a:r>
            <a:r>
              <a:rPr lang="en-US" altLang="ko-KR" sz="1800" dirty="0"/>
              <a:t> </a:t>
            </a:r>
          </a:p>
          <a:p>
            <a:pPr lvl="2" eaLnBrk="1" hangingPunct="1">
              <a:defRPr/>
            </a:pPr>
            <a:r>
              <a:rPr lang="en-US" altLang="ko-KR" sz="1800" dirty="0"/>
              <a:t>or </a:t>
            </a:r>
            <a:r>
              <a:rPr lang="en-US" altLang="ko-KR" sz="1800" u="sng" dirty="0" err="1">
                <a:solidFill>
                  <a:srgbClr val="FF0000"/>
                </a:solidFill>
              </a:rPr>
              <a:t>i</a:t>
            </a:r>
            <a:r>
              <a:rPr lang="ko-KR" altLang="en-US" sz="1800" u="sng" dirty="0">
                <a:solidFill>
                  <a:srgbClr val="FF0000"/>
                </a:solidFill>
              </a:rPr>
              <a:t>번째 원소의 위치 </a:t>
            </a:r>
            <a:r>
              <a:rPr lang="en-US" altLang="ko-KR" sz="1800" u="sng" dirty="0">
                <a:solidFill>
                  <a:srgbClr val="FF0000"/>
                </a:solidFill>
              </a:rPr>
              <a:t>=  α+ </a:t>
            </a:r>
            <a:r>
              <a:rPr lang="en-US" altLang="ko-KR" sz="1800" u="sng" dirty="0" err="1">
                <a:solidFill>
                  <a:srgbClr val="FF0000"/>
                </a:solidFill>
              </a:rPr>
              <a:t>i</a:t>
            </a:r>
            <a:r>
              <a:rPr lang="en-US" altLang="ko-KR" sz="1800" u="sng" dirty="0">
                <a:solidFill>
                  <a:srgbClr val="FF0000"/>
                </a:solidFill>
              </a:rPr>
              <a:t> ⅹℓ  </a:t>
            </a:r>
          </a:p>
          <a:p>
            <a:pPr lvl="2" eaLnBrk="1" hangingPunct="1">
              <a:defRPr/>
            </a:pPr>
            <a:endParaRPr lang="en-US" altLang="ko-KR" sz="1800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02B00A2-BC9E-4582-B989-E8E1CF77B65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84905" y="2760014"/>
            <a:ext cx="2654902" cy="3676440"/>
            <a:chOff x="53465" y="1350297"/>
            <a:chExt cx="3772673" cy="4400123"/>
          </a:xfrm>
        </p:grpSpPr>
        <p:grpSp>
          <p:nvGrpSpPr>
            <p:cNvPr id="34" name="그룹 33"/>
            <p:cNvGrpSpPr/>
            <p:nvPr/>
          </p:nvGrpSpPr>
          <p:grpSpPr>
            <a:xfrm>
              <a:off x="2564737" y="1969631"/>
              <a:ext cx="1261401" cy="3311791"/>
              <a:chOff x="2518511" y="981305"/>
              <a:chExt cx="765823" cy="2349446"/>
            </a:xfrm>
          </p:grpSpPr>
          <p:sp>
            <p:nvSpPr>
              <p:cNvPr id="52" name="순서도: 처리 51"/>
              <p:cNvSpPr/>
              <p:nvPr/>
            </p:nvSpPr>
            <p:spPr>
              <a:xfrm>
                <a:off x="2518511" y="1329689"/>
                <a:ext cx="764847" cy="33326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월</a:t>
                </a:r>
              </a:p>
            </p:txBody>
          </p:sp>
          <p:sp>
            <p:nvSpPr>
              <p:cNvPr id="53" name="순서도: 처리 52"/>
              <p:cNvSpPr/>
              <p:nvPr/>
            </p:nvSpPr>
            <p:spPr>
              <a:xfrm>
                <a:off x="2518511" y="1649295"/>
                <a:ext cx="764847" cy="33326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화</a:t>
                </a:r>
              </a:p>
            </p:txBody>
          </p:sp>
          <p:sp>
            <p:nvSpPr>
              <p:cNvPr id="54" name="순서도: 처리 53"/>
              <p:cNvSpPr/>
              <p:nvPr/>
            </p:nvSpPr>
            <p:spPr>
              <a:xfrm>
                <a:off x="2518512" y="1982562"/>
                <a:ext cx="765822" cy="33326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수</a:t>
                </a:r>
              </a:p>
            </p:txBody>
          </p:sp>
          <p:sp>
            <p:nvSpPr>
              <p:cNvPr id="55" name="순서도: 처리 54"/>
              <p:cNvSpPr/>
              <p:nvPr/>
            </p:nvSpPr>
            <p:spPr>
              <a:xfrm>
                <a:off x="2518511" y="2315831"/>
                <a:ext cx="764847" cy="34838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목</a:t>
                </a:r>
              </a:p>
            </p:txBody>
          </p:sp>
          <p:sp>
            <p:nvSpPr>
              <p:cNvPr id="56" name="순서도: 처리 55"/>
              <p:cNvSpPr/>
              <p:nvPr/>
            </p:nvSpPr>
            <p:spPr>
              <a:xfrm>
                <a:off x="2518512" y="2664215"/>
                <a:ext cx="765822" cy="33326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금</a:t>
                </a:r>
              </a:p>
            </p:txBody>
          </p:sp>
          <p:sp>
            <p:nvSpPr>
              <p:cNvPr id="57" name="순서도: 처리 56"/>
              <p:cNvSpPr/>
              <p:nvPr/>
            </p:nvSpPr>
            <p:spPr>
              <a:xfrm>
                <a:off x="2518511" y="2997482"/>
                <a:ext cx="764847" cy="33326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토</a:t>
                </a:r>
              </a:p>
            </p:txBody>
          </p:sp>
          <p:sp>
            <p:nvSpPr>
              <p:cNvPr id="58" name="순서도: 처리 57"/>
              <p:cNvSpPr/>
              <p:nvPr/>
            </p:nvSpPr>
            <p:spPr>
              <a:xfrm>
                <a:off x="2518511" y="981305"/>
                <a:ext cx="764847" cy="347391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일</a:t>
                </a:r>
                <a:r>
                  <a:rPr lang="en-US" altLang="ko-KR" sz="1050" b="1" dirty="0">
                    <a:solidFill>
                      <a:schemeClr val="tx1"/>
                    </a:solidFill>
                  </a:rPr>
                  <a:t> 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29795" y="1616159"/>
              <a:ext cx="462869" cy="442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800" b="1" dirty="0"/>
                <a:t>α</a:t>
              </a:r>
              <a:endParaRPr lang="ko-KR" altLang="en-US" sz="1800" b="1" dirty="0"/>
            </a:p>
          </p:txBody>
        </p:sp>
        <p:cxnSp>
          <p:nvCxnSpPr>
            <p:cNvPr id="36" name="직선 화살표 연결선 35"/>
            <p:cNvCxnSpPr>
              <a:stCxn id="35" idx="3"/>
            </p:cNvCxnSpPr>
            <p:nvPr/>
          </p:nvCxnSpPr>
          <p:spPr>
            <a:xfrm>
              <a:off x="1192664" y="1837175"/>
              <a:ext cx="1372073" cy="1324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9572" y="2263095"/>
              <a:ext cx="2075624" cy="31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100" b="1" dirty="0"/>
                <a:t>α</a:t>
              </a:r>
              <a:r>
                <a:rPr lang="en-US" altLang="ko-KR" sz="1100" b="1" dirty="0"/>
                <a:t>+(1*</a:t>
              </a:r>
              <a:r>
                <a:rPr lang="ko-KR" altLang="en-US" sz="1100" b="1" dirty="0"/>
                <a:t>원소의 크기 </a:t>
              </a:r>
              <a:r>
                <a:rPr lang="el-GR" altLang="ko-KR" sz="1100" b="1" dirty="0"/>
                <a:t>ℓ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098890" y="2411211"/>
              <a:ext cx="431980" cy="42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0412" y="3132573"/>
              <a:ext cx="2075624" cy="31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100" b="1" dirty="0"/>
                <a:t>α</a:t>
              </a:r>
              <a:r>
                <a:rPr lang="en-US" altLang="ko-KR" sz="1100" b="1" dirty="0"/>
                <a:t>+(3*</a:t>
              </a:r>
              <a:r>
                <a:rPr lang="ko-KR" altLang="en-US" sz="1100" b="1" dirty="0"/>
                <a:t>원소의 크기 </a:t>
              </a:r>
              <a:r>
                <a:rPr lang="el-GR" altLang="ko-KR" sz="1100" b="1" dirty="0"/>
                <a:t>ℓ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465" y="3642353"/>
              <a:ext cx="2075624" cy="31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100" b="1" dirty="0"/>
                <a:t>α</a:t>
              </a:r>
              <a:r>
                <a:rPr lang="en-US" altLang="ko-KR" sz="1100" b="1" dirty="0"/>
                <a:t>+(4*</a:t>
              </a:r>
              <a:r>
                <a:rPr lang="ko-KR" altLang="en-US" sz="1100" b="1" dirty="0"/>
                <a:t>원소의 크기 </a:t>
              </a:r>
              <a:r>
                <a:rPr lang="el-GR" altLang="ko-KR" sz="1100" b="1" dirty="0"/>
                <a:t>ℓ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2628" y="4125035"/>
              <a:ext cx="2075624" cy="31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100" b="1" dirty="0"/>
                <a:t>α</a:t>
              </a:r>
              <a:r>
                <a:rPr lang="en-US" altLang="ko-KR" sz="1100" b="1" dirty="0"/>
                <a:t>+(5*</a:t>
              </a:r>
              <a:r>
                <a:rPr lang="ko-KR" altLang="en-US" sz="1100" b="1" dirty="0"/>
                <a:t>원소의 크기 </a:t>
              </a:r>
              <a:r>
                <a:rPr lang="el-GR" altLang="ko-KR" sz="1100" b="1" dirty="0"/>
                <a:t>ℓ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572" y="4582427"/>
              <a:ext cx="2075624" cy="31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100" b="1" dirty="0"/>
                <a:t>α</a:t>
              </a:r>
              <a:r>
                <a:rPr lang="en-US" altLang="ko-KR" sz="1100" b="1" dirty="0"/>
                <a:t>+(6*</a:t>
              </a:r>
              <a:r>
                <a:rPr lang="ko-KR" altLang="en-US" sz="1100" b="1" dirty="0"/>
                <a:t>원소의 크기 </a:t>
              </a:r>
              <a:r>
                <a:rPr lang="el-GR" altLang="ko-KR" sz="1100" b="1" dirty="0"/>
                <a:t>ℓ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2101278" y="4747052"/>
              <a:ext cx="431980" cy="42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101278" y="4312333"/>
              <a:ext cx="431980" cy="42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101278" y="3800028"/>
              <a:ext cx="431980" cy="42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098892" y="3359846"/>
              <a:ext cx="431980" cy="42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11050" y="2695628"/>
              <a:ext cx="2075624" cy="31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100" b="1" dirty="0"/>
                <a:t>α</a:t>
              </a:r>
              <a:r>
                <a:rPr lang="en-US" altLang="ko-KR" sz="1100" b="1" dirty="0"/>
                <a:t>+(2*</a:t>
              </a:r>
              <a:r>
                <a:rPr lang="ko-KR" altLang="en-US" sz="1100" b="1" dirty="0"/>
                <a:t>원소의 크기 </a:t>
              </a:r>
              <a:r>
                <a:rPr lang="el-GR" altLang="ko-KR" sz="1100" b="1" dirty="0"/>
                <a:t>ℓ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2119080" y="2843744"/>
              <a:ext cx="431980" cy="42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4027" y="1350297"/>
              <a:ext cx="1305967" cy="3038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원소의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위치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5557" y="1382900"/>
              <a:ext cx="759761" cy="3038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원소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73905" y="5345224"/>
              <a:ext cx="1041457" cy="40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week</a:t>
              </a:r>
              <a:r>
                <a:rPr lang="ko-KR" altLang="en-US" sz="1600" b="1" dirty="0"/>
                <a:t> 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106544" y="1492042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시작주소</a:t>
            </a:r>
            <a:r>
              <a:rPr lang="el-GR" altLang="ko-KR" sz="2800" dirty="0"/>
              <a:t>α</a:t>
            </a:r>
            <a:endParaRPr lang="ko-KR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5010663" y="2015262"/>
            <a:ext cx="143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원소의 크기</a:t>
            </a:r>
            <a:r>
              <a:rPr lang="el-GR" altLang="ko-KR" sz="2800" dirty="0"/>
              <a:t>ℓ</a:t>
            </a:r>
            <a:endParaRPr lang="ko-KR" altLang="en-US" sz="2800" dirty="0"/>
          </a:p>
        </p:txBody>
      </p:sp>
      <p:sp>
        <p:nvSpPr>
          <p:cNvPr id="61" name="순서도: 처리 60"/>
          <p:cNvSpPr/>
          <p:nvPr/>
        </p:nvSpPr>
        <p:spPr>
          <a:xfrm>
            <a:off x="7792938" y="2015262"/>
            <a:ext cx="1259793" cy="48968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59" idx="3"/>
          </p:cNvCxnSpPr>
          <p:nvPr/>
        </p:nvCxnSpPr>
        <p:spPr>
          <a:xfrm>
            <a:off x="7235379" y="1753652"/>
            <a:ext cx="557559" cy="261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3"/>
          </p:cNvCxnSpPr>
          <p:nvPr/>
        </p:nvCxnSpPr>
        <p:spPr>
          <a:xfrm>
            <a:off x="6444208" y="2276872"/>
            <a:ext cx="101468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왼쪽 중괄호 63"/>
          <p:cNvSpPr/>
          <p:nvPr/>
        </p:nvSpPr>
        <p:spPr>
          <a:xfrm>
            <a:off x="7544523" y="2015262"/>
            <a:ext cx="248415" cy="4896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672429" y="3156482"/>
            <a:ext cx="1476249" cy="2634097"/>
            <a:chOff x="6437933" y="3913163"/>
            <a:chExt cx="1259410" cy="2066374"/>
          </a:xfrm>
        </p:grpSpPr>
        <p:sp>
          <p:nvSpPr>
            <p:cNvPr id="66" name="TextBox 65"/>
            <p:cNvSpPr txBox="1"/>
            <p:nvPr/>
          </p:nvSpPr>
          <p:spPr>
            <a:xfrm>
              <a:off x="6437933" y="3913163"/>
              <a:ext cx="894649" cy="21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week(1) =</a:t>
              </a:r>
              <a:r>
                <a:rPr lang="el-GR" altLang="ko-KR" sz="1200" b="1" dirty="0"/>
                <a:t> α</a:t>
              </a:r>
              <a:endParaRPr lang="ko-KR" alt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37933" y="4200439"/>
              <a:ext cx="1226962" cy="21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week(2) =</a:t>
              </a:r>
              <a:r>
                <a:rPr lang="el-GR" altLang="ko-KR" sz="1200" b="1" dirty="0"/>
                <a:t> α</a:t>
              </a:r>
              <a:r>
                <a:rPr lang="en-US" altLang="ko-KR" sz="1200" b="1" dirty="0"/>
                <a:t>+1*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37933" y="4475626"/>
              <a:ext cx="1226962" cy="21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week(3)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+2*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68364" y="4796861"/>
              <a:ext cx="1226962" cy="21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week(4)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+3*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68364" y="5098437"/>
              <a:ext cx="1226962" cy="21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week(5)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+4*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70381" y="5465521"/>
              <a:ext cx="1226962" cy="21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week(6)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+5*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64788" y="5762239"/>
              <a:ext cx="1226962" cy="21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week(7)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+6*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653162" y="5951614"/>
            <a:ext cx="190148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week(7) = </a:t>
            </a:r>
            <a:r>
              <a:rPr lang="el-GR" altLang="ko-KR" sz="1200" b="1" dirty="0"/>
              <a:t>α</a:t>
            </a:r>
            <a:r>
              <a:rPr lang="en-US" altLang="ko-KR" sz="1200" b="1" dirty="0"/>
              <a:t>+6 *</a:t>
            </a:r>
            <a:r>
              <a:rPr lang="el-GR" altLang="ko-KR" sz="1200" b="1" dirty="0"/>
              <a:t> ℓ</a:t>
            </a:r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           =</a:t>
            </a:r>
            <a:r>
              <a:rPr lang="el-GR" altLang="ko-KR" sz="1200" b="1" dirty="0"/>
              <a:t> α</a:t>
            </a:r>
            <a:r>
              <a:rPr lang="en-US" altLang="ko-KR" sz="1200" b="1" dirty="0"/>
              <a:t>+(ⅰ-1) *</a:t>
            </a:r>
            <a:r>
              <a:rPr lang="el-GR" altLang="ko-KR" sz="1200" b="1" dirty="0"/>
              <a:t> ℓ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grpSp>
        <p:nvGrpSpPr>
          <p:cNvPr id="74" name="그룹 73"/>
          <p:cNvGrpSpPr/>
          <p:nvPr/>
        </p:nvGrpSpPr>
        <p:grpSpPr>
          <a:xfrm>
            <a:off x="6191157" y="3076237"/>
            <a:ext cx="1481449" cy="2690464"/>
            <a:chOff x="7380311" y="3913163"/>
            <a:chExt cx="1039536" cy="2257190"/>
          </a:xfrm>
        </p:grpSpPr>
        <p:sp>
          <p:nvSpPr>
            <p:cNvPr id="75" name="TextBox 74"/>
            <p:cNvSpPr txBox="1"/>
            <p:nvPr/>
          </p:nvSpPr>
          <p:spPr>
            <a:xfrm>
              <a:off x="7380311" y="3913163"/>
              <a:ext cx="735864" cy="2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week(0) = </a:t>
              </a:r>
              <a:r>
                <a:rPr lang="el-GR" altLang="ko-KR" sz="1200" b="1" dirty="0"/>
                <a:t>α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83794" y="4257912"/>
              <a:ext cx="1009197" cy="2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week(1)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+1*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83794" y="4611434"/>
              <a:ext cx="1009197" cy="2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week(2)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+2*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83794" y="4900234"/>
              <a:ext cx="1009197" cy="2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week(3)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+3*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10648" y="5229165"/>
              <a:ext cx="1009197" cy="2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week(4)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+4*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10649" y="5527126"/>
              <a:ext cx="1009198" cy="2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week(5)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+5*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10649" y="5918920"/>
              <a:ext cx="1009198" cy="2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week(6) = </a:t>
              </a:r>
              <a:r>
                <a:rPr lang="el-GR" altLang="ko-KR" sz="1200" b="1" dirty="0"/>
                <a:t>α</a:t>
              </a:r>
              <a:r>
                <a:rPr lang="en-US" altLang="ko-KR" sz="1200" b="1" dirty="0"/>
                <a:t>+6*</a:t>
              </a:r>
              <a:r>
                <a:rPr lang="el-GR" altLang="ko-KR" sz="1200" b="1" dirty="0"/>
                <a:t> ℓ</a:t>
              </a:r>
              <a:endParaRPr lang="ko-KR" altLang="en-US" sz="1200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34390" y="5941304"/>
            <a:ext cx="181091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week(6)= </a:t>
            </a:r>
            <a:r>
              <a:rPr lang="el-GR" altLang="ko-KR" sz="1200" b="1" dirty="0"/>
              <a:t>α</a:t>
            </a:r>
            <a:r>
              <a:rPr lang="en-US" altLang="ko-KR" sz="1200" b="1" dirty="0"/>
              <a:t>+6 *</a:t>
            </a:r>
            <a:r>
              <a:rPr lang="el-GR" altLang="ko-KR" sz="1200" b="1" dirty="0"/>
              <a:t> ℓ</a:t>
            </a:r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         =</a:t>
            </a:r>
            <a:r>
              <a:rPr lang="el-GR" altLang="ko-KR" sz="1200" b="1" dirty="0"/>
              <a:t> α</a:t>
            </a:r>
            <a:r>
              <a:rPr lang="en-US" altLang="ko-KR" sz="1200" b="1" dirty="0"/>
              <a:t>+ⅰ*</a:t>
            </a:r>
            <a:r>
              <a:rPr lang="el-GR" altLang="ko-KR" sz="1200" b="1" dirty="0"/>
              <a:t> ℓ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ko-KR" dirty="0"/>
              <a:t>1</a:t>
            </a:r>
            <a:r>
              <a:rPr lang="ko-KR" altLang="en-US" dirty="0"/>
              <a:t>차원 배열을 이용한 선형 리스트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116013" y="1628775"/>
            <a:ext cx="5905500" cy="24622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#include &lt;</a:t>
            </a:r>
            <a:r>
              <a:rPr lang="en-US" altLang="ko-KR" sz="1400" b="1" dirty="0" err="1">
                <a:latin typeface="Bookman Old Style" pitchFamily="18" charset="0"/>
              </a:rPr>
              <a:t>stdio.h</a:t>
            </a:r>
            <a:r>
              <a:rPr lang="en-US" altLang="ko-KR" sz="1400" b="1" dirty="0">
                <a:latin typeface="Bookman Old Style" pitchFamily="18" charset="0"/>
              </a:rPr>
              <a:t>&gt;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void main()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{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   int </a:t>
            </a:r>
            <a:r>
              <a:rPr lang="en-US" altLang="ko-KR" sz="1400" b="1" dirty="0" err="1">
                <a:latin typeface="Bookman Old Style" pitchFamily="18" charset="0"/>
              </a:rPr>
              <a:t>i</a:t>
            </a:r>
            <a:r>
              <a:rPr lang="en-US" altLang="ko-KR" sz="1400" b="1" dirty="0">
                <a:latin typeface="Bookman Old Style" pitchFamily="18" charset="0"/>
              </a:rPr>
              <a:t>, sale[4]={157, 209, 251, 312};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   for(</a:t>
            </a:r>
            <a:r>
              <a:rPr lang="en-US" altLang="ko-KR" sz="1400" b="1" dirty="0" err="1">
                <a:latin typeface="Bookman Old Style" pitchFamily="18" charset="0"/>
              </a:rPr>
              <a:t>i</a:t>
            </a:r>
            <a:r>
              <a:rPr lang="en-US" altLang="ko-KR" sz="1400" b="1" dirty="0">
                <a:latin typeface="Bookman Old Style" pitchFamily="18" charset="0"/>
              </a:rPr>
              <a:t>=0; </a:t>
            </a:r>
            <a:r>
              <a:rPr lang="en-US" altLang="ko-KR" sz="1400" b="1" dirty="0" err="1">
                <a:latin typeface="Bookman Old Style" pitchFamily="18" charset="0"/>
              </a:rPr>
              <a:t>i</a:t>
            </a:r>
            <a:r>
              <a:rPr lang="en-US" altLang="ko-KR" sz="1400" b="1" dirty="0">
                <a:latin typeface="Bookman Old Style" pitchFamily="18" charset="0"/>
              </a:rPr>
              <a:t>&lt;4; </a:t>
            </a:r>
            <a:r>
              <a:rPr lang="en-US" altLang="ko-KR" sz="1400" b="1" dirty="0" err="1">
                <a:latin typeface="Bookman Old Style" pitchFamily="18" charset="0"/>
              </a:rPr>
              <a:t>i</a:t>
            </a:r>
            <a:r>
              <a:rPr lang="en-US" altLang="ko-KR" sz="1400" b="1" dirty="0">
                <a:latin typeface="Bookman Old Style" pitchFamily="18" charset="0"/>
              </a:rPr>
              <a:t>++){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     </a:t>
            </a:r>
            <a:r>
              <a:rPr lang="en-US" altLang="ko-KR" sz="1400" b="1" dirty="0" err="1">
                <a:latin typeface="Bookman Old Style" pitchFamily="18" charset="0"/>
              </a:rPr>
              <a:t>printf</a:t>
            </a:r>
            <a:r>
              <a:rPr lang="en-US" altLang="ko-KR" sz="1400" b="1" dirty="0">
                <a:latin typeface="Bookman Old Style" pitchFamily="18" charset="0"/>
              </a:rPr>
              <a:t>("\n address: %u  sale[%d]= %d", &amp;sale[</a:t>
            </a:r>
            <a:r>
              <a:rPr lang="en-US" altLang="ko-KR" sz="1400" b="1" dirty="0" err="1">
                <a:latin typeface="Bookman Old Style" pitchFamily="18" charset="0"/>
              </a:rPr>
              <a:t>i</a:t>
            </a:r>
            <a:r>
              <a:rPr lang="en-US" altLang="ko-KR" sz="1400" b="1" dirty="0">
                <a:latin typeface="Bookman Old Style" pitchFamily="18" charset="0"/>
              </a:rPr>
              <a:t>], </a:t>
            </a:r>
            <a:r>
              <a:rPr lang="en-US" altLang="ko-KR" sz="1400" b="1" dirty="0" err="1">
                <a:latin typeface="Bookman Old Style" pitchFamily="18" charset="0"/>
              </a:rPr>
              <a:t>i</a:t>
            </a:r>
            <a:r>
              <a:rPr lang="en-US" altLang="ko-KR" sz="1400" b="1" dirty="0">
                <a:latin typeface="Bookman Old Style" pitchFamily="18" charset="0"/>
              </a:rPr>
              <a:t>, sale[</a:t>
            </a:r>
            <a:r>
              <a:rPr lang="en-US" altLang="ko-KR" sz="1400" b="1" dirty="0" err="1">
                <a:latin typeface="Bookman Old Style" pitchFamily="18" charset="0"/>
              </a:rPr>
              <a:t>i</a:t>
            </a:r>
            <a:r>
              <a:rPr lang="en-US" altLang="ko-KR" sz="1400" b="1" dirty="0">
                <a:latin typeface="Bookman Old Style" pitchFamily="18" charset="0"/>
              </a:rPr>
              <a:t>]);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      }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 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   </a:t>
            </a:r>
            <a:r>
              <a:rPr lang="en-US" altLang="ko-KR" sz="1400" b="1" dirty="0" err="1">
                <a:latin typeface="Bookman Old Style" pitchFamily="18" charset="0"/>
              </a:rPr>
              <a:t>getchar</a:t>
            </a:r>
            <a:r>
              <a:rPr lang="en-US" altLang="ko-KR" sz="1400" b="1" dirty="0">
                <a:latin typeface="Bookman Old Style" pitchFamily="18" charset="0"/>
              </a:rPr>
              <a:t>(); </a:t>
            </a:r>
          </a:p>
          <a:p>
            <a:pPr eaLnBrk="1" hangingPunct="1"/>
            <a:r>
              <a:rPr lang="en-US" altLang="ko-KR" sz="1400" b="1" dirty="0">
                <a:latin typeface="Bookman Old Style" pitchFamily="18" charset="0"/>
              </a:rPr>
              <a:t>} </a:t>
            </a:r>
          </a:p>
        </p:txBody>
      </p:sp>
      <p:sp>
        <p:nvSpPr>
          <p:cNvPr id="1843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DE92C17-847D-450E-906A-A7AF3CD5F80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348481-2A80-46C3-BFE8-F9F4E00AC5BB}"/>
              </a:ext>
            </a:extLst>
          </p:cNvPr>
          <p:cNvSpPr/>
          <p:nvPr/>
        </p:nvSpPr>
        <p:spPr>
          <a:xfrm>
            <a:off x="2024873" y="4865834"/>
            <a:ext cx="864096" cy="432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72A61-41FE-4B3B-A17A-945C622DCFE2}"/>
              </a:ext>
            </a:extLst>
          </p:cNvPr>
          <p:cNvSpPr/>
          <p:nvPr/>
        </p:nvSpPr>
        <p:spPr>
          <a:xfrm>
            <a:off x="2887656" y="4865835"/>
            <a:ext cx="864096" cy="432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49367F-DCA4-4136-8D62-1EDCF2243DF1}"/>
              </a:ext>
            </a:extLst>
          </p:cNvPr>
          <p:cNvSpPr/>
          <p:nvPr/>
        </p:nvSpPr>
        <p:spPr>
          <a:xfrm>
            <a:off x="3750439" y="4871449"/>
            <a:ext cx="864096" cy="426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E9D96-0757-4FA9-9602-B3B57BCA82FD}"/>
              </a:ext>
            </a:extLst>
          </p:cNvPr>
          <p:cNvSpPr/>
          <p:nvPr/>
        </p:nvSpPr>
        <p:spPr>
          <a:xfrm>
            <a:off x="4609430" y="4871234"/>
            <a:ext cx="864096" cy="42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4DC6B9-2540-47A8-ACDF-D370FA6F674A}"/>
              </a:ext>
            </a:extLst>
          </p:cNvPr>
          <p:cNvCxnSpPr/>
          <p:nvPr/>
        </p:nvCxnSpPr>
        <p:spPr>
          <a:xfrm flipV="1">
            <a:off x="1403648" y="4865728"/>
            <a:ext cx="621225" cy="21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F189D9-EF26-48F7-9EE2-CD9250FCED84}"/>
              </a:ext>
            </a:extLst>
          </p:cNvPr>
          <p:cNvSpPr txBox="1"/>
          <p:nvPr/>
        </p:nvSpPr>
        <p:spPr>
          <a:xfrm>
            <a:off x="977890" y="5083031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시작주소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1245036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2D712F-B42C-417C-B98F-BB493E14DC74}"/>
              </a:ext>
            </a:extLst>
          </p:cNvPr>
          <p:cNvCxnSpPr>
            <a:cxnSpLocks/>
          </p:cNvCxnSpPr>
          <p:nvPr/>
        </p:nvCxnSpPr>
        <p:spPr>
          <a:xfrm>
            <a:off x="2887657" y="4643584"/>
            <a:ext cx="0" cy="22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C38FEC-BC25-4825-A5D6-59C28AF7DA88}"/>
              </a:ext>
            </a:extLst>
          </p:cNvPr>
          <p:cNvCxnSpPr>
            <a:cxnSpLocks/>
          </p:cNvCxnSpPr>
          <p:nvPr/>
        </p:nvCxnSpPr>
        <p:spPr>
          <a:xfrm>
            <a:off x="2023280" y="4642090"/>
            <a:ext cx="0" cy="22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C1BCCA7-CB4D-45AF-9AD1-05CBE5C31B75}"/>
              </a:ext>
            </a:extLst>
          </p:cNvPr>
          <p:cNvCxnSpPr>
            <a:cxnSpLocks/>
          </p:cNvCxnSpPr>
          <p:nvPr/>
        </p:nvCxnSpPr>
        <p:spPr>
          <a:xfrm>
            <a:off x="3750439" y="4654790"/>
            <a:ext cx="0" cy="22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3530CE-952B-465B-81A8-40803A014DA3}"/>
              </a:ext>
            </a:extLst>
          </p:cNvPr>
          <p:cNvCxnSpPr>
            <a:cxnSpLocks/>
          </p:cNvCxnSpPr>
          <p:nvPr/>
        </p:nvCxnSpPr>
        <p:spPr>
          <a:xfrm>
            <a:off x="4609430" y="4640596"/>
            <a:ext cx="0" cy="22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86F01A-0BEA-4CB6-B9D6-EFF9CDA4983B}"/>
              </a:ext>
            </a:extLst>
          </p:cNvPr>
          <p:cNvSpPr txBox="1"/>
          <p:nvPr/>
        </p:nvSpPr>
        <p:spPr>
          <a:xfrm>
            <a:off x="1849184" y="4425653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36721-B645-428B-BB3E-5E93E1C1D6D2}"/>
              </a:ext>
            </a:extLst>
          </p:cNvPr>
          <p:cNvSpPr txBox="1"/>
          <p:nvPr/>
        </p:nvSpPr>
        <p:spPr>
          <a:xfrm>
            <a:off x="2700930" y="4441343"/>
            <a:ext cx="447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E6A5C7-DFC1-495B-943E-BAA10A2858DE}"/>
              </a:ext>
            </a:extLst>
          </p:cNvPr>
          <p:cNvSpPr txBox="1"/>
          <p:nvPr/>
        </p:nvSpPr>
        <p:spPr>
          <a:xfrm>
            <a:off x="3569647" y="4432540"/>
            <a:ext cx="447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24A0C2-5628-45FE-8FB0-B6FF07290DC3}"/>
              </a:ext>
            </a:extLst>
          </p:cNvPr>
          <p:cNvSpPr txBox="1"/>
          <p:nvPr/>
        </p:nvSpPr>
        <p:spPr>
          <a:xfrm>
            <a:off x="4433741" y="4441343"/>
            <a:ext cx="447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∝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defRPr/>
            </a:pPr>
            <a:r>
              <a:rPr lang="ko-KR" altLang="en-US" sz="1800" dirty="0"/>
              <a:t>실행 결과</a:t>
            </a:r>
          </a:p>
          <a:p>
            <a:pPr lvl="2" eaLnBrk="1" hangingPunct="1">
              <a:defRPr/>
            </a:pPr>
            <a:endParaRPr lang="ko-KR" altLang="en-US" sz="1800" dirty="0"/>
          </a:p>
          <a:p>
            <a:pPr lvl="2" eaLnBrk="1" hangingPunct="1">
              <a:defRPr/>
            </a:pPr>
            <a:endParaRPr lang="ko-KR" altLang="en-US" sz="1800" dirty="0"/>
          </a:p>
          <a:p>
            <a:pPr lvl="2" eaLnBrk="1" hangingPunct="1">
              <a:defRPr/>
            </a:pPr>
            <a:endParaRPr lang="ko-KR" altLang="en-US" sz="1800" dirty="0"/>
          </a:p>
          <a:p>
            <a:pPr lvl="2" eaLnBrk="1" hangingPunct="1">
              <a:defRPr/>
            </a:pPr>
            <a:endParaRPr lang="ko-KR" altLang="en-US" sz="1800" dirty="0"/>
          </a:p>
          <a:p>
            <a:pPr lvl="2" eaLnBrk="1" hangingPunct="1">
              <a:defRPr/>
            </a:pPr>
            <a:endParaRPr lang="ko-KR" altLang="en-US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r>
              <a:rPr lang="ko-KR" altLang="en-US" sz="1800" dirty="0"/>
              <a:t>실행 결과 확인</a:t>
            </a:r>
          </a:p>
          <a:p>
            <a:pPr lvl="3" eaLnBrk="1" hangingPunct="1">
              <a:defRPr/>
            </a:pPr>
            <a:r>
              <a:rPr lang="ko-KR" altLang="en-US" dirty="0"/>
              <a:t>배열 </a:t>
            </a:r>
            <a:r>
              <a:rPr lang="en-US" altLang="ko-KR" dirty="0"/>
              <a:t>sale</a:t>
            </a:r>
            <a:r>
              <a:rPr lang="ko-KR" altLang="en-US" dirty="0"/>
              <a:t>의 시작 주소 </a:t>
            </a:r>
            <a:r>
              <a:rPr lang="en-US" altLang="ko-KR" dirty="0"/>
              <a:t>: 1245036</a:t>
            </a:r>
          </a:p>
          <a:p>
            <a:pPr lvl="3" eaLnBrk="1" hangingPunct="1">
              <a:defRPr/>
            </a:pPr>
            <a:r>
              <a:rPr lang="en-US" altLang="ko-KR" dirty="0"/>
              <a:t>sale[2]=251</a:t>
            </a:r>
            <a:r>
              <a:rPr lang="ko-KR" altLang="en-US" dirty="0"/>
              <a:t>의 위치 </a:t>
            </a:r>
            <a:r>
              <a:rPr lang="en-US" altLang="ko-KR" dirty="0"/>
              <a:t>= </a:t>
            </a:r>
            <a:r>
              <a:rPr lang="ko-KR" altLang="en-US" dirty="0" err="1"/>
              <a:t>시작주소</a:t>
            </a:r>
            <a:r>
              <a:rPr lang="ko-KR" altLang="en-US" dirty="0"/>
              <a:t> </a:t>
            </a:r>
            <a:r>
              <a:rPr lang="en-US" altLang="ko-KR" dirty="0"/>
              <a:t>+ (</a:t>
            </a:r>
            <a:r>
              <a:rPr lang="ko-KR" altLang="en-US" dirty="0"/>
              <a:t>인덱스</a:t>
            </a:r>
            <a:r>
              <a:rPr lang="en-US" altLang="ko-KR" dirty="0"/>
              <a:t>ⅹ4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		           = 1245036 + (2ⅹ4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		           = 1245044 </a:t>
            </a:r>
          </a:p>
          <a:p>
            <a:pPr lvl="3" eaLnBrk="1" hangingPunct="1">
              <a:defRPr/>
            </a:pPr>
            <a:r>
              <a:rPr lang="ko-KR" altLang="en-US" dirty="0"/>
              <a:t>논리적인 순서대로 메모리에 연속하여 저장된 순차구조임을 확인</a:t>
            </a:r>
            <a:r>
              <a:rPr lang="en-US" altLang="ko-KR" dirty="0"/>
              <a:t>!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리스트의 구현</a:t>
            </a:r>
          </a:p>
        </p:txBody>
      </p:sp>
      <p:pic>
        <p:nvPicPr>
          <p:cNvPr id="19460" name="Picture 10" descr="EMB00000314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636713"/>
            <a:ext cx="4541133" cy="19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B5AF4A-175C-4EF2-A272-6F12F7EB6A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2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모양 설명선 1"/>
          <p:cNvSpPr/>
          <p:nvPr/>
        </p:nvSpPr>
        <p:spPr>
          <a:xfrm>
            <a:off x="2926875" y="1772816"/>
            <a:ext cx="4608512" cy="3495243"/>
          </a:xfrm>
          <a:prstGeom prst="cloudCallout">
            <a:avLst>
              <a:gd name="adj1" fmla="val -55188"/>
              <a:gd name="adj2" fmla="val 36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8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422275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67544" y="1177536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800" dirty="0">
                <a:solidFill>
                  <a:srgbClr val="996600"/>
                </a:solidFill>
              </a:rPr>
              <a:t>Real World!!!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6F6F2E0-0CD1-4B71-9C64-E5A0FD910BA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6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30" y="2132856"/>
            <a:ext cx="1699523" cy="22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05" y="4791775"/>
            <a:ext cx="1570172" cy="9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63" y="2269947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32" y="3743836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48" y="3043860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33" y="3883055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47" y="2835116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88" y="3731508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72" y="2737379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27056" y="5200237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hlinkClick r:id="rId5" action="ppaction://hlinksldjump"/>
              </a:rPr>
              <a:t>How!!!!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실행 단추: 앞으로 또는 다음 16">
            <a:hlinkClick r:id="" action="ppaction://noaction" highlightClick="1"/>
          </p:cNvPr>
          <p:cNvSpPr/>
          <p:nvPr/>
        </p:nvSpPr>
        <p:spPr>
          <a:xfrm>
            <a:off x="1259632" y="2691019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9063" y="1114425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리스트</a:t>
            </a:r>
            <a:r>
              <a:rPr lang="en-US" altLang="ko-KR" dirty="0"/>
              <a:t>(List) : </a:t>
            </a:r>
            <a:r>
              <a:rPr lang="ko-KR" altLang="en-US" dirty="0"/>
              <a:t>자료를 나열한 목록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한 줄로 자료를 나열한 목록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리스트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(List)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6D1E4B7-ABAC-419B-8704-D842EB01F6A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4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7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30" y="1354807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30" y="2691019"/>
            <a:ext cx="1034645" cy="6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82" y="2412491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38" y="2417609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22" y="2417609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06" y="2412491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90" y="2412491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19" y="2420888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44" y="2422559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1043608" y="1988840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</p:cNvPr>
          <p:cNvSpPr/>
          <p:nvPr/>
        </p:nvSpPr>
        <p:spPr>
          <a:xfrm>
            <a:off x="1259632" y="2691019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FBA8FD5-A19B-4678-B1F3-CAF6BCEB431D}"/>
                  </a:ext>
                </a:extLst>
              </p14:cNvPr>
              <p14:cNvContentPartPr/>
              <p14:nvPr/>
            </p14:nvContentPartPr>
            <p14:xfrm>
              <a:off x="3835440" y="1022400"/>
              <a:ext cx="4273920" cy="2642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FBA8FD5-A19B-4678-B1F3-CAF6BCEB43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6080" y="1013040"/>
                <a:ext cx="4292640" cy="266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9304" y="1164935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선형리스트</a:t>
            </a:r>
            <a:r>
              <a:rPr lang="en-US" altLang="ko-KR" dirty="0"/>
              <a:t>(Linear List)</a:t>
            </a:r>
          </a:p>
          <a:p>
            <a:pPr lvl="2" eaLnBrk="1" hangingPunct="1">
              <a:defRPr/>
            </a:pPr>
            <a:r>
              <a:rPr lang="ko-KR" altLang="en-US" sz="2800" dirty="0" err="1"/>
              <a:t>비순서리스트</a:t>
            </a:r>
            <a:r>
              <a:rPr lang="en-US" altLang="ko-KR" sz="2800" dirty="0"/>
              <a:t>(Unordered List)</a:t>
            </a:r>
          </a:p>
          <a:p>
            <a:pPr lvl="2" eaLnBrk="1" hangingPunct="1">
              <a:defRPr/>
            </a:pPr>
            <a:r>
              <a:rPr lang="ko-KR" altLang="en-US" dirty="0"/>
              <a:t>순서리스트</a:t>
            </a:r>
            <a:r>
              <a:rPr lang="en-US" altLang="ko-KR" dirty="0"/>
              <a:t>(Ordered list) Or </a:t>
            </a:r>
            <a:r>
              <a:rPr lang="ko-KR" altLang="en-US" dirty="0"/>
              <a:t>순차리스트</a:t>
            </a:r>
            <a:r>
              <a:rPr lang="en-US" altLang="ko-KR" dirty="0"/>
              <a:t>(Sequential</a:t>
            </a:r>
            <a:r>
              <a:rPr lang="ko-KR" altLang="en-US" dirty="0"/>
              <a:t> </a:t>
            </a:r>
            <a:r>
              <a:rPr lang="en-US" altLang="ko-KR" dirty="0"/>
              <a:t>List)</a:t>
            </a:r>
          </a:p>
          <a:p>
            <a:pPr lvl="2" eaLnBrk="1" hangingPunct="1">
              <a:defRPr/>
            </a:pPr>
            <a:r>
              <a:rPr lang="ko-KR" altLang="en-US" dirty="0"/>
              <a:t>연결리스트</a:t>
            </a:r>
            <a:r>
              <a:rPr lang="en-US" altLang="ko-KR" dirty="0"/>
              <a:t>(Linked List) Or</a:t>
            </a:r>
            <a:r>
              <a:rPr lang="ko-KR" altLang="en-US" dirty="0"/>
              <a:t> 선형연결리스트</a:t>
            </a:r>
            <a:r>
              <a:rPr lang="en-US" altLang="ko-KR" dirty="0"/>
              <a:t>(Linear</a:t>
            </a:r>
            <a:r>
              <a:rPr lang="ko-KR" altLang="en-US" dirty="0"/>
              <a:t> </a:t>
            </a:r>
            <a:r>
              <a:rPr lang="en-US" altLang="ko-KR" dirty="0"/>
              <a:t>Linked List)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리스트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(List)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6D1E4B7-ABAC-419B-8704-D842EB01F6A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4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DC94147-1E3B-4B7C-BBC1-F73978188753}"/>
                  </a:ext>
                </a:extLst>
              </p14:cNvPr>
              <p14:cNvContentPartPr/>
              <p14:nvPr/>
            </p14:nvContentPartPr>
            <p14:xfrm>
              <a:off x="1428840" y="2000160"/>
              <a:ext cx="7245720" cy="883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DC94147-1E3B-4B7C-BBC1-F73978188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1990800"/>
                <a:ext cx="726444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34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선형리스트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비순서리스트</a:t>
            </a:r>
            <a:r>
              <a:rPr lang="en-US" altLang="ko-KR" dirty="0"/>
              <a:t>(Unordered List)</a:t>
            </a:r>
          </a:p>
          <a:p>
            <a:pPr lvl="2" eaLnBrk="1" hangingPunct="1">
              <a:defRPr/>
            </a:pPr>
            <a:r>
              <a:rPr lang="ko-KR" altLang="en-US" dirty="0"/>
              <a:t>자료간에</a:t>
            </a:r>
            <a:r>
              <a:rPr lang="en-US" altLang="ko-KR" dirty="0"/>
              <a:t> </a:t>
            </a:r>
            <a:r>
              <a:rPr lang="ko-KR" altLang="en-US" dirty="0"/>
              <a:t>순서가 정의 되어 있지 않는 리스트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비순서리스트의</a:t>
            </a:r>
            <a:r>
              <a:rPr lang="ko-KR" altLang="en-US" dirty="0"/>
              <a:t> 예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선형리스트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(linear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List)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추상화 개념</a:t>
            </a: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6D1E4B7-ABAC-419B-8704-D842EB01F6A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4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403244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57" y="4293096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49" y="5677079"/>
            <a:ext cx="1055998" cy="6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83" y="5080281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039" y="5085399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23" y="5085399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07" y="5080281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91" y="5080281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20" y="5088678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45" y="5090349"/>
            <a:ext cx="45688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69DE6BB-0E02-4EE4-8089-8B7DF36D0E07}"/>
                  </a:ext>
                </a:extLst>
              </p14:cNvPr>
              <p14:cNvContentPartPr/>
              <p14:nvPr/>
            </p14:nvContentPartPr>
            <p14:xfrm>
              <a:off x="1517760" y="2349360"/>
              <a:ext cx="1594080" cy="6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69DE6BB-0E02-4EE4-8089-8B7DF36D0E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400" y="2340000"/>
                <a:ext cx="161280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9304" y="1164935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선형리스트</a:t>
            </a:r>
            <a:r>
              <a:rPr lang="en-US" altLang="ko-KR" dirty="0"/>
              <a:t>(Linear List)</a:t>
            </a:r>
          </a:p>
          <a:p>
            <a:pPr lvl="2" eaLnBrk="1" hangingPunct="1">
              <a:defRPr/>
            </a:pPr>
            <a:r>
              <a:rPr lang="ko-KR" altLang="en-US" dirty="0" err="1"/>
              <a:t>비순서리스트</a:t>
            </a:r>
            <a:r>
              <a:rPr lang="en-US" altLang="ko-KR" dirty="0"/>
              <a:t>(Unordered List)</a:t>
            </a:r>
          </a:p>
          <a:p>
            <a:pPr lvl="2" eaLnBrk="1" hangingPunct="1">
              <a:defRPr/>
            </a:pPr>
            <a:r>
              <a:rPr lang="ko-KR" altLang="en-US" sz="2800" dirty="0"/>
              <a:t>순서리스트</a:t>
            </a:r>
            <a:r>
              <a:rPr lang="en-US" altLang="ko-KR" sz="2800" dirty="0"/>
              <a:t>(Ordered list) </a:t>
            </a:r>
          </a:p>
          <a:p>
            <a:pPr marL="593725" lvl="2" indent="0" eaLnBrk="1" hangingPunct="1">
              <a:buNone/>
              <a:defRPr/>
            </a:pPr>
            <a:r>
              <a:rPr lang="en-US" altLang="ko-KR" sz="2800" dirty="0"/>
              <a:t> Or </a:t>
            </a:r>
            <a:r>
              <a:rPr lang="ko-KR" altLang="en-US" sz="2800" dirty="0"/>
              <a:t>순차리스트</a:t>
            </a:r>
            <a:r>
              <a:rPr lang="en-US" altLang="ko-KR" sz="2800" dirty="0"/>
              <a:t>(Sequential</a:t>
            </a:r>
            <a:r>
              <a:rPr lang="ko-KR" altLang="en-US" sz="2800" dirty="0"/>
              <a:t> </a:t>
            </a:r>
            <a:r>
              <a:rPr lang="en-US" altLang="ko-KR" sz="2800" dirty="0"/>
              <a:t>List)</a:t>
            </a:r>
          </a:p>
          <a:p>
            <a:pPr lvl="2" eaLnBrk="1" hangingPunct="1">
              <a:defRPr/>
            </a:pPr>
            <a:r>
              <a:rPr lang="ko-KR" altLang="en-US" dirty="0"/>
              <a:t>연결리스트</a:t>
            </a:r>
            <a:r>
              <a:rPr lang="en-US" altLang="ko-KR" dirty="0"/>
              <a:t>(Linked List) Or</a:t>
            </a:r>
            <a:r>
              <a:rPr lang="ko-KR" altLang="en-US" dirty="0"/>
              <a:t> 선형연결리스트</a:t>
            </a:r>
            <a:r>
              <a:rPr lang="en-US" altLang="ko-KR" dirty="0"/>
              <a:t>(Linear</a:t>
            </a:r>
            <a:r>
              <a:rPr lang="ko-KR" altLang="en-US" dirty="0"/>
              <a:t> </a:t>
            </a:r>
            <a:r>
              <a:rPr lang="en-US" altLang="ko-KR" dirty="0"/>
              <a:t>Linked List)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리스트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(List)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6D1E4B7-ABAC-419B-8704-D842EB01F6A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4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49305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선형 리스트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순서리스트</a:t>
            </a:r>
            <a:r>
              <a:rPr lang="en-US" altLang="ko-KR" dirty="0"/>
              <a:t>(Ordered List)</a:t>
            </a:r>
          </a:p>
          <a:p>
            <a:pPr lvl="2" eaLnBrk="1" hangingPunct="1">
              <a:defRPr/>
            </a:pPr>
            <a:r>
              <a:rPr lang="ko-KR" altLang="en-US" dirty="0"/>
              <a:t>자료들 간에 순서를 갖는 리스트</a:t>
            </a:r>
          </a:p>
          <a:p>
            <a:pPr lvl="1" eaLnBrk="1" hangingPunct="1">
              <a:defRPr/>
            </a:pPr>
            <a:r>
              <a:rPr lang="ko-KR" altLang="en-US" dirty="0"/>
              <a:t>순서 리스트의 예</a:t>
            </a:r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선형리스트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(linear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List)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추상화 개념</a:t>
            </a:r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13EE980-04B5-4261-8980-1230CE5905F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126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82" y="2825756"/>
            <a:ext cx="3383781" cy="137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sec\AppData\Local\Microsoft\Windows\Temporary Internet Files\Content.IE5\JYR5INCM\광주광역시_시내버스_정류장_표지판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06" y="4343550"/>
            <a:ext cx="1044790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411675" y="4810416"/>
            <a:ext cx="465813" cy="1145322"/>
            <a:chOff x="1952375" y="4608512"/>
            <a:chExt cx="465813" cy="1145322"/>
          </a:xfrm>
        </p:grpSpPr>
        <p:pic>
          <p:nvPicPr>
            <p:cNvPr id="9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304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1952375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68560" y="4815534"/>
            <a:ext cx="465813" cy="1140204"/>
            <a:chOff x="2409260" y="4613630"/>
            <a:chExt cx="465813" cy="1140204"/>
          </a:xfrm>
        </p:grpSpPr>
        <p:pic>
          <p:nvPicPr>
            <p:cNvPr id="12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260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41818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25444" y="4815534"/>
            <a:ext cx="465814" cy="1141449"/>
            <a:chOff x="2866144" y="4613630"/>
            <a:chExt cx="465814" cy="1141449"/>
          </a:xfrm>
        </p:grpSpPr>
        <p:pic>
          <p:nvPicPr>
            <p:cNvPr id="15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144" y="461363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2875073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82328" y="4810416"/>
            <a:ext cx="465815" cy="1145322"/>
            <a:chOff x="3323028" y="4608512"/>
            <a:chExt cx="465815" cy="1145322"/>
          </a:xfrm>
        </p:grpSpPr>
        <p:pic>
          <p:nvPicPr>
            <p:cNvPr id="18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28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331958" y="553781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239212" y="4810416"/>
            <a:ext cx="460382" cy="1145764"/>
            <a:chOff x="3779912" y="4608512"/>
            <a:chExt cx="460382" cy="1145764"/>
          </a:xfrm>
        </p:grpSpPr>
        <p:pic>
          <p:nvPicPr>
            <p:cNvPr id="21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608512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783409" y="5538252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81741" y="4818813"/>
            <a:ext cx="471240" cy="1138170"/>
            <a:chOff x="4222441" y="4616909"/>
            <a:chExt cx="471240" cy="1138170"/>
          </a:xfrm>
        </p:grpSpPr>
        <p:pic>
          <p:nvPicPr>
            <p:cNvPr id="24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41" y="4616909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4236796" y="5539055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137566" y="4820484"/>
            <a:ext cx="472300" cy="1130304"/>
            <a:chOff x="4678266" y="4618580"/>
            <a:chExt cx="472300" cy="1130304"/>
          </a:xfrm>
        </p:grpSpPr>
        <p:pic>
          <p:nvPicPr>
            <p:cNvPr id="27" name="Picture 3" descr="C:\Users\sec\AppData\Local\Microsoft\Windows\Temporary Internet Files\Content.IE5\BJ6EEW14\person-1417046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266" y="4618580"/>
              <a:ext cx="456884" cy="90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693681" y="5532860"/>
              <a:ext cx="456885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" name="Picture 9" descr="C:\Users\sec\AppData\Local\Microsoft\Windows\Temporary Internet Files\Content.IE5\BJ6EEW14\p0122-384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57" y="5819273"/>
            <a:ext cx="792088" cy="4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실행 단추: 앞으로 또는 다음 29">
            <a:hlinkClick r:id="" action="ppaction://noaction" highlightClick="1"/>
          </p:cNvPr>
          <p:cNvSpPr/>
          <p:nvPr/>
        </p:nvSpPr>
        <p:spPr>
          <a:xfrm>
            <a:off x="883316" y="4923113"/>
            <a:ext cx="288032" cy="233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950EBB5-ADD1-4E03-986A-377F9C6EE8B7}"/>
                  </a:ext>
                </a:extLst>
              </p14:cNvPr>
              <p14:cNvContentPartPr/>
              <p14:nvPr/>
            </p14:nvContentPartPr>
            <p14:xfrm>
              <a:off x="1447920" y="2381400"/>
              <a:ext cx="6978960" cy="3943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950EBB5-ADD1-4E03-986A-377F9C6EE8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8560" y="2372040"/>
                <a:ext cx="6997680" cy="396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defRPr/>
            </a:pPr>
            <a:r>
              <a:rPr lang="ko-KR" altLang="en-US" dirty="0">
                <a:solidFill>
                  <a:schemeClr val="tx1"/>
                </a:solidFill>
              </a:rPr>
              <a:t>리스트의 표현 형식</a:t>
            </a:r>
          </a:p>
          <a:p>
            <a:pPr lvl="1" eaLnBrk="1" hangingPunct="1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lvl="3" eaLnBrk="1" hangingPunct="1">
              <a:defRPr/>
            </a:pPr>
            <a:endParaRPr lang="ko-KR" altLang="en-US" dirty="0"/>
          </a:p>
          <a:p>
            <a:pPr lvl="2" eaLnBrk="1" hangingPunct="1">
              <a:defRPr/>
            </a:pPr>
            <a:r>
              <a:rPr lang="ko-KR" altLang="en-US" sz="1800" dirty="0"/>
              <a:t>선형 리스트에서 원소를 나열한 순서는 원소들의 순서가 된다</a:t>
            </a:r>
            <a:r>
              <a:rPr lang="en-US" altLang="ko-KR" sz="1800" dirty="0"/>
              <a:t>.</a:t>
            </a:r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r>
              <a:rPr lang="ko-KR" altLang="en-US" sz="1800" dirty="0"/>
              <a:t>버스정거장</a:t>
            </a:r>
            <a:r>
              <a:rPr lang="en-US" altLang="ko-KR" sz="1800" dirty="0"/>
              <a:t>/</a:t>
            </a:r>
            <a:r>
              <a:rPr lang="ko-KR" altLang="en-US" sz="1800" dirty="0"/>
              <a:t>동창이름 선형 리스트의 표현</a:t>
            </a:r>
          </a:p>
          <a:p>
            <a:pPr lvl="3" eaLnBrk="1" hangingPunct="1">
              <a:defRPr/>
            </a:pPr>
            <a:r>
              <a:rPr lang="ko-KR" altLang="en-US" dirty="0"/>
              <a:t>버스정거장 </a:t>
            </a:r>
            <a:r>
              <a:rPr lang="en-US" altLang="ko-KR" dirty="0"/>
              <a:t>=(</a:t>
            </a:r>
            <a:r>
              <a:rPr lang="ko-KR" altLang="en-US" dirty="0"/>
              <a:t>사람</a:t>
            </a:r>
            <a:r>
              <a:rPr lang="en-US" altLang="ko-KR" dirty="0"/>
              <a:t>1, </a:t>
            </a:r>
            <a:r>
              <a:rPr lang="ko-KR" altLang="en-US" dirty="0"/>
              <a:t>사람</a:t>
            </a:r>
            <a:r>
              <a:rPr lang="en-US" altLang="ko-KR" dirty="0"/>
              <a:t>2, ……, </a:t>
            </a:r>
            <a:r>
              <a:rPr lang="ko-KR" altLang="en-US" dirty="0"/>
              <a:t>사람</a:t>
            </a:r>
            <a:r>
              <a:rPr lang="en-US" altLang="ko-KR" dirty="0"/>
              <a:t>n)</a:t>
            </a:r>
          </a:p>
          <a:p>
            <a:pPr lvl="3" eaLnBrk="1" hangingPunct="1">
              <a:defRPr/>
            </a:pPr>
            <a:r>
              <a:rPr lang="ko-KR" altLang="en-US" dirty="0"/>
              <a:t>동창 </a:t>
            </a:r>
            <a:r>
              <a:rPr lang="en-US" altLang="ko-KR" dirty="0"/>
              <a:t>= (</a:t>
            </a:r>
            <a:r>
              <a:rPr lang="ko-KR" altLang="en-US" dirty="0"/>
              <a:t>홍길동</a:t>
            </a:r>
            <a:r>
              <a:rPr lang="en-US" altLang="ko-KR" dirty="0"/>
              <a:t>, </a:t>
            </a:r>
            <a:r>
              <a:rPr lang="ko-KR" altLang="en-US" dirty="0"/>
              <a:t>이순신</a:t>
            </a:r>
            <a:r>
              <a:rPr lang="en-US" altLang="ko-KR" dirty="0"/>
              <a:t>, </a:t>
            </a:r>
            <a:r>
              <a:rPr lang="ko-KR" altLang="en-US" dirty="0"/>
              <a:t>윤봉길</a:t>
            </a:r>
            <a:r>
              <a:rPr lang="en-US" altLang="ko-KR" dirty="0"/>
              <a:t>, </a:t>
            </a:r>
            <a:r>
              <a:rPr lang="ko-KR" altLang="en-US" dirty="0"/>
              <a:t>안중근</a:t>
            </a:r>
            <a:r>
              <a:rPr lang="en-US" altLang="ko-KR" dirty="0"/>
              <a:t>)  	</a:t>
            </a:r>
          </a:p>
          <a:p>
            <a:pPr lvl="2" eaLnBrk="1" hangingPunct="1">
              <a:defRPr/>
            </a:pPr>
            <a:endParaRPr lang="en-US" altLang="ko-KR" sz="1800" dirty="0"/>
          </a:p>
          <a:p>
            <a:pPr lvl="2" eaLnBrk="1" hangingPunct="1">
              <a:defRPr/>
            </a:pPr>
            <a:r>
              <a:rPr lang="ko-KR" altLang="en-US" sz="1800" dirty="0"/>
              <a:t>공백 리스트 </a:t>
            </a:r>
          </a:p>
          <a:p>
            <a:pPr lvl="3" eaLnBrk="1" hangingPunct="1">
              <a:defRPr/>
            </a:pPr>
            <a:r>
              <a:rPr lang="ko-KR" altLang="en-US" dirty="0"/>
              <a:t>원소가 하나도 없는 리스트</a:t>
            </a:r>
          </a:p>
          <a:p>
            <a:pPr lvl="3" eaLnBrk="1" hangingPunct="1">
              <a:defRPr/>
            </a:pPr>
            <a:r>
              <a:rPr lang="ko-KR" altLang="en-US" dirty="0"/>
              <a:t>빈 괄호를 사용하여 표현 </a:t>
            </a:r>
          </a:p>
          <a:p>
            <a:pPr lvl="4" eaLnBrk="1" hangingPunct="1">
              <a:defRPr/>
            </a:pPr>
            <a:r>
              <a:rPr lang="ko-KR" altLang="en-US" dirty="0"/>
              <a:t>공백리스트이름 </a:t>
            </a:r>
            <a:r>
              <a:rPr lang="en-US" altLang="ko-KR" dirty="0"/>
              <a:t>= ()</a:t>
            </a:r>
          </a:p>
          <a:p>
            <a:pPr lvl="1" eaLnBrk="1" hangingPunct="1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 리스트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941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15797"/>
              </p:ext>
            </p:extLst>
          </p:nvPr>
        </p:nvGraphicFramePr>
        <p:xfrm>
          <a:off x="1187450" y="1773238"/>
          <a:ext cx="5472113" cy="431800"/>
        </p:xfrm>
        <a:graphic>
          <a:graphicData uri="http://schemas.openxmlformats.org/drawingml/2006/table">
            <a:tbl>
              <a:tblPr/>
              <a:tblGrid>
                <a:gridCol w="547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체" pitchFamily="49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리스트 이름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= (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원소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1,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원소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2,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체" pitchFamily="49" charset="-127"/>
                          <a:cs typeface="한컴바탕" pitchFamily="18" charset="2"/>
                        </a:rPr>
                        <a:t>…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원소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) </a:t>
                      </a:r>
                      <a:endParaRPr kumimoji="1" lang="en-US" altLang="ko-K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marL="90000" marR="90000" marT="108000" marB="468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9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07B6A61-9B85-4DA6-9BB5-3FE06C688A3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2300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40B615E-4EF5-4448-8CF2-0DA822D13410}"/>
                  </a:ext>
                </a:extLst>
              </p14:cNvPr>
              <p14:cNvContentPartPr/>
              <p14:nvPr/>
            </p14:nvContentPartPr>
            <p14:xfrm>
              <a:off x="1746360" y="1625760"/>
              <a:ext cx="5893200" cy="2622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40B615E-4EF5-4448-8CF2-0DA822D13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000" y="1616400"/>
                <a:ext cx="5911920" cy="264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4894</TotalTime>
  <Words>1379</Words>
  <Application>Microsoft Office PowerPoint</Application>
  <PresentationFormat>화면 슬라이드 쇼(4:3)</PresentationFormat>
  <Paragraphs>400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HY견명조</vt:lpstr>
      <vt:lpstr>HY동녘M</vt:lpstr>
      <vt:lpstr>HY헤드라인M</vt:lpstr>
      <vt:lpstr>굴림</vt:lpstr>
      <vt:lpstr>돋움체</vt:lpstr>
      <vt:lpstr>맑은 고딕</vt:lpstr>
      <vt:lpstr>한양신명조</vt:lpstr>
      <vt:lpstr>휴먼매직체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747</cp:revision>
  <dcterms:created xsi:type="dcterms:W3CDTF">2005-11-25T02:09:15Z</dcterms:created>
  <dcterms:modified xsi:type="dcterms:W3CDTF">2021-03-24T10:28:00Z</dcterms:modified>
</cp:coreProperties>
</file>