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2.xml" ContentType="application/inkml+xml"/>
  <Override PartName="/ppt/tags/tag2.xml" ContentType="application/vnd.openxmlformats-officedocument.presentationml.tags+xml"/>
  <Override PartName="/ppt/ink/ink3.xml" ContentType="application/inkml+xml"/>
  <Override PartName="/ppt/tags/tag3.xml" ContentType="application/vnd.openxmlformats-officedocument.presentationml.tags+xml"/>
  <Override PartName="/ppt/ink/ink4.xml" ContentType="application/inkml+xml"/>
  <Override PartName="/ppt/tags/tag4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5.xml" ContentType="application/vnd.openxmlformats-officedocument.presentationml.tags+xml"/>
  <Override PartName="/ppt/ink/ink8.xml" ContentType="application/inkml+xml"/>
  <Override PartName="/ppt/ink/ink9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10.xml" ContentType="application/inkml+xml"/>
  <Override PartName="/ppt/tags/tag8.xml" ContentType="application/vnd.openxmlformats-officedocument.presentationml.tags+xml"/>
  <Override PartName="/ppt/ink/ink11.xml" ContentType="application/inkml+xml"/>
  <Override PartName="/ppt/ink/ink12.xml" ContentType="application/inkml+xml"/>
  <Override PartName="/ppt/ink/ink13.xml" ContentType="application/inkml+xml"/>
  <Override PartName="/ppt/tags/tag9.xml" ContentType="application/vnd.openxmlformats-officedocument.presentationml.tags+xml"/>
  <Override PartName="/ppt/ink/inkAction1.xml" ContentType="application/vnd.ms-office.inkAction+xml"/>
  <Override PartName="/ppt/tags/tag10.xml" ContentType="application/vnd.openxmlformats-officedocument.presentationml.tags+xml"/>
  <Override PartName="/ppt/ink/ink14.xml" ContentType="application/inkml+xml"/>
  <Override PartName="/ppt/tags/tag11.xml" ContentType="application/vnd.openxmlformats-officedocument.presentationml.tags+xml"/>
  <Override PartName="/ppt/ink/ink15.xml" ContentType="application/inkml+xml"/>
  <Override PartName="/ppt/tags/tag12.xml" ContentType="application/vnd.openxmlformats-officedocument.presentationml.tags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tags/tag13.xml" ContentType="application/vnd.openxmlformats-officedocument.presentationml.tags+xml"/>
  <Override PartName="/ppt/ink/ink23.xml" ContentType="application/inkml+xml"/>
  <Override PartName="/ppt/tags/tag14.xml" ContentType="application/vnd.openxmlformats-officedocument.presentationml.tags+xml"/>
  <Override PartName="/ppt/ink/ink24.xml" ContentType="application/inkml+xml"/>
  <Override PartName="/ppt/tags/tag15.xml" ContentType="application/vnd.openxmlformats-officedocument.presentationml.tags+xml"/>
  <Override PartName="/ppt/ink/ink25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26.xml" ContentType="application/inkml+xml"/>
  <Override PartName="/ppt/ink/ink27.xml" ContentType="application/inkml+xml"/>
  <Override PartName="/ppt/tags/tag18.xml" ContentType="application/vnd.openxmlformats-officedocument.presentationml.tags+xml"/>
  <Override PartName="/ppt/ink/inkAction2.xml" ContentType="application/vnd.ms-office.inkAction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28.xml" ContentType="application/inkml+xml"/>
  <Override PartName="/ppt/ink/ink29.xml" ContentType="application/inkml+xml"/>
  <Override PartName="/ppt/tags/tag21.xml" ContentType="application/vnd.openxmlformats-officedocument.presentationml.tags+xml"/>
  <Override PartName="/ppt/ink/ink30.xml" ContentType="application/inkml+xml"/>
  <Override PartName="/ppt/tags/tag22.xml" ContentType="application/vnd.openxmlformats-officedocument.presentationml.tags+xml"/>
  <Override PartName="/ppt/ink/ink31.xml" ContentType="application/inkml+xml"/>
  <Override PartName="/ppt/tags/tag23.xml" ContentType="application/vnd.openxmlformats-officedocument.presentationml.tags+xml"/>
  <Override PartName="/ppt/ink/ink32.xml" ContentType="application/inkml+xml"/>
  <Override PartName="/ppt/ink/ink3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30" r:id="rId2"/>
    <p:sldId id="431" r:id="rId3"/>
    <p:sldId id="412" r:id="rId4"/>
    <p:sldId id="387" r:id="rId5"/>
    <p:sldId id="423" r:id="rId6"/>
    <p:sldId id="424" r:id="rId7"/>
    <p:sldId id="425" r:id="rId8"/>
    <p:sldId id="432" r:id="rId9"/>
    <p:sldId id="302" r:id="rId10"/>
    <p:sldId id="433" r:id="rId11"/>
    <p:sldId id="389" r:id="rId12"/>
    <p:sldId id="426" r:id="rId13"/>
    <p:sldId id="390" r:id="rId14"/>
    <p:sldId id="391" r:id="rId15"/>
    <p:sldId id="303" r:id="rId16"/>
    <p:sldId id="326" r:id="rId17"/>
    <p:sldId id="427" r:id="rId18"/>
    <p:sldId id="428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9BCC0-B292-421C-9881-D531423FFBBE}" v="2" dt="2020-04-16T09:41:14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4:44:55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5856 15399 0,'18'0'204,"-1"0"-204,1 0 15,0 0-15,-1 0 0,1 0 0,0 0 0,-1 0 16,1 0-16,-1 0 0,1 0 0,0 0 0,-1 0 0,1 0 15,0 0-15,-1 0 0,1 0 0,0 0 0,-1 0 0,1 0 0,0 0 0,-1 0 16,1 0-16,-1 0 0,1 17 0,0-17 0,-1 0 0,19 0 0,-19 0 0,1 18 0,0-18 16,-1 0-16,18 0 0,-17 0 0,0 0 0,-1 0 0,19 0 0,-19 0 0,1 0 0,0 0 0,-1 18 15,19-18-15,-19 0 0,1 0 0,-1 0 0,1 0 0,0 0 0,17 0 0,-17 0 0,17 0 16,-17 0-16,17 0 0,-18 0 0,1 0 0,-18 17 0,35-17 0,-17 0 0,17 0 0,-17 0 0,0 0 0,-1 0 16,-17 18-16,35-18 0,-17 0 0,0 0 0,-1 0 0,1 0 0,0 0 0,-1 0 0,19 0 0,-19 0 0,1 0 0,-1 0 0,19 0 0,-19 18 15,19-18-15,-19 0 0,19 0 0,-19 0 0,1 0 0,0 0 0,-1 0 0,1 0 0,-1 0 0,1 0 0,0 0 0,-1 0 0,1 0 16,0 0-16,-1 0 0,1 0 0,17 17 0,-17-17 0,17 0 0,-17 0 0,17 18 0,0-18 0,-17 0 0,0 0 0,-1 0 0,1 0 15,17 0-15,-17 0 0,17 0 0,0 0 0,-17 0 0,17 0 0,-17 18 0,17-18 0,-17 0 0,-1 0 16,1 0-16,0 0 0,-1 0 0,1 0 0,0 0 0,-1 17 0,1-17 0,0 0 0,17 0 0,-18 0 0,1 0 0,0 0 0,-1 0 0,1 0 16,0 0-16,-1 0 0,1 0 0,0 0 0,-1 0 0,18 18 0,1-18 0,-19 0 0,1 0 0,0 0 0,-1 0 0,1 0 15,0 0-15,-1 0 0,19 0 0,-19 0 0,1 0 0,-1 0 0,1 0 0,17 17 0,-17-17 0,0 0 0,-1 0 0,1 0 16,0 0-16,-1 0 0,1 0 0,-1 0 0,1 0 0,0 18 0,-1-18 0,19 0 0,-19 0 0,1 0 0,0 0 0,-1 0 16,1 0-16,0 0 0,-1 0 0,1 0 0,-1 0 0,1 0 0,0 0 0,-1 0 0,19 0 0,-19 0 0,1 0 0,0 18 0,-1-18 0,1 0 15,17 0-15,-17 0 0,-1 0 0,1 0 0,0 0 0,17 0 0,0 0 0,-17 0 0,-1 0 0,1 0 0,0 0 0,-1 0 16,1 0-16,0 0 0,-1 0 0,1 0 0,0 0 0,-1 17 0,1-17 0,-1 0 0,1 0 0,0 0 0,-1 0 0,1 0 0,0 0 0,-1 0 0,1 0 0,0 0 15,-1 0-15,1 0 0,0 0 0,-1 0 0,1 0 0,-1 0 0,1 0 0,0 0 0,-1 0 0,1 0 0,0 0 0,17 0 0,0 0 0,-35 18 16,18-18-16,-1 0 0,1 0 0,0 0 0,-1 0 0,19 0 0,-19 0 0,19 0 0,-1 0 0,-17 0 0,-1 0 0,1 0 16,-1 0-16,1 0 0,17 0 0,-17 0 0,0 0 0,-1 0 0,1 0 0,-18 18 0,18-18 0,-1 0 0,1 0 0,-1 0 0,1 0 15,0 0-15,17 0 0,-17 0 0,-1 0 0,19 0 0,-19 0 0,1 0 0,-1 0 0,1 0 0,0 0 0,-1 0 16,1 0-16,0 0 0,-1 0 0,1 0 0,0 0 0,-1 0 0,1 17 0,-1-17 0,1 0 0,0 0 16,-1 0-16,1 0 0,0 0 0,-1 18 0,1-18 0,0 0 0,-1 0 0,1 0 0,0 0 15,-1 0-15,1 0 0,-1 0 0,1 0 0,0 0 0,-1 0 0,1 0 16,0 0-16,-1 0 0,1 0 0,0 0 0,-1 0 0,1 0 0,-1 0 0,-17 18 15,18-18-15,0 0 0,-1 0 0,1 0 0,0 0 0,-1 0 0,1 0 0,0 0 0,-1 0 16,1 0-16,0 0 0,-1 0 0,1 0 0,-1 0 0,1 0 0,0 0 0,17 0 0,-17 0 16,-1 0-16,1 0 0,0 0 0,-1 0 0,1 0 0,-1 0 0,1 0 0,0 0 0,-1 0 0,19 0 0,-19 0 15,1 0-15,0 0 0,-1 0 0,18 0 0,-17 0 0,17 0 0,-17 0 0,17 0 0,-17 0 0,17 0 0,-17 0 16,-1 0-16,1 0 0,0 0 0,-1 0 0,1 0 0,0 0 0,17 0 0,0 0 0,-17 0 0,0 0 0,17 0 16,-18 0-16,1 0 0,0 0 0,-1 0 0,1 0 0,0 0 0,-1 0 0,1 0 0,17 0 0,0 0 0,-17 0 0,0 0 15,-1 0-15,1 0 0,0 0 0,-1 0 0,1 0 0,0 0 0,-1 0 0,1 0 0,0 0 0,-1 0 0,1 0 0,-1 0 0,1 0 0,0 0 16,-1 0-16,19 0 0,-19 0 0,1 0 0,17 0 0,-17 0 0,-1 0 0,1 0 0,0 0 0,17 0 15,-17 0-15,-1 0 0,1 0 0,0 0 0,-1 0 0,1 0 0,-1 0 0,1 0 0,17 0 0,-35-18 0,18 18 16,0 0-16,-1 0 0,1 0 0,0 0 0,-1 0 0,1 0 0,-1 0 0,1 0 0,0 0 0,-1 0 0,1 0 16,0 0-16,-1 0 0,1 0 0,17 0 0,-17 0 0,0 0 0,-1 0 0,1 0 0,-1 0 0,1 0 0,0 0 0,-1 0 15,1 0-15,0 0 0,-1 0 0,1 0 0,0 0 0,-1 0 0,1 0 0,-1 0 0,1 0 0,0 0 0,-1 0 16,1 0-16,0 0 0,-1 0 0,1 0 0,0 0 0,-1 0 0,1 0 0,17 0 0,-17 0 0,-1-18 16,1 18-16,0 0 0,-1 0 0,19 0 0,-19 0 0,19 0 0,-19 0 0,1 0 0,-1 0 0,1 0 0,0 0 15,-1 0-15,1 0 0,0 0 0,-1 0 0,1 0 0,0 0 0,-1 0 0,1 0 0,-1 0 0,1-17 0,0 17 0,-1 0 16,1 0-16,0 0 0,-1 0 0,19 0 0,-19 0 0,1 0 0,-1 0 0,1 0 0,0 0 0,-1-18 0,1 18 0,0 0 0,-1 0 0,19 0 15,-19 0-15,1 0 0,17 0 0,-17 0 0,-1 0 0,1 0 0,0-18 0,-1 18 0,1 0 0,17 0 0,-17 0 16,17 0-16,-17 0 0,-1 0 0,1 0 0,0 0 0,17 0 0,-17 0 0,-1 0 0,1-17 0,17 17 0,-17 0 0,0 0 0,-1 0 16,1 0-16,-1 0 0,1-18 0,17 18 0,-17 0 0,0 0 0,-1 0 0,1 0 0,0 0 0,-1 0 0,1 0 0,-1 0 0,1 0 15,0 0-15,-1 0 0,1 0 0,0 0 0,-1 0 0,1 0 0,17 0 0,-17 0 0,-1 0 0,1 0 0,0 0 0,17 0 0,-35-18 0,18 18 16,17 0-16,-17 0 0,17 0 0,0 0 0,-17 0 0,-1 0 0,1 0 0,0 0 0,-1 0 0,1 0 0,17 0 0,-17 0 0,17 0 16,0 0-16,-17 0 0,0 0 0,-1 0 0,19 0 0,-19 0 0,1 0 0,17 0 0,-17 0 0,17 0 0,-17 0 0,17 0 0,0 0 15,1 0-15,-1 0 0,-17 0 0,17 0 0,-18 0 0,19 0 0,-1 0 0,0 0 0,-17 0 0,17 0 0,-17 0 16,-1 0-16,1 0 0,17 0 0,-17 0 0,0 0 0,17 0 0,-17 0 0,-1 0 0,1 0 0,17 0 0,-17 0 0,-1 0 0,19 0 0,-19 0 0,1 0 0,0 0 15,17 0-15,-18 0 0,1 0 0,0 0 0,17 0 0,-17 0 0,-1 0 0,19 0 0,-19 0 0,1 0 0,0 0 0,-1 0 0,36 0 0,-35 0 0,-1 0 16,1 0-16,17 0 0,-17 0 0,17 0 0,-17 0 0,-1 0 0,1 0 0,17 0 0,-17 0 0,0 0 0,-1 0 0,19 0 0,-1 0 0,-17 0 16,-1 0-16,18 0 0,-17 0 0,0 0 0,-1 0 0,19 0 0,-19 0 0,1 0 0,0 0 0,17 0 0,-18 0 0,1 0 0,17 0 0,1 0 15,-19 0-15,19 0 0,-19 0 0,1 0 0,17 0 0,-17 0 0,-1 0 0,1 0 0,17 0 0,-17 0 0,17 0 0,-17 0 0,-1 0 0,19 0 0,-1 0 16,-17 0-16,-1 0 0,1 0 0,0 0 0,17 0 0,-17 0 0,-1 0 0,18 0 0,-17 0 0,17 0 0,-17 0 0,17 0 16,-17 0-16,0 0 0,-1 0 0,1 0 0,-1 0 0,19 0 0,-19 0 0,19 0 0,-19 0 0,19 0 0,-1 0 0,-17 0 0,17 0 15,-18 0-15,1 0 0,0 0 0,-1-17 0,1 17 0,0 0 0,17 0 0,-17 0 0,17 0 0,0 0 0,-17 0 0,-1 0 16,1 0-16,17 0 0,-17 0 0,17 0 0,0 0 0,-17 0 0,0 0 0,-1 0 0,1 0 0,17 0 0,-17 0 0,17 0 0,-17 0 0,35 0 15,-36 0-15,1 0 0,0 0 0,17 0 0,0 0 0,-17 0 0,17 0 0,-17 0 0,-1 0 0,19 0 0,-19 0 0,19 0 0,-19 0 0,1 0 0,17 0 16,-17 0-16,-1 0 0,19 0 0,-19 0 0,1 0 0,17 0 0,-17 0 0,0 0 0,-1 0 0,19 0 0,-19 0 0,1 0 0,17 0 0,-17 0 0,17 0 16,-17 0-16,-1 0 0,1 0 0,17 0 0,-17 0 0,17 0 0,0 0 0,1 0 0,-19 0 0,1 0 0,0 0 0,-1 0 0,1 0 15,-1 0-15,19 0 0,-19 0 0,1 0 0,0 0 0,-1 0 0,1 0 0,17 0 0,-17 0 0,17 0 0,-17 0 0,-1 0 0,1 0 0,17 0 16,-17 0-16,0 0 0,-1 0 0,1 0 0,0 0 0,-1 0 0,1 0 0,-1 0 0,1 0 0,0 0 0,-1 0 0,1-18 0,0 18 16,17 0-16,-17 0 0,-1 0 0,1 0 0,-1 0 0,1 0 0,0 0 0,-1 0 0,1 0 0,0 0 0,17 0 15,-17 0-15,-1 0 0,1 0 0,0 0 0,-1 0 0,18 0 0,-17 0 0,17 0 16,-17 0-16,0 0 0,17 0 0,-17 0 0,17 0 0,-18 0 0,1 0 0,0 0 0,-1 0 15,1 0-15,0 0 0,-1 0 0,1 0 0,17 0 0,-17 0 0,-1 0 0,1 0 0,0 0 0,-1 0 0,19 0 16,-19 0-16,1 0 0,0 0 0,-1 0 0,1 0 0,-1 0 0,1 0 0,0 0 0,-1 0 0,1 0 0,0 0 16,-1 0-16,1 0 0,0 0 0,-1 0 0,1 0 0,0 0 0,-1 0 0,1 0 0,-1 0 15,1 0-15,0 0 0,-1 0 0,1 0 0,0 0 0,-1 0 0,1 0 0,0 0 0,-1 0 16,1 0-16,-1 0 0,1 0 0,-18-17 0,18 17 0,-1 0 0,1 0 0,0 0 0,-1 0 16,1 0-16,17 0 0,-17 0 0,0 0 0,-1 0 0,1 0 0,-1 0 0,1 0 0,0 0 15,-1 0-15,1 0 0,0 0 0,-1 0 0,1 0 0,17 0 0,-17-18 0,17 18 0,-17 0 16,-1 0-16,1 0 0,17 0 0,-17 0 0,0 0 0,17 0 0,-18 0 0,1 0 0,0 0 0,-1 0 0,1 0 0,-18-18 15,35 18-15,1 0 0,-19 0 0,18 0 0,-17 0 0,0 0 0,-1 0 0,1 0 0,17 0 0,-17 0 0,0 0 0,-1 0 16,1-17-16,0 17 0,-1 0 0,1 0 0,-1 0 0,1 0 0,0 0 0,-1 0 0,19 0 0,-19 0 16,1-18-16,0 18 0,-1 0 0,1 0 0,-1 0 0,1 0 15,-18-18-15</inkml:trace>
  <inkml:trace contextRef="#ctx0" brushRef="#br0" timeOffset="3648.01">22913 14446 0,'0'18'16,"18"-18"15,-18 18-31,0-1 0,17-17 0,1 0 15,-18 18-15,17-18 16,1 0-16,-18 17 0,18-17 16,-1 0-16,-17 18 15,18-18-15,0 0 16,-18 18-16,17-18 0,19 0 16,-19 0-1,1 0-15,0 0 16,-1 0-16,-17 17 0,18-17 15,-1 0-15,1 0 16,0 0 0,-1 0-16,1 0 15,0 0-15,-1 0 16,1 0 0,0 0-16,-1 0 15,1 0 1,-1 0 15,-17-17-31,18 17 0,-18-18 16,18 18-1,-18-18-15,0 1 16,17 17-16,-17-18 0,18 1 16,0 17-16,-18-18 0,0 0 15,17 18-15,-17-17 16,0-1-16,18 18 0,-18-18 0,0 1 15,18 17-15,-18-18 16,0 0-16,17 18 0,-17-17 16,0-1-1,0 1-15,18 17 16,-18-18-16,0 0 0,0 1 16,0-1-16,0 0 15,0 1-15,0-1 16,17 18-16,-17-18 0,0 1 15,0-1-15,0 0 16,0 1 0,0-1-16,0 1 15,0-1 1,0 0 0,0 1-1,-17 17 1,17-18-16,-18 18 31,1 0-15,17-18-16,-18 18 15,0 0-15,18-17 16,-17 17-16,-1 0 16,0 0-16,1 0 15,-1 0-15,0 0 0,18-18 0,-17 18 16,-1 0-16,18-18 0,-17 18 0,-1 0 0,0 0 15,1 0-15,-1 0 0,0 0 16,1 0-16,17-17 0,-18 17 0,0 0 0,1 0 16,-1 0-16,1 0 0,-1 0 0,0 0 15,1 0-15,-1 0 0,0 0 16,1 0-16,17-18 0,-18 18 0,0 0 16,1 0-1,-1 0 1,0 0-16,1 0 15,-1 0 1,1 0 0,-1 0-16,0 0 15,1 0 1,-1 0 0,18 18-16,-18-18 15,18 17 1,0 1-16,-17-18 0,17 18 0,0-1 15,-18 1 1,18 0-16,0-1 0,0 1 16,0 0-16,-18-18 0,18 17 0,0 1 15,0-1-15,0 1 0,-17-18 0,17 18 0,0-1 16,0 1-16,0 0 0,0-1 16,0 1-16,0 0 0,0-1 15,0 1-15,0 0 0,0-1 0,0 1 16,0-1-16,17-17 0,-17 18 15,0 0-15,0-1 0,18-17 16,-18 18-16,0 0 0,0-1 16,18-17-1,-18 18-15,17-18 0,-17 18 16,18-18-16,-18 17 0,18-17 16,-18 18-16,17-18 0,1 0 15,-18 17-15,18-17 16,-1 0-16,-17 18 15,18-18-15,-18 18 16,17-18-16,1 0 16,-18 17-1,18-17 1,-1 0 46</inkml:trace>
  <inkml:trace contextRef="#ctx0" brushRef="#br0" timeOffset="5848.02">23230 13794 0,'-17'0'16,"-1"0"-1,1 0 1,17-18 0,0 0-16,-18 18 0,18-17 15,0-1-15,-18 18 0,18-18 0,-17 18 0,17-17 16,0-1-16,0 0 0,-18 18 0,18-17 0,0-1 16,0 1-16,0-1 0,-18 18 0,18-18 0,0 1 0,0-1 15,0 0-15,0 1 0,-17 17 0,17-18 0,0 0 16,0 1-16,-18 17 0,18-18 0,0 1 0,0-1 0,0 0 15,0 1-15,0-1 0,0 0 16,0 1-16,0-1 16,0 0-1,0 1-15,0-1 16,18 18 0,-18-17-16,17 17 15,-17-18-15,18 18 16,-18-18-16,18 18 15,-1 0-15,1 0 16,0 0-16,-1 0 16,1 0-16,-18-17 0,17 17 15,1 0 1,-18 17 46,0 1-62,18-18 16,-18 18-16,0-1 0,0 1 16,0-1-16,0 1 0,0 0 15,0-1-15,0 1 0,0 0 16,0-1-16,-18-17 0,18 18 16,-18-18-16,18 18 0,-17-18 15,17 17-15,-18-17 0,1 0 16,-1 0 46,0 0-46,1 0 0,17-17-16,0-1 0,-18 18 0,18-18 15,-18 18-15,18-17 0,0-1 0,0 0 0,-17 18 0,17-17 16,-18 17-16,18-18 0,0 0 0,-18 18 15,18-17-15,0-1 0,0 1 0,-17 17 0,17-18 16,0 0-16,0 1 0,0-1 16,0 0-16,0 1 15,0-1-15,0 0 16,0 1-16,0-1 16,0 1-16,17 17 0,-17-18 0,0 0 15,18 18-15,-18-17 0,18 17 0,-18-18 16,17 18-16,-17-18 0,18 18 0,-18-17 0,18-1 15,-1 18-15,-17-18 0,18 1 0,0 17 0,-18-18 16,17 18-16,-17-18 0,18 18 0,-18-17 0,17 17 0,-17-18 0,18 18 16,-18-17-16,18 17 0,-1-18 0,-17 0 0,18 18 0,0-17 15,-1-1-15,1 18 16,0 0-16,-18-18 0,17 18 16,-17-17-16,18 17 0,-1 0 15,1 0 16</inkml:trace>
  <inkml:trace contextRef="#ctx0" brushRef="#br0" timeOffset="7615.35">23707 12418 0,'0'17'47,"0"1"-31,0 0-1,0-1 1,0 1 0,0 0-16,0-1 0,0 1 15,0 0 1,0-1-16,0 1 16,0-1-16,0 1 15,0 0-15,0-1 16,0 1-1,0 0 1,0-36 125,0 0-141,0 1 0,0-1 15,0 0-15,0 1 16,0-1-16,0 1 0,17 17 16,-17-18-16,0 0 0,0 1 0,18-1 15,-18 0-15,0 1 16,0-1-16,18 18 0,-18-18 0,0 1 15,17 17-15,-17-18 16,18 18-16,-18-18 0,17 18 63,-17-17-63,18 17 31,0 0 47,-1 0-47,-17 17-31,0 1 16,0 0-16,18-18 15,-18 17-15,0 1 0,0 0 0,0-1 16,18-17-16,-18 18 16,0 0-16,0-1 15,0 1-15,0 0 16,17-18-16,-17 17 16,0 1-16,0-1 0,0 1 15,0 0-15,0-1 16,18-17-16,-18 18 15</inkml:trace>
  <inkml:trace contextRef="#ctx0" brushRef="#br0" timeOffset="8876.09">24059 12347 0,'0'18'78,"0"-1"-78,0 1 15,0 0-15,0-1 16,0 1-16,0 0 0,0-1 16,0 1-16,18-18 0,-18 18 15,0-1-15,18-17 0,-18 18 0,0 0 16,17-18-16,-17 17 0,0 1 0,18-18 16,-18 17-16,0 1 15,18-18-15,-1 0 16,1 0 15,0 0 16,-18-18 0,17 1-32,-17-1-15,18 18 0,-18-17 0,0-1 16,0-17-16,0 17 0,17 18 16,-17-18-16,0 1 0,0-1 15,0 0-15,0 1 0,0-1 16,0 0-16,0 1 16,0-1-16,0 1 15,0-1-15,0 0 16,0 1-16,0-1 15,0 0 1,0 1 31,0 34 31,0 1-62,0 0-1,18-18-15,-18 17 0,0 1 16,0 0-16,18-18 0,-18 17 0,17-17 0,-17 18 16,0-1-16,0 1 0,18-18 15,-18 18-15,0-1 0,0 1 16,0 0-16,18-18 0,-18 17 15</inkml:trace>
  <inkml:trace contextRef="#ctx0" brushRef="#br0" timeOffset="9532.04">24395 11942 0,'0'17'62,"0"1"-62,0-1 16,17-17-16,-17 18 0,0 0 0,0-1 0,0 1 15,18-18-15,-18 18 0,0-1 0,18-17 0,-18 18 0,0 0 16,0-1-16,0 1 0,17-18 0,-17 17 0,0 1 16,0 0-16,0-1 0,0 1 0,18-18 0,-18 18 0,0-1 15,0 1-15,0 0 0,0-1 0,0 1 0,17-1 0,-17 1 16,0 0-16,18-18 0,-18 17 0,0 1 0,0 0 0,0-1 0,0 1 15,18 0-15,-18-1 0,0 1 0,0 0 16,17-1 0,-17 1-16</inkml:trace>
  <inkml:trace contextRef="#ctx0" brushRef="#br0" timeOffset="10597.04">24606 11800 0,'0'18'94,"0"0"-79,0-1-15,18-17 16,-18 18-16,0 0 0,0-1 0,0 1 16,18 0-16,-18-1 0,0 1 0,0-1 15,0 1-15,0 0 0,17-18 0,-17 17 0,0 1 16,18-18-16,-18 18 0,0-1 0,0 1 0,0 0 15,17-18-15,-17 17 0,0 1 0,0-1 0,0 1 16,18-18-16,-18 18 0,0-1 0,0 1 0,0 0 16,18-18-16,-18 17 0,0 1 0,0 0 0,17-18 15,-17 17-15,0 1 0,0-1 16,0 1-16,18-18 16,-18 18-16,0-1 15,0 1 1,0 0-16,0-1 15,0 1 17,0 0 77,0-1-93,0 1 15,18-18-15,-18 18-1</inkml:trace>
  <inkml:trace contextRef="#ctx0" brushRef="#br0" timeOffset="21484.15">10213 13847 0,'18'0'78,"-1"0"-63,1 0 1,-18-18 0,17 18-16,1 0 15,-18-18-15,18 18 0,-1 0 0,1 0 16,-18-17-16,18 17 0,-1 0 0,1 0 15,0-18-15,-1 18 16,1 0-16,0 0 16,-18-18-16,17 18 0,-17-17 0,18 17 0,-1 0 15,1 0-15,0 0 0,-18-18 0,17 18 16,1 0-16,0-18 0,-1 18 16,1 0-16,0 0 0,-1 0 0,-17-17 15,18 17-15,-18-18 0,17 18 0,1 0 16,0 0-16,-1 0 0,1 0 15,-18-18-15,18 18 0,-1 0 0,1 0 16,-18-17 0,18 17-16,-1 0 0,1 0 0,-1 0 15,1 0-15,-18-18 0,18 18 16,-1 0-16,1 0 16,-18-17-16,18 17 0,-1 0 31,1 0-16</inkml:trace>
  <inkml:trace contextRef="#ctx0" brushRef="#br0" timeOffset="23296.1">13388 13935 0,'18'0'78,"-1"0"-78,1 0 16,-1 0-16,1 0 15,0 0-15,-18-18 0,17 18 0,1 0 16,-18-18-16,18 18 0,-1 0 0,-17-17 0,18 17 0,0 0 16,-18-18-16,17 18 0,1 0 0,-1 0 0,-17-17 15,18 17-15,0 0 0,-1 0 0,-17-18 0,18 18 0,-18-18 0,18 18 16,-1 0-16,1 0 0,0 0 0,-18-17 0,17 17 16,1 0-16,0 0 0,-1-18 0,1 18 15,-1 0-15,1 0 0,0-18 0,-1 18 16,-17-17-16,18 17 0,0 0 0,-1 0 15,1 0-15,0-18 0,-1 18 16,1 0-16,-1 0 0,1 0 16,-18-18-16,18 18 0,-1 0 0,1 0 15,0 0-15,-1 0 16,-17-17-16,18 17 0,0 0 16,-1-18-16,1 18 0,0 0 15,-1 0-15,1 0 16,-1 0-16,1 0 15,0 0-15,-1 0 0,1 0 16,-18-18-16,18 18 0,-1 0 16,1 0-16,0 0 0,-1 0 15,1 0-15,-1 0 16,1 0 0,0 0-1,-1 0-15,-17-17 31</inkml:trace>
  <inkml:trace contextRef="#ctx0" brushRef="#br0" timeOffset="25106.39">16863 13882 0,'17'0'63,"1"0"-32,0 0-15,-18-18-16,17 18 0,1 0 15,-18-17-15,18 17 0,-1 0 0,1 0 16,0 0-16,-18-18 0,17 18 0,1 0 16,-18-18-16,17 18 0,1 0 0,0 0 15,-1 0-15,-17-17 0,18 17 0,0 0 0,-18-18 16,17 18-16,1 0 0,0 0 0,-18-18 0,17 18 15,1 0-15,-1 0 0,1 0 0,-18-17 0,18 17 16,-1 0-16,1 0 0,0 0 0,-18-18 16,17 18-16,1 0 0,-18-18 0,18 18 0,-1 0 15,1 0-15,-18-17 0,17 17 0,1 0 16,0 0-16,-18-18 0,17 18 16,19 0-1,-19 0-15,-17-18 0,18 18 0,0 0 16,-18-17-16,17 17 0,1 0 0,0-18 15,-1 18-15,1 0 0,-1 0 16,-17-17-16,18 17 0,0 0 0,-1 0 16,1 0-16,-18-18 15,18 18-15,-1 0 0,1 0 16,-18-18-16,18 18 0,-1 0 16,1 0-1,-1 0-15,1-17 16,0 17 15</inkml:trace>
  <inkml:trace contextRef="#ctx0" brushRef="#br0" timeOffset="26380.92">20038 13970 0,'17'0'78,"1"0"-62,0 0 0,-1 0-16,-17-18 0,18 18 0,0 0 15,-1 0-15,-17-17 0,18 17 0,0 0 0,-1 0 16,1-18-16,-1 18 0,1 0 0,0 0 0,-18-18 0,17 18 16,1 0-16,-18-17 0,18 17 0,-1 0 0,1 0 0,0 0 0,-18-18 15,17 18-15,1 0 0,-1-17 0,1 17 0,0 0 16,-1-18-16,1 0 0,0 18 0,-1 0 15,1 0-15,-18-17 0,18 17 0,-1 0 0,1 0 0,-18-18 16,18 18-16,-1 0 0,1 0 0,-1 0 0,-17-18 16,18 18-16,-18-17 0,18 17 0,-1 0 15,1 0-15,-18-18 0,18 18 0,-1 0 16,1 0-16,-18-18 0,18 18 0,-1 0 16,-17-17-16,18 17 0,-1 0 0,-17-18 15,18 18-15,0 0 0,-1 0 0,-17-18 0,18 18 16,0 0-16,-1 0 0,1 0 15,0 0-15,-18-17 0,17 17 0,1 0 0,-1 0 16,1 0-16,0 0 0,-18-18 16,17 18-16,1 0 0,-18-17 0,18 17 15,-1 0-15,1 0 0,0 0 16,-18-18-16,17 18 0,1 0 16,-1 0-16,1 0 0,0 0 15,-1 0 1,-17-18-16,18 18 31</inkml:trace>
  <inkml:trace contextRef="#ctx0" brushRef="#br0" timeOffset="33526.51">4904 15663 0,'0'18'31,"0"0"-31,0-1 16,0 1-16,0 0 0,0-1 0,0 1 0,0-1 0,0 1 15,0 0-15,0-1 0,0 1 0,0 0 0,0-1 0,0 1 16,0 0-16,17-18 0,-17 17 0,0 1 0,0-1 0,0 1 0,0 0 0,0 17 15,0-17-15,0-1 0,0 1 0,0 0 0,0-1 0,0 1 0,0 17 16,0-17-16,0-1 0,0 1 0,0 0 0,0-1 0,0 19 0,0-19 16,0 1-16,0 0 0,0-1 0,0 1 0,0-1 0,0 1 0,0 0 0,0-1 15,0 1-15,0 0 0,0-1 0,0 1 0,0 0 0,18-1 0,-18 1 0,0-1 16,0 1-16,0 0 0,0-1 0,0 1 0,0 0 0,0-1 16,0 1-16,0 0 0,0-1 0,0 1 0,0 0 15,0-1-15,0 1 0,0-1 0,0 1 16,0 0-16,0-1 0,0 1 15,0-36 95,0 1-110,-18-1 0,18 0 0,-17 1 15,17-1-15,0 1 0,0-1 0</inkml:trace>
  <inkml:trace contextRef="#ctx0" brushRef="#br0" timeOffset="34869.19">4939 15716 0,'18'0'63,"-1"0"-48,1 0-15,-1 0 0,1 0 16,0 0-16,-1 0 0,1 0 15,0 0 1,-18 18 47,17-18-63,-17 18 15,0-1-15,0 1 16,0-1-16,0 1 0,0 0 15,0-1-15,0 1 0,0 0 16,0-1-16,0 1 0,0 0 16,0-1-16,0 1 15,0-1-15,0 1 32,0 0-17,0-1 1,-17-17-16,-1 0 15,18 18-15,-18-18 32,1 0-17,-1 0 17,0 0-1,1 0 0,-1 0-15,1 0-1</inkml:trace>
  <inkml:trace contextRef="#ctx0" brushRef="#br0" timeOffset="35942.16">5292 15946 0,'17'0'94,"1"0"-78,-18 17-1,18-17-15,-1 0 16,-17 18-16,18-18 16,0 0-16,-1 0 15,1 0 1,-1 0 15,1 0 32,-18-18-48,0 1-15,0-1 16,0-17-1,0 17-15,0 0 16,0 1-16,0-1 16,0 0-16,0 1 15,0-1 17,-18 18 30,1 0-46,-1 0-1,1 0 1,17 18 0,0-1 30,0 1-46,0 0 16,0-1 0,0 1-16,0 0 15,0-1 1,0 1 0</inkml:trace>
  <inkml:trace contextRef="#ctx0" brushRef="#br0" timeOffset="36478.16">5733 15628 0,'0'18'109,"0"-1"-93,0 1-16,0 0 31,0-1-15</inkml:trace>
  <inkml:trace contextRef="#ctx0" brushRef="#br0" timeOffset="36899.22">5733 15875 0,'0'18'16,"0"-1"-1,0 1 1,0 0-16,0-1 0,0 1 15,0-1-15,0 1 16,0 0-16,0-1 0,0 1 16,0 0-16,0-1 15,17-17-15</inkml:trace>
  <inkml:trace contextRef="#ctx0" brushRef="#br0" timeOffset="38210.41">5891 15822 0,'0'18'125,"0"-1"-109,0 1-16,0 0 0,0-1 15,0 1 1,0 17-16,18-35 0,-18 18 16,0-1-1,0 1 1,0 0 0,18-18-1,-18-18 95,0 0-110,0 1 0,0-1 15,0 1-15,0-1 0,0 0 16,0 1-16,0-1 0,0 0 15,0-17 1,0 17-16,17 18 16,-17-17-16,0-1 0,0 1 15,0-1-15,0 0 16,18 18 0,0 0 62,-1 0-47,1 0-15,-1 0 15,1 0-16,-18 18-15,0 0 16,18-18 0,-18 17-16,17-17 15,-17 18-15,0-1 16,18-17-16,-18 18 16,0 0-16,0-1 15,0 1 1,0 0-16,0-1 15,0 1 1,18-18 0,-18 18 15,0-1-15</inkml:trace>
  <inkml:trace contextRef="#ctx0" brushRef="#br0" timeOffset="38795.39">6209 15734 0,'18'0'78,"-1"0"-47,1 0-15,-18-18-16,17 18 15,1 0 1,0 0-1,-1 0 1,1 0 0,0 0-1,-18-17-15,17 17 32,1 0-17,-18-18 1</inkml:trace>
  <inkml:trace contextRef="#ctx0" brushRef="#br0" timeOffset="39794.69">6262 15575 0,'0'18'79,"0"-1"-79,0 1 15,0 0-15,0-1 16,0 1-16,17-18 0,-17 18 0,0-1 15,18-17 1,-18 18-16,0 0 16,0-1-1,0 1 1,18-18 0,-1 0 62,-17 17-47,18-17-31,0 0 16,-1 0 15,1 0-16,0 0-15,-1 0 16,1 0-16</inkml:trace>
  <inkml:trace contextRef="#ctx0" brushRef="#br0" timeOffset="40424.21">6297 16263 0,'0'18'31,"0"-1"-15,0 1-16,0 0 0,0-1 16,0 1-16,0 0 0,0-1 0,0 1 0,0-1 15,0 1-15,0 0 0,0-1 0,0 1 0,0 0 16,0-1-16,0 1 0,0 0 0,0-1 16,18-17-16,-18 18 0,0-1 0,0 1 15,0 0 1,0-1-1,17-17-15</inkml:trace>
  <inkml:trace contextRef="#ctx0" brushRef="#br0" timeOffset="40869.18">6597 16298 0,'0'18'47,"0"0"-32,0-1-15,0 1 0,0 0 16,0-1-16,0 1 0,0-1 15,0 1-15,0 0 0,0-1 16,0 1-16,0 0 16,0-1-16,0 1 0,0 0 15,-18-18 1,18 17-16</inkml:trace>
  <inkml:trace contextRef="#ctx0" brushRef="#br0" timeOffset="41363.19">6368 16598 0,'17'0'31,"1"0"-15,0 0 0,-1 0-16,-17-17 15,18 17-15,-1 0 16,1 0-1,0 0-15,-18-18 0,17 18 0,1 0 16</inkml:trace>
  <inkml:trace contextRef="#ctx0" brushRef="#br0" timeOffset="41837.97">6456 16704 0,'17'0'63,"1"0"-63,0 0 0,-1 0 16,1 0-16,0 0 15,-1 0-15,1 0 0,0 0 16,-1 0-1,1 0 1,0 0 0</inkml:trace>
  <inkml:trace contextRef="#ctx0" brushRef="#br0" timeOffset="42565.6">6650 16387 0,'18'0'62,"-1"0"-46,1 0 0,-1 0-16,1 0 15,0 0-15,-1 0 16,-17-18-1,18 18-15,0 0 16</inkml:trace>
  <inkml:trace contextRef="#ctx0" brushRef="#br0" timeOffset="43164.27">6650 16563 0,'0'0'0,"18"0"0,-1 0 31,1 0 0,-1 0-15,1 0 0,0 0-16,-1 0 15,1 0 1,0 0 0,-18-18 30</inkml:trace>
  <inkml:trace contextRef="#ctx0" brushRef="#br0" timeOffset="43679.2">6826 16245 0,'18'0'31,"-18"18"-31,0 0 16,0-1-1,0 1-15,0 0 16,0-1-16,18-17 0,-18 18 0,0 0 0,0-1 16,0 1-16,0-1 0,0 1 15,0 0-15,17-18 0,-17 17 0,0 1 16,0 0-16,0-1 0,0 1 0,0 0 15,18-18-15,-18 17 0,0 1 16,0-1-16,0 1 16</inkml:trace>
  <inkml:trace contextRef="#ctx0" brushRef="#br0" timeOffset="44592.2">6914 16810 0,'0'18'31,"0"-1"-15,0 1 0,0-1 15,0 1-16,0 0-15,0-1 16,0 1 0,18-18 15,-18 18-31,18-18 0,-1 0 78,1 0-62,-18-18-1,18 18 1,-1 0-16,-17-18 16,18 18-16,-18-17 0,18 17 15,-18-18-15,17 18 0,-17-18 16,18 18-16,-18-17 15,17 17-15,1 0 16,0-35 0,-18 17-16,17 18 15,1 0-15,-18-18 16,18 18-16</inkml:trace>
  <inkml:trace contextRef="#ctx0" brushRef="#br0" timeOffset="45183.57">7285 16245 0,'0'18'47,"0"0"-47,0-1 15,-18-17-15,18 18 0,0 0 0,-17-18 16,17 17-16,-18 1 0,18 0 16,0-1-1,-18-17-15,18 18 32,0-1-1,-17-17-31</inkml:trace>
  <inkml:trace contextRef="#ctx0" brushRef="#br0" timeOffset="45697.21">7232 16387 0,'18'0'16,"-1"0"-16,1 0 15,-1 0 1,1 0-1,0 0 1,-1 0 0,1 0 15,0 0-31,-1 0 16,1 0 15,0 0 16,-1 0-47</inkml:trace>
  <inkml:trace contextRef="#ctx0" brushRef="#br0" timeOffset="46392.01">7197 16633 0,'17'0'47,"1"0"-31,0 0-16,-1 0 0,1 0 16,-1 0-16,1 0 15,0 0-15,-1 0 0,-17-17 16,18 17-16,0 0 15,-1 0-15,1 0 0,0 0 16,-18-18-16,17 18 16,1 0-16,-18-17 0,18 17 15,-1 0 1</inkml:trace>
  <inkml:trace contextRef="#ctx0" brushRef="#br0" timeOffset="47029.21">7444 16581 0,'-18'17'15,"18"1"17,0-1-17,0 1 1,0 0 0,0-1-1,0 1-15,0 0 16,0-1-16,0 1 0,18-18 15,-18 18-15,0-1 0,0 1 0,0 0 16,17-18-16,-17 17 0,18-17 0,-18 18 0,0-1 16,0 1-1,18-18-15</inkml:trace>
  <inkml:trace contextRef="#ctx0" brushRef="#br0" timeOffset="53462.24">6879 7638 0,'18'0'94,"-18"-18"-79,17 18 1,1 0-16,0-18 0,-1 18 0,-17-17 0,18 17 0,0 0 0,-1 0 16,1 0-16,0-18 0,-1 18 0,1 0 0,-1 0 0,36-18 0,-35 18 0,0 0 0,-1-17 15,1 17-15,0 0 0,-1 0 0,1 0 0,-1 0 0,1 0 0,-18-18 0,71 18 0,-54 0 0,1 0 16,0 0-16,-1 0 0,1 0 0,17 0 0,-17 0 0,-1 0 0,1-17 0,17 17 0,54 0 15,-54 0-15,-18 0 0,1 0 0,0 0 0,17-18 0,-17 18 0,-1 0 0,1 0 0,53 0 16,-54 0-16,1 0 0,-1 0 0,1 0 0,0 0 0,-1 0 0,1 0 0,0 0 0,-1 0 0,1 0 0,17 0 0,-17 0 16,17 0-16,-17 0 0,-1 0 0,1 0 0,0 0 0,-1 0 0,1 0 0,0 0 0,-1 0 0,18 0 15,-17 0-15,17 0 0,-35 18 0,18-18 0,0 0 0,-1 0 0,1 0 16,0 0-16,-18 17 0,17-17 0,1 0 16,-18 18-16,17-18 0,1 0 15,-18 17-15,0 1 16,18-18-16,-18 18 15,17-18 1,-17 17-16,18-17 0,-18 18 0,0 0 0,18-1 16,-18 1-16,0 0 0,17-18 0,-17 17 0,0 1 15,0-1-15,18-17 0,-18 18 0,18 0 0,-18-1 0,0 1 0,0 0 16,17-1-16,-17 1 0,0 0 0,0-1 0,18 1 0,-18 0 0,0-1 16,0 1-16,0-1 0,0 1 0,18 0 0,-18-1 0,0 1 15,0 0-15,17-1 0,-17 1 0,0 0 0,0-1 0,0 1 16,0-1-16,18-17 0,-18 18 0,0 0 0,0-1 0,0 1 15,17-18-15,-17 18 0,0-1 0,0 1 0,0 0 0,18-18 0,-18 17 16,0 1-16,18-18 0,-18 17 0,17 1 0,-17 0 16,0-1-16,18-17 0,-18 18 0,0 0 0,18-1 0,-18 1 15,0 0-15,17-18 0,-17 17 0,18 1 0,-18-1 16,0 1-16,18-18 0,-18 18 0,0-1 0,17-17 0,-17 18 0,0 0 16,18-1-16,-1-17 0,-17 18 0,0 0 0,18-18 0,-18 17 15,0 1-15,18-18 0,-18 18 0,17-18 0,1 0 16,-18 17-16,0 1 0,18-18 0,-18 17 0,17-17 0,-17 18 15,18-18-15,0 0 0,-18 18 0,17-18 16,-17 17-16,18-17 0,0 18 0,-1-18 16,1 0-16,-18 18 0,17-18 0,1 0 15,0 0-15,-1 0 0,-17 17 0,18-17 0,0 0 16,-1 18-16,1-18 0,0 0 0,-1 0 16,-17 18-16,18-18 0,-1 0 0,1 0 15,0 17 1,-1-17-16,1 0 0,0 0 15,-1 0 1,1 0-16,-18 18 0,18-18 0,-1 0 16,1 0-16,-1 0 15,-17 17-15,18-17 0,0 0 0,-1 0 16,1 0-16,0 0 0,-1 0 0,1 0 0,0 0 16,-1 0-16,1 0 0,-1 0 0,1 0 0,0 0 0,-1 0 15,1 0-15,0 0 0,-1 0 0,1 0 0,0 0 16,-1 0-16,1 0 0,0 0 0,-1 0 0,1 0 15,-18 18-15,17-18 0,1 0 0,0 0 0,-1 0 16,1 0-16,0 0 0,-1 0 0,1 0 16,0 0-16,-1 0 0,1 0 0,-1 0 15,1 0-15,0 0 0,-1 0 0,1 0 16,0 0-16,-1 0 16,1 0-16,0 0 15,-1 0-15,1 0 16,0 0-16,-1 0 0,1 0 15,-1 0-15,1 0 0,0 0 16,-1 0-16,1 0 0,0 0 16,-1 0-16,-17 18 0,18-18 15,0 0-15,-1 0 16,1 0-16,-1 0 16,1 0-1,0 0-15,-1 0 16,-17 17-16,18-17 0,0 0 15,-1 0-15,1 0 16,0 0 15,-18 18-15,17-18-16,1 0 16,-1 0 15,1 0-16,0 0 1,-1 0 0,1 0-1,0 0-15,-1 0 16,1 0-16,0 0 16,-1 0-1,-17 18 1,18-18 15,-1 0 16,1 0-31,0 0 15,-1 0-16,1 0 1,0 0 0,-1 0-1,1 0 1,0 0 15</inkml:trace>
  <inkml:trace contextRef="#ctx0" brushRef="#br0" timeOffset="54450.25">10989 8819 0,'0'18'78,"18"-18"-78,-18 18 0,17-18 16,-17 17-16,18-17 0,0 18 0,-1-18 0,-17 18 16,18-18-16,-18 17 0,17-17 0,1 18 0,0-18 15,-18 18-15,17-18 0,-17 17 16,18-17-16,0 0 0,-18 18 0,0-1 0,17-17 16,-17 18-16,18-18 0,-18 18 15,18-18-15,-1 0 16,-17 17-16,0 1 15,18-18-15,-18 18 16,0-1 0,0 1 15,18-18-31,-18 18 16,0-1-16,0 1 31,0 0 16,0-1-32,-18-17-15,18 18 0,-18-18 0,1 0 16,17 17-16,-18-17 0,0 0 16,18 18-16,-17-18 0,-1 0 15,18 18-15,-18-18 0,18 17 16,-17-17-16,-1 0 187</inkml:trace>
  <inkml:trace contextRef="#ctx0" brushRef="#br0" timeOffset="57660.44">6491 7338 0,'-18'17'78,"18"1"-47,-17-18-31,17 18 16,0-1-16,-18-17 15,18 18-15,0 0 16,-17-1 0,17 1-16,0 0 15,-18-18-15,18 17 0,0 1 16,0-1 0,-18-17-16,18 18 0,-17 0 15,17-1 1,-18-17-1,18 18-15,0 0 16</inkml:trace>
  <inkml:trace contextRef="#ctx0" brushRef="#br0" timeOffset="58381.26">6332 7426 0,'18'0'62,"0"18"-62,-1-18 16,-17 17-16,18-17 0,-18 18 15,18-18-15,-18 18 0,17-18 0,-17 17 0,18-17 16,-18 18-16,17-18 0,-17 17 0,0 1 16,18-18-16,-18 18 0,18-18 0,-18 17 15,17 1-15,-17 0 0,18-18 16,-18 17-16,0 1 0,18-18 0,-18 18 15,0-1-15,17-17 0,-17 18 0,0-1 16,18-17-16,0 0 0,-18 18 0,0 0 16,17-18-16,-17 17 0,18-17 15,-18 18 1,18-18 0,-18 18-16,17-18 31,-17 17-31</inkml:trace>
  <inkml:trace contextRef="#ctx0" brushRef="#br0" timeOffset="59175.27">6403 7479 0,'0'18'78,"0"-1"-62,0 1-16,0-1 15,0 1-15,0 0 0,-18-18 16,18 17-16,0 1 0,0 0 0,-17-18 0,17 17 16,0 1-16,0 0 0,0-1 0,0 1 15,0-1-15,-18-17 0,18 18 0,0 0 16,0-1-16,0 1 0,0 0 15,0-1-15,-18-17 16,18 18 15</inkml:trace>
  <inkml:trace contextRef="#ctx0" brushRef="#br0" timeOffset="67901.06">22719 14781 0,'18'0'94,"-1"0"-94,1 0 16,-1 0-16,1 0 15,0 0-15,-1 0 0,1 0 16,0 0-16,-1 0 0,1 0 16,0 0-16,-1 0 0,1 0 15,-1 0-15,1 0 0,0 0 0,-1 0 16,1 0-16,0 0 0,-1 0 0,1 0 16,0 0-16,-1 0 0,1 0 15,0 0-15,-1 0 0,1 0 16,17 0-16,-17 0 15,-1 0-15,1 0 16,0 0-16,-1 0 16,1 0-16,0 0 15,-1 0-15,1 0 16,-1 0-16,1 0 16,0 0-16,-1 0 15,1 0 1,35 0-1,-35 0-15,-1 0 16,1 0-16,-1 0 0,1 0 16,0 0-1,-1 0-15,1 0 0,0 0 16,-1 0 0,1 0-16,0 0 0,-18 18 15,17-18-15,1 0 0,-1 0 16,19 0-1,-19 0 1,1 0 0,0 0-1,-1 0 1,1 0 31</inkml:trace>
  <inkml:trace contextRef="#ctx0" brushRef="#br0" timeOffset="68683.31">23883 14799 0,'18'0'125,"-1"0"-109,1 0-16,0 0 15,-1 0-15,1 0 16,17 0 0,-17 0-16,-1 0 15,-17-18-15,18 18 0,0 0 16,-1 0-16,1 0 0,0 0 0,-1 0 0,-17-17 0,18 17 0,0 0 16,-1 0-16,1 0 0,-1 0 0,1 0 0,0 0 15,-1 0-15,1 0 0,0 0 0,-1-18 0,1 18 16,0 0-16,-1 0 0,1 0 0,0-18 0,-1 18 0,1 0 0,-1 0 15,1 0-15,0 0 0,-1 0 0,1 0 0,0 0 0,-1 0 16,1 0-16,0 0 0,-1 0 0,1 0 0,-1 0 0,1 0 16,0 0-16,-1 0 0,1 0 0,0 0 0,-1 0 0,1 0 15,0 0-15,-1 0 0,1 0 16,-1 0-16,1 0 0,0 0 16,-1 0-1,-17-17 32</inkml:trace>
  <inkml:trace contextRef="#ctx0" brushRef="#br0" timeOffset="69262.64">25576 14217 0,'0'18'63,"18"-18"-63,-18 17 0,0 1 0,0 0 0,0-1 0,0 1 15,0-1-15,0 1 0,0 0 0,0-1 0,0 1 0,0 0 16,0-1-16,0 1 0,0 0 0,18-1 0,-18 1 0,0-1 16,0 1-16,0 0 0,0-1 0,0 1 15,0 0-15,17-18 16,-17 17-16</inkml:trace>
  <inkml:trace contextRef="#ctx0" brushRef="#br0" timeOffset="69636.32">25876 14323 0,'18'0'62,"-18"17"-62,0 19 16,18-36-16,-18 17 0,0 1 0,0 0 16,17-18-16,-17 17 0,0 1 0,0 0 15,0-1-15,0 1 0,18-18 16,-18 17-16,0 1 16</inkml:trace>
  <inkml:trace contextRef="#ctx0" brushRef="#br0" timeOffset="70244.57">25964 14587 0,'0'0'0,"0"18"15,0 0-15,0-1 16,18 1-16,-18 0 16,0-1-16,0 1 15,18-1-15,-18 1 16,17-18-16,-17 18 0,0-1 16,0 1-16,0 0 15,18-18 1,-18 17-1</inkml:trace>
  <inkml:trace contextRef="#ctx0" brushRef="#br0" timeOffset="71059.3">25876 14058 0,'0'18'140,"0"-1"-124,0 1-1</inkml:trace>
  <inkml:trace contextRef="#ctx0" brushRef="#br0" timeOffset="72317.33">25612 13935 0,'0'17'94,"0"1"-94,0 0 15,0-1-15,0 1 0,0 0 16,0-1-16,0 1 16,0-1-16,0 1 15,0 0-15,0-1 0,0 1 16,0 0-1,0-1-15,0 1 16,0 0-16,0-1 16,0 1-1,0 0-15,0-1 16,17-17-16,-17 18 16,0-1-1,0 1 16,0 0-31,0-1 32,0 1-17,0 0 1,0-1 0,0 1-1,0 0 1,18-18-16,-18 17 15,0 1-15,0-1 16,0 1 0,0 0-1,0-1-15,0 1 16,0 0 0,0-1-1,18-17-15,-18 18 16,0 0-1,0-1 1,0 1 15,0-1-31,0 1 16,0 0 15,0-1 32</inkml:trace>
  <inkml:trace contextRef="#ctx0" brushRef="#br0" timeOffset="74003.34">26194 14358 0,'0'18'110,"0"-1"-95,0 1-15,0 0 16,0-1-16,0 1 16,0 0-16,0-1 0,0 1 15,0-1-15,0 1 0,0 0 16,0-1-16,0 1 0,0 0 16,0-1-1,0 1-15,0 0 16,17-18-16,-17 17 0,0 1 15,0-1 1,18-17 125,-18-17-141,0-1 0,0 1 0,0-1 15,0 0-15,0 1 0,0-1 0,18 18 0,-18-18 16,0 1-16,0-1 0,0 0 0,0 1 0,17 17 16,-17-18-16,0 1 0,0-1 0,0 0 15,18 18-15,-18-17 0,18 17 16,-18-18-16,0 0 15,17 18 1,-17-17 0,0-1-1,18 18-15,-1 0 78,1 0-62,-18 18 15,18-18-31,-18 17 16,0 1-16,17-18 0,-17 18 16,0-1-16,0 1 15,18-18-15,-18 18 16,0-1-16,18-17 0,-18 18 0,0-1 15,0 1-15,0 0 16,0-1-16,0 1 0,0 0 16,17-18-16,-17 17 15,0 1-15,0 0 47,18-18-47,-18 17 31,18-17 1,-18 18-32</inkml:trace>
  <inkml:trace contextRef="#ctx0" brushRef="#br0" timeOffset="74647.03">26458 14041 0,'0'17'62,"18"-17"-62,-18 18 0,0-1 16,35 36 0,-35-35-16,0 0 0,0-1 0,0 1 15,0 0-15,18-18 0,-18 17 0,0 1 16,0 0-16,0-1 0,18-17 0,-18 18 0,0-1 16,0 1-16,0 0 0,17-18 0,-17 17 15,0 1-15,0 0 16,0-1-16,18-17 0,-18 18 0,17-18 15,-17 18-15,0-1 16,0 1-16,0-1 16,18-17-16,-18 18 0,0 0 15,18-18 17,-18 17-32</inkml:trace>
  <inkml:trace contextRef="#ctx0" brushRef="#br0" timeOffset="75665.5">26723 14288 0,'-18'0'31,"1"0"16,-1 0-31,18 17-16,-18-17 31,18 18 79,0-1 30,18-17-109,-18 18-31,18-18 16,-18 18-16,17-18 16,1 0-16,-18 17 15,18-17-15,-1 0 16,1 0 0,-1 0-1,1 0 1,-18 18-1,18-18 17,-18 18-17,0-1 17,17-17-1</inkml:trace>
  <inkml:trace contextRef="#ctx0" brushRef="#br0" timeOffset="76393.35">27182 14217 0,'17'0'79,"1"0"-64,-1 0-15,1 0 16,0 0-16,-1 0 15,1 0 1,0 0-16,-1 0 16,-17-18-1,18 18 1</inkml:trace>
  <inkml:trace contextRef="#ctx0" brushRef="#br0" timeOffset="77401.72">27358 14376 0,'-18'0'125,"18"-18"-125,0 0 16,-17 18-16,17-17 0,-18 17 15,18-18-15,0 1 0,0-1 16,-18 18-16,18-18 16,0 1-16,0-1 15,-17 18-15,17-18 0,0 1 16,0-1-1,0 0-15,0 1 16,0-1-16,0 0 16,0 1-16,-18 17 0,18-18 15,0 1-15,0-1 16,-18 18-16,18-18 0,0 1 16,0-1-16,0 0 15,0 1 1,0-1-16,0 0 15,0 1 1,0-1 0,0 1-1,0-1 32,0 0-16</inkml:trace>
  <inkml:trace contextRef="#ctx0" brushRef="#br0" timeOffset="78542.36">27428 13970 0,'18'0'15,"0"0"32,-1 0 109,-17 18-156,0-1 16,0 1-16,18 0 16,-18-1-16,0 1 15,0-1-15,0 1 16,18-18 0</inkml:trace>
  <inkml:trace contextRef="#ctx0" brushRef="#br0" timeOffset="79064.36">27552 14305 0,'18'0'31,"-18"18"-31,0-1 16,0 1-1,17 0-15,-17-1 16,18-17-16,-18 18 0,0 0 16,17-18-1,-17 17-15,0 1 16,0 0 15,18-18-31,-18 17 31,18-17-15,-18 18 0</inkml:trace>
  <inkml:trace contextRef="#ctx0" brushRef="#br0" timeOffset="80569.37">27764 14217 0,'17'0'0,"1"0"79,0 0-64,-1 0-15,1 0 16,-1 0-16,1 0 15,0 0 1,-1 0-16,1 0 16,0 0-1,-1 0-15,1 0 16,17 0 0,-17 0-1,-18-18 1,17 18-1,-17-17 17,18 17-17,-18-18-15,0 0 16,0 1 0,18 17-16,-18-18 0,0 0 15,17 1-15,-17-1 16,0 1-16,0-1 15,0 0-15,0 1 0,0-1 16,0 0-16,0 1 16,0-1-16,0 0 15,-17 18 32,-1 0-31,0 0 15,1 0-15,17 18-16,-18 0 15,1-18-15,17 17 0,-18-17 16,18 18-16,-18 0 0,1-18 16,17 17-16,-18 1 0,18 0 15,-18-18-15,18 17 0,-17-17 16,17 18-16,-18-18 0,18 17 0,0 1 15,0 0 1,-18-18-16,18 17 0,0 1 16,0 0-16,0-1 0,-17-17 15,17 18-15,0 0 0,0-1 16,0 1-16,0 0 16,-18-1-16,18 1 15,0-1 1,0 1-16,0 0 0,0-1 15,0 1-15,0 0 16,0-1 0,0 1-1,0 0 1,18-18 0,-18 17-16,17-17 0,-17 18 0,18-18 15,0 0-15,-18 17 16,17-17-16,1 0 0,0 0 15,-1 0-15,-17 18 16,18-18-16,0 0 0,-1 0 16,1 0-16,-1 0 0,1 0 15,0 0-15,-1 0 0,1 0 16,0 0-16,-1 0 0,1 0 0,0 0 16,-18-18-16,17 18 15</inkml:trace>
  <inkml:trace contextRef="#ctx0" brushRef="#br0" timeOffset="82043.66">28522 13282 0,'0'18'32,"0"-1"-17,0 1-15,18-18 0,-18 18 0,0-1 16,0 1-16,0 0 0,0-1 0,17-17 15,-17 18-15,0-1 0,0 1 0,0 0 0,18-18 16,-18 17-16,0 1 0,0 0 0,0-1 0,18-17 0,-18 18 16,0 0-16,17-1 0,-17 1 0,0-1 0,0 1 15,18-18-15,-18 18 0,0-1 0,0 1 0,18-18 0,-18 18 0,0-1 0,0 1 16,17-18-16,-17 18 0,0-1 0,0 1 0,18-18 0,-18 18 0,17-1 0,-17 1 16,18-1-16,-18 1 0,0 0 0,0-1 0,18 1 0,-18 0 0,0-1 15,17-17-15,-17 36 0,18-36 0,-18 17 0,0 1 0,18-18 0,-18 17 0,0 1 0,0 0 16,17-18-16,-17 17 0,0 1 0,0 0 0,18-18 0,-18 17 0,18-17 15,-18 18-15,0 0 0,17-1 16,-17 1-16,0 0 16,18-18-1,-18 17-15,0 1 16,0-1 0,17-17-1,-17 18 1,0-36 78,0 1-94,-17 17 0,17-18 0,0 1 15,-18 17-15,18-18 0,0 0 0,0 1 16,-17 17-16,17-18 0,-18 0 0,18 1 15,0-1-15,0 0 0,0 1 16,-18-1-16,18 0 16,-17 18-1,-1-17 1,0 17 0,1 0-1,-1 0 1,0 0-1,1 0 1,-1 0-16,1 0 16,-1 0-16,0 0 0,1 0 0,-1 17 15,18 1 63,0 0-46,0-1-17,0 1 1,0 0-16,0-1 0,0 1 16,0 0-16,0-1 0,0 1 15,0 0-15,0-1 0,0 1 16,0-1-16,0 1 0,0 0 15,0-1 1,18-17-16,-18 18 0,17-18 0,-17 18 0,18-18 16,-18 17-16,0 1 0,18-18 15,-18 18-15,17-1 0,-17 1 16,18-18-16,-18 17 0,0 1 16,17-18-16,-17 18 0,18-18 15,-18 17-15,18-17 16,-1 0-1,1 0-15,0 0 16,-1 0 0,1 0-1,0 0-15,-1 0 0,1 0 16,-1 0-16,1 0 0,0 0 16,-1 0-1,1 0 1</inkml:trace>
  <inkml:trace contextRef="#ctx0" brushRef="#br0" timeOffset="96222.44">28346 13617 0,'0'18'125,"0"-1"-110,0 1 1,0 0-16,0-1 16,0 1-16,0 0 0,0-1 0,17-17 15,-17 18-15,0 0 0,0-1 0,0 1 0,0 0 16,0-1-16,18-17 0,-18 18 0,0-1 0,0 1 0,0 0 16,18-18-16,-18 17 0,0 1 0,0 0 0,0-1 15,0 1-15,0 0 0,0-1 0,17 1 0,-17-1 0,0 1 16,0 0-16,0-1 0,0 1 0,0 0 15,18-18-15,-18 17 0,0 1 0,0 0 0,0-1 16,0 1-16,18-18 0,-18 18 0,0-1 0,17 1 16,-17-1-16,0 1 0,0 0 0,0-1 15,18-17-15,-18 18 0,0 0 0,0-1 0,0 1 16,0 0-16,0-1 0,0 1 16,17-18-16,-17 17 0,0 1 0,0 0 15,0-1-15,0 1 0,0 0 16,18-18-16,-18 17 0,0 1 15,0 0-15,18-18 16,-18 17-16,0 1 16,0-1-1,0 1-15,0 0 16,0-1 0,0 1 15,0 0 16</inkml:trace>
  <inkml:trace contextRef="#ctx0" brushRef="#br0" timeOffset="116056.53">17674 12277 0</inkml:trace>
  <inkml:trace contextRef="#ctx0" brushRef="#br0" timeOffset="127387.63">6579 15699 0,'18'0'157,"0"0"-126,-1 0-15,1 0-16,0 0 15,-1 0 1,1 0-16,-1 0 15,1 0 1,0 0 15,-18-18 63,0 0-78,0 1-1,0-1 1,0 0 0,-18 18-1,0 0-15,18-17 0,-17 17 16,-1 0-1,18-18-15,-17 18 16,-1 0-16,0 0 31,1 0-15,17-17-16,-18 17 0,0 0 16,1 0-1,17 17 48,0 1-32,-18-18-31,18 17 0,0 1 16,0 0-16,0-1 15,0 1 1,0 0-16,18-18 0,-18 17 0,0 1 15,17-18 1,1 0-16,-18 18 0,18-18 16,-18 17-16,17-17 0,-17 18 15,18-18-15,0 0 0,-1 0 16,-17 17-16,18-17 0,-1 0 16,1 0-16,0 0 0,-18 18 0,17-18 15,1 0-15,0 0 0,-1 18 16,1-18-16,0 0 15,-1 0-15,1 0 16,-18 17 15</inkml:trace>
  <inkml:trace contextRef="#ctx0" brushRef="#br0" timeOffset="128472.6">7073 15628 0,'0'18'78,"0"-1"-62,0 1-1,18-18-15,-18 18 0,17-1 16,-17 1-16,0 0 16,0-1-1,0 1-15,0-1 0,18-17 16,-18 18-16,0-36 203,0 1-203,0-1 0,0 1 0,18 17 16,-18-18-16,0 0 0,0 1 15,0-1-15,0 0 16,17 1-16,-17-1 15,18 18 1,-18-18-16,0 1 16,18 17 15,-1 0 31,1 0-46,0 0 0,-1 0 46,1 0-31</inkml:trace>
  <inkml:trace contextRef="#ctx0" brushRef="#br0" timeOffset="129854.68">7003 15540 0,'0'18'62,"0"-1"-46,0 1-1,17-18-15,-17 17 16,0 1 31,0 0-32,0-1 1,0 1 31,18-18 0,-18 18-47,0-1 15,0 1 32</inkml:trace>
  <inkml:trace contextRef="#ctx0" brushRef="#br0" timeOffset="131535.63">7038 15575 0,'-18'0'47,"18"18"94,18-18-126,-18 17 1,0 1 0,0 0-1,0-1 1,18-17 0,-18 18-16,0 0 46,17-18-30,-17 17 0,0 1 15,18-18 94</inkml:trace>
  <inkml:trace contextRef="#ctx0" brushRef="#br0" timeOffset="-60817.04">10760 18433 0,'17'0'15,"1"0"17,0 0-1,-1 0 16,1 0-32,0 0 1,-1 0-16,1 0 16,-1 0-16,1 0 0,0 0 15,-1 0-15,1 0 0,0 0 16,-1 0-16,1 0 0,0 0 0,-1 0 0,1 0 16,88 0-1,-89 0-15,1 0 0,0 0 0,-1 0 0,1 0 0,0 0 16,-1 0-16,1 0 0,-1 0 0,1 0 0,0 0 0,-1 0 0,1 0 0,0 0 0,-1 0 0,1 0 15,0 0-15,-1 0 0,18 0 0,-17 0 0,0 0 0,-1 0 0,1 0 0,17 0 0,-17 0 16,0 0-16,-1 0 0,1 0 0,0 0 0,-1 0 0,1 0 0,-1 0 0,1 0 0,0 0 0,-1 0 0,1 0 16,17 0-16,-17 0 0,0 0 0,-1 0 0,1 0 0,-1 0 0,1 0 0,17 0 0,-17 0 15,0 0-15,-1 0 0,1 0 0,0 0 0,-1 0 0,1 0 0,-1 0 0,1 0 0,0 0 0,17 0 0,-17 0 0,-1 0 16,1 0-16,0 0 0,-1 0 0,18 0 0,-17 0 0,-18 17 0,35-17 0,-17 0 0,17 0 0,-17 0 0,0 0 16,-1 0-16,1 0 0,0 0 0,-1 0 0,1 0 0,-1 0 0,1 18 0,0-18 0,-1 0 0,1 0 0,0 0 15,-1 0-15,1 0 0,0 0 0,-1 0 0,1 0 0,-1 0 0,19 18 0,-19-18 0,1 0 0,17 0 16,-17 17-16,17-17 0,-17 0 0,0 0 0,-1 0 0,1 0 0,17 0 0,-17 0 15,-1 0-15,1 0 0,0 0 0,-1 0 0,1 18 0,0-18 0,-1 0 0,1 17 0,-1-17 0,1 0 0,0 0 16,-1 0-16,1 0 0,0 0 0,-1 0 0,1 0 0,0 0 0,-1 0 0,-17 18 0,177 0 16,-160-18-16,1 0 15,-1 0-15,1 0 0,0 0 0,-1 0 0,1 0 0,0 0 0,-1 0 0,1 0 16,0 17-16,-1-17 0,1 0 0,0 0 0,-1 0 0,1 0 0,-18 18 0,17-18 16,1 0-16,0 0 0,-1 0 0,1 0 0,0 0 0,-1 0 0,1 0 15,0 0-15,-1 0 0,1 0 0,-1 0 0,-17 18 0,18-18 0,0 0 16,-1 0-16,1 0 0,0 0 0,-1 0 0,1 0 0,0 0 0,-1 0 15,1 0-15,0 0 0,-1 0 0,1 17 0,-1-17 0,1 0 16,0 0-16,-1 0 0,1 0 0,0 0 0,-1 0 0,1 0 0,0 0 0,-1 0 16,195 18-1,-195-18-15,1 0 0,0 0 0,17 0 0,-17 0 0,-1 0 16,1 0-16,0 0 0,-1 0 0,1 0 0,-1 0 0,1 0 0,0 0 0,-1 0 0,1 0 0,0 0 0,-1 0 16,1 0-16,0 0 0,17 0 0,-17 0 0,17 0 0,-35 18 0,17-18 0,1 0 0,0 0 0,-1 0 0,1 0 15,0 0-15,-1 0 0,1 0 0,0 0 0,-1 0 0,1 0 0,-1 0 0,19 0 0,-19 0 0,1 0 16,0 0-16,-1 0 0,1 0 0,0 0 0,-1 0 0,1 0 0,0 0 0,-1 0 0,1 0 15,-1 0-15,1 0 0,0 0 0,-1 0 0,1 0 0,0 0 0,-1 0 0,1 0 0,0 0 16,158 0 0,-158 0-16,-1 0 0,1 0 0,-1 0 0,1 0 0,0 0 0,-1 0 0,19 0 15,-19 0-15,19 0 0,-19 0 0,1 0 0,-1 0 0,1 0 0,0 0 0,-1 0 16,1 0-16,0 0 0,-1 0 0,1 0 0,0 0 0,-1 0 0,1 0 0,0 0 16,-1 0-16,1 0 0,-1 0 0,1 0 0,0 0 0,-1 0 0,1 0 0,0 0 15,-1 0-15,1 0 0,0 0 0,-1 0 0,1 0 0,-1 0 0,1 0 0,-18-18 16,18 18-16,-1 0 0,1 0 0,0 0 0,-1 0 0,1 0 0,0 0 15,-1 0-15,1 0 0,0 0 0,-1 0 0,1 0 16,-1 0-16,1 0 0,0 0 0,-1 0 0,1 0 16,0 0-16,-1 0 0,-17-18 0,18 18 0,0 0 0,-1 0 15,1 0-15,-1 0 0,1 0 0,0 0 0,-1 0 0,1 0 16,0 0-16,-1 0 16,1 0-16,0 0 0,-1 0 15,1 0 16</inkml:trace>
  <inkml:trace contextRef="#ctx0" brushRef="#br0" timeOffset="-55631.55">9066 15857 0,'-17'0'62,"17"18"-62,-18-18 0,18 18 0,-18-18 16,18 17-16,-17-17 0,17 18 0,-18-18 16,1 0-16,17 18 0,0-1 0,-18-17 0,18 18 0,-18-18 15,18 17-15,-17-17 0,17 18 0,-18-18 0,0 0 0,18 18 0,-17-1 16,17 1-16,-18-18 0,0 18 0,1-18 0,17 17 0,-18 1 0,1 0 16,-1-1-16,0-17 0,1 18 0,17-1 0,-18-17 15,18 18-15,-18-18 0,1 18 0,-1-18 0,18 17 0,-18 1 16,-35 17-1,53-17-15,-17-18 16,17 18-16,-18-18 16,18 17 15,18-17 31,-1 0-62,1 0 16,0 0-16,-1 0 0,1 0 0,0 0 0,-1 0 16,1 0-16,0 0 0,-1 0 0,1 0 0,0 0 0,-1 0 15,1 0-15,-1 0 0,1 0 0,0 0 0,-1 0 0,1 0 16,0 0-16,-1 0 0,1 0 0,0 0 0,-1 0 0,1 0 0,17 0 16,-17 0-16,-1 0 0,1 0 0,0 0 0,-1 0 0,1 0 15,0 0-15,-1 0 0,1 0 0,0 0 0,-1 0 0,1 0 16,-1 0-16,1 0 0,0 0 15,-1 0-15,-17-17 0,18 17 16,-18-18 93,-18 18-93,1 0-16,17-18 0,-18 18 16,18-17-16,-18 17 0,1 0 0,17-18 0,-18 18 15,18-18-15,-17 18 0,-1-17 0,0 17 16,18-18-16,-17 18 0,-1 0 0,18-18 0,-18 18 16,18-17-16,-17 17 0,-1 0 0,18-18 15,-18 18-15,1 0 0,17-17 0,-18 17 0,0 0 16,1 0-16,17-18 0,0 0 15,-18 18-15,1 0 0,17-17 0,-18 17 0,0 0 16,18-18-16,-17 18 0,17-18 0,-18 18 16,0-17-16,1-1 0,17 0 15,-18 18-15,18-17 0,-18 17 0,1 0 16,17-18-16,0 1 0,-18 17 0,18-18 16,-17 18-16,-1-18 15,0 18-15,18-17 16,-17 17-16,17-18 15,0 36 298,0-1-297,17 1-1,1-18-15,-18 18 0,0-1 0,0 1 16,0-1-16,18-17 0,-18 18 15,0 0-15,0-1 0,0 1 0,0 0 16,17-18-16,-17 17 0,0 1 0,0 0 16,0-1-16,0 1 0,0-1 15,18-17-15,-18 18 0,0 0 0,17-18 16,-17 17-16,0 1 0,0 0 0,0-1 16,18-17-16,-18 18 0,0 0 15,0-1-15,18 1 16,-18 0-1,0-1-15,0 1 16,35 35 0,-35-36-1,18-17-15,-18 18 16,17-18-16,-17 18 16,0-1-1,18-17 1,0 0-1,-18 18 1,17-18 15,-17 18-15,18-18 93,-18-18-62,17 18-47,-17-18 0,0 1 0,18 17 0,-18-18 16,0 0-16,18 18 0,-18-17 0,0-1 0,0 0 15,17 18-15,-17-17 0,0-1 0,0 1 0,18 17 16,-18-18-16,18 18 0,-18-18 0,0 1 0,0-1 16,17 18-16,-17-18 0,0 1 0,0-1 15,18 18-15,-18-18 0,0 1 16,0-1-16,0 0 0,0 1 16,18 17-16,-18-18 0,17 18 15,-17-17-15,0-1 0,0 0 16,0 1-16,18 17 0,-18-18 15,0 0-15,0 1 16,0-1-16,18 18 16,-18-18-1,0 1-15,0-1 16,0 1 0,0-1-1,17 18 1,-17-18-1,0 1 1,0-1 15,0 0 63,0 1 15,0-1 157,0 0-235,0 1 32</inkml:trace>
  <inkml:trace contextRef="#ctx0" brushRef="#br0" timeOffset="-53673.66">9031 15910 0,'18'0'79,"-1"0"-48,1 0 0,-18-17-31,18 17 0,-18-18 16,17 18-1,-17-18-15,18 18 16,-18-17 0,18 17-1,-1 0-15,-17-18 16,0 0-16,18 18 15,-18-17 17,18 17-1,-18-18 0,17 18-15</inkml:trace>
  <inkml:trace contextRef="#ctx0" brushRef="#br0" timeOffset="-13390.48">24747 16334 0,'0'17'94,"18"-17"-78,17 0-1,-35 18-15,36-18 0,-19 0 16,1 0-16,-18 18 0,17-18 0,1 0 0,0 0 16,-1 0-16,1 0 0,0 0 0,-1 0 0,-17 17 0,18-17 15,0 0-15,-1 0 0,1 0 0,-1 0 0,1 0 16,0 0-16,-1 0 0,1 0 0,0 0 0,-1 0 15,1 0-15,0 0 0,-1 0 16,-17-17-16,0-1 0,0 0 16,0 1-16,0-1 0,0 0 0,0 1 0,-17 17 15,17-18-15,0 0 0,-18 1 0,18-1 0,-18 18 0,18-18 16,-17 1-16,17-1 0,-18 18 0,18-17 0,-18-1 0,1 0 0,-1 18 16,0-17-16,18-1 0,-17 18 0,17-18 0,-18 18 0,18-17 0,-17 17 0,17-18 0,-18 18 15,18-18-15,-35 18 0,17-17 0,18-1 0,-18 18 0,18-17 0,-17 17 0,-1 0 0,18-18 16,-18 18-16,1 0 0,-1-35 0,1 35 0,-1 0 0,18-18 0,-18 18 0,1-18 15,-1 18-15,0 0 0,18 18 94,0 0-94,-17-18 0,17 17 0,0 1 16,0 0-16,0-1 0,0 1 15,-18-18-15,18 17 0,0 1 0,0 0 16,0-1-16,0 1 0,0 0 0,0-1 16,0 1-16,0 0 0,0-1 15,0 1 1,0-1 0,0 1-1,18-18 1,-1 0-1,-17 18-15,18-18 16,0 0 0,-18 17-16,17-17 15,1 0 1,0 0-16,-1 0 16</inkml:trace>
  <inkml:trace contextRef="#ctx0" brushRef="#br0" timeOffset="-12849.51">25523 15840 0,'18'0'16,"0"0"-1,-18 17 1,17-17-16,-17 18 0,0 0 0,0-1 0,18-17 15,-18 18-15,0 0 0,0-1 0,0 1 0,18-18 0,-18 17 16,0 1-16,0 0 0,0-1 0,0 1 16,17-18-16,-17 18 0,0-1 0,0 1 0,0 0 15,18-18-15,-18 17 0,0 1 0,0-1 16,0 1-16,0 0 0,0-1 16,0 1-16,0 0 0,0-1 15,0 1-15,0 0 0,0-1 16,0 1-16,0 0 15</inkml:trace>
  <inkml:trace contextRef="#ctx0" brushRef="#br0" timeOffset="-12319.81">25153 16686 0,'-18'0'16,"18"18"46,0 0-62,0-1 16,0 1 0,0 0-16,0-1 15,0 1 1,0 0-1</inkml:trace>
  <inkml:trace contextRef="#ctx0" brushRef="#br0" timeOffset="-11733.8">25188 16616 0,'36'0'16,"-19"0"-16,1 0 15,0 0 1,-1 0-16,1 0 16,-1 0-1,1 0-15,0 0 0,-18-18 0,17 18 16,1 0-16,0 0 15,-1 0-15,1 0 16,0 0 15,-18 18 16,0-1-47,0 1 16,0 0-1,-18-18-15,18 17 16,-18-17 0,1 0 15,17 18-31,-18-18 16,18 18-16,-18-18 0,1 0 0,-1 0 15,0 0-15,18 17 0,-17-17 0,-1 0 16,1 0-16,-1 0 0,0 0 15,18 18-15</inkml:trace>
  <inkml:trace contextRef="#ctx0" brushRef="#br0" timeOffset="-11435.39">25100 16775 0,'18'0'31,"-1"0"-31,1 0 16,0 0-16,-1 0 0,1 0 16,35-18-1,-35 18-15,-1 0 16,1 0-16,-18-18 0,17 18 15,1 0-15,0 0 16,-1 0 0</inkml:trace>
  <inkml:trace contextRef="#ctx0" brushRef="#br0" timeOffset="-10585.81">26282 15928 0,'-18'0'16,"1"0"-1,17 18 32,0-1-31,0 1-16,-18-18 0,18 17 0,0 1 15,0 0-15,0-1 16,0 1-16,0 0 0,0-1 16,0 1-16,0 0 0,18-18 0,-18 17 15,17-17-15,-17 18 0,18-18 0,-18 17 0,0 1 16,18-18-16,-18 18 0,17-18 0,1 0 0,-18 17 0,17-17 16,1 0-16,-18 18 0,18-18 0,-1 0 15,72 0 1,-72 0-1,1 0-15,0 0 0,-1 0 16,1 0-16,-18-18 0,17 18 16,-17-17-16,0-1 0,18 18 15,-18-18-15,0 1 0,0-1 16,0 1-16,0-1 0,0 0 16,-18 1-16,18-1 0,-17 0 15,17 1-15,-18 17 0,1 0 0,17-18 0,-18 0 0,18 1 0,-18 17 16,18-18-16,-17 18 0,-1-17 0,0 17 0,18-18 0,0 0 0,-17 18 0,-1 0 15,18-17-15,-35-1 0,17 18 0,18-18 0,-18 18 0,18-17 0,-17 17 16,-1 0-16,1-18 0,-1 18 0,0 0 0,18-18 0,-17 18 0,-1 0 16,18-17-16,-18 17 15,18 17 79</inkml:trace>
  <inkml:trace contextRef="#ctx0" brushRef="#br0" timeOffset="-10094.32">26053 16633 0,'35'0'31,"-17"0"-31,-1 0 0,1 0 16,-1 0-16,1 0 0,0 0 0,-1 0 15,1 0-15,0 0 0,-1 0 0,1 0 0,0 0 0,-1 0 0,1-17 16,-1 17-16,1 0 0,0 0 0,-1 0 0,1 0 0,0 0 0,-18-18 0,17 18 15,1 0-15,0 0 0,-1 0 0,1 0 0,0 0 0,-1 0 0,1 0 0,-1 0 16,1-17-16,0 17 0,-1 0 0,-17-18 0,18 18 0,0 0 0,-1 0 16,1 0-16,-18-18 0,18 18 0,-1 0 0,1 0 15,-18-17-15,17 17 0,1 0 16,0 0-16,-18-18 16,17 18-16,1 0 0,0 0 15,-18-18-15,17 18 0,1 0 16,0 0-1</inkml:trace>
  <inkml:trace contextRef="#ctx0" brushRef="#br0" timeOffset="-9724.75">27093 15946 0,'18'0'31,"-18"17"-16,18-17-15,-18 18 0,0-1 0,0 1 16,0 0-16,0-1 0,0 1 0,0 0 0,17-18 0,-17 17 0,0 19 16,0-19-16,0 1 0,0 17 0,0-17 0,0-1 0,0 19 15,0-19-15,0 1 0,0 0 0,0-1 0,0 1 0,0 0 0,0-1 16,0 1-16,0-1 0,0 1 0,0 0 0,0-1 0,0 1 16,0 0-16,0-1 0,0 1 15,0 0 1</inkml:trace>
  <inkml:trace contextRef="#ctx0" brushRef="#br0" timeOffset="-9313.23">27217 15857 0,'17'0'31,"1"0"-31,0 0 16,-1 0-16,1 0 15,0 0-15,-1 0 0,1 0 16,0 0-16,-1 0 16,1 0-16,-1 0 0,1 0 15,0 0-15,-1 0 0,1 0 0,0 0 0,-1 0 16,1 0-16,0 0 0,-1 0 0,1 0 15,-1 0-15,1 0 0,0 0 16</inkml:trace>
  <inkml:trace contextRef="#ctx0" brushRef="#br0" timeOffset="-8915.8">27393 15822 0,'0'18'47,"0"-1"-47,0 1 16,0 0-16,0-1 15,0 1-15,0 0 0,0-1 16,0 1 0,0-1-16,0 1 15,0 0-15,0-1 16</inkml:trace>
  <inkml:trace contextRef="#ctx0" brushRef="#br0" timeOffset="-8489.8">27570 15840 0,'0'17'16,"0"1"-1,0 0-15,0-1 16,0 36 0,0-35-16,0-1 0,0 1 0,0 0 15,0-1-15,-18-17 0,18 18 16,0 0-16,0-1 0,-18-17 0,18 18 16,-17 0-1</inkml:trace>
  <inkml:trace contextRef="#ctx0" brushRef="#br0" timeOffset="-8028.87">27340 16157 0,'0'18'47,"0"-1"-31,0 1-16,0 0 31,0-1-16,18-17-15</inkml:trace>
  <inkml:trace contextRef="#ctx0" brushRef="#br0" timeOffset="-7366.74">27252 16122 0,'18'0'47,"-1"0"-32,1 0-15,0 0 16,-1 0-16,1 0 0,0 0 16,-1 0-16,1 0 0,-1 0 0,1 0 15,0 0-15,-1 0 0,1 0 0,0 0 0,-1 0 16,1 0-16,0 0 0,-1 0 0,1 0 15,-1 0-15,1 0 0,0 0 16,-1 0 0,1 0 15,0 0-15</inkml:trace>
  <inkml:trace contextRef="#ctx0" brushRef="#br0" timeOffset="-6818.79">27287 16281 0,'18'0'63,"0"0"-63,-1 0 15,1 0-15,0 0 0,-1 0 16,1 17-16,-1-17 0,1 0 16,0 0-16,-1 0 0,1 0 15,0 0-15,-1 0 16,1 0-1</inkml:trace>
  <inkml:trace contextRef="#ctx0" brushRef="#br0" timeOffset="-6073.79">27958 15981 0,'17'0'46,"-17"17"-46,18-17 16,-18 18-16,0 0 0,18-18 0,-1 17 16,1-17-1,-1 0-15,-17 18 16,18-18-16,0 0 16,-1 0-1,1 0 1,0 0-1,-18-18 1,0 1 0,0-1-16,0 0 15,0 1-15,-18 17 0,18-18 0,0 1 16,-18-1-16,18 0 0,-17 1 0,17-1 16,0 0-16,-18 18 0,18-17 15,-18 17-15,1 0 16,-1 0 15,1 0-15,17 17-16,0 1 0,-18 0 0,0-18 15,18 17-15,0 1 0,-17-18 0,17 18 0,0-1 16,-18-17-16,18 18 0,-18-18 0,18 17 0,-17-17 16,17 18-16,0 0 0,-18-18 0,18 17 15,-18-17 1</inkml:trace>
  <inkml:trace contextRef="#ctx0" brushRef="#br0" timeOffset="-5642.78">28293 15804 0,'0'18'31,"0"0"-15,0-1-16,0 1 0,0 0 0,0-1 15,0 1-15,0 0 0,0-1 0,0 1 0,0-1 16,0 1-16,0 0 0,0-1 0,0 1 15,0 0-15,0-1 0,0 1 0,0 0 16,0-1-16,0 1 0,0-1 0,0 1 16,0 0-16,0-1 0,0 1 15,0 0 1</inkml:trace>
  <inkml:trace contextRef="#ctx0" brushRef="#br0" timeOffset="-5026.77">28081 16298 0,'0'18'78,"0"0"-78,0-1 15,0 1-15,0 0 16,0 34 0,0-34-16,0 0 0,0-1 15,0 1-15,0 0 0,0-1 16,18-17-16,-18 18 16,17-18-1,1 0-15,0 0 16,-1 0-16,1 0 15,0 0-15,-1 0 0,-17-18 16,36 1-16,-36-1 16,17 18-16,1 0 0,-1-18 0,1 18 0,-18-17 15,18 17-15,-1 0 0,1 0 0,-18-18 0,18 18 16,-18-18-16,17 18 0,1 0 0,-18-17 16,18 17-16</inkml:trace>
  <inkml:trace contextRef="#ctx0" brushRef="#br0" timeOffset="-4320.78">28557 15928 0,'-17'0'31,"-1"0"-31,0 0 16,1 0-1,-1 0-15,1 0 16,-1 18 0,0-18-1,1 0 1,17 17-16,0 1 15,-18-18-15,18 17 16,0 1-16,-18 0 0,18-1 16,0 1-16,0 0 0,0-1 15,0 1-15,0 0 16,0-1-16,18-17 16,-18 18-16,18-18 0,-1 17 15,1-17-15,0 0 0,-1 0 16,1 0-1,-1 0-15,1 0 0,0 0 16,-1 0 0,1 0-16,0 0 15,-1 0-15</inkml:trace>
  <inkml:trace contextRef="#ctx0" brushRef="#br0" timeOffset="-3880.87">28452 16087 0,'17'0'78,"1"0"-63,-1 0-15,-17-18 16,18 18-16,0 0 16,-1 0-1,1 0-15,0 0 16,-1 0 0,1 0-1</inkml:trace>
  <inkml:trace contextRef="#ctx0" brushRef="#br0" timeOffset="-3572.76">28734 16034 0,'17'0'16,"1"0"0,0 0 46,-1 0-46</inkml:trace>
  <inkml:trace contextRef="#ctx0" brushRef="#br0" timeOffset="-3173.52">28840 15769 0,'0'18'32,"0"-1"-17,0 1-15,0 0 0,17-18 0,-17 17 0,0 1 0,0 0 16,18-1-16,-18 1 0,0 0 0,0-1 0,0 1 0,0-1 0,0 1 16,0 0-16,0-1 0,0 1 0,0 0 0,0-1 0,17-17 0,-17 18 0,0 0 0,0-1 0,18 89 31,-18-88-31</inkml:trace>
  <inkml:trace contextRef="#ctx0" brushRef="#br0" timeOffset="-2826.77">29157 15752 0,'0'17'47,"0"1"-47,0-1 16,0 1-16,0 0 16,0-1-16,0 1 0,0 0 0,0-1 15,18-17-15,-18 18 0,0 0 0,0-1 16,0 1-16,0-1 15,17 1 1,-17 0-16</inkml:trace>
  <inkml:trace contextRef="#ctx0" brushRef="#br0" timeOffset="-2311.68">29510 15646 0,'18'0'15,"-18"17"17,0 1-17,0 0 1,0-1-16,0 1 16,0 0-16,0-1 15,0 1-15,0-1 0,0 1 16,0 0-16,-18-18 15,18 53 1,0-36-16,-18-17 0,18 18 31</inkml:trace>
  <inkml:trace contextRef="#ctx0" brushRef="#br0" timeOffset="-1811.25">29157 15787 0,'18'0'31,"-1"0"-15,1 0-16,0 0 15,-1 0-15,1 0 0,-18 17 16,18-17-16,-1 0 16,1 0-16,-1 0 15,1 0-15,0 0 16,-1 0-16,1 18 15,0-18-15,-1 0 32</inkml:trace>
  <inkml:trace contextRef="#ctx0" brushRef="#br0" timeOffset="-1395.76">29228 16016 0,'17'0'16,"1"0"-1,0 0-15,-1 0 16,1 0-16,-1 0 0,1 0 15,35 0 1,-35 0-16,-1 0 0,1-18 16,0 18-16,-1 0 0,1 0 15,0 0 1,-1 0 0,1 0-16</inkml:trace>
  <inkml:trace contextRef="#ctx0" brushRef="#br0" timeOffset="-993.52">29722 15734 0,'17'0'141,"-17"-18"-125,18 18-16,-1 0 15,1 0-15,0 0 16,-1 0-16,1 0 0,0 0 0,-18-17 16,17 17-16,1 0 0,0 0 15,-1 0-15,1 0 16</inkml:trace>
  <inkml:trace contextRef="#ctx0" brushRef="#br0" timeOffset="-654.75">29722 15928 0,'17'0'31,"1"0"-16,-1 0-15,1 0 16,-18-18-16,18 18 0,-1 0 16,1 0-16,0 0 15,-1 0-15,-17-17 16,18 17-16,0 0 16,-18-18-16</inkml:trace>
  <inkml:trace contextRef="#ctx0" brushRef="#br0" timeOffset="-290.76">30021 15558 0,'0'17'47,"0"1"-47,0-1 0,0 1 0,0 0 16,0-1-16,0 1 0,0 0 0,0-1 0,0 1 0,0 0 0,0-1 16,0 1-16,0-1 0,0 1 0,0 0 0,0-1 0,0 1 0,-17 0 15,17-1-15,0 1 0,0 0 0,0-1 0,0 1 16,0-1-16,0 1 0,0 0 0,0-1 15,0 1-15,0 0 0,-18-18 0,18 17 16,0 1-16,0 0 0,0-1 16,0 1-16,-18-18 15,18 17-15,-17-17 16</inkml:trace>
  <inkml:trace contextRef="#ctx0" brushRef="#br0" timeOffset="240.24">29827 16175 0,'0'17'62,"0"1"-62,0 0 0,0-1 16,0 1-16,0 0 15,0-1-15,0 1 0,0 0 16,0-1-16,0 1 16,18-18 15,0 0-15,-1 0-1,1 0-15,0 0 16,-1 0-1,1 0 1,35 0 0,-53-18-16,17 18 0,1 0 0,0 0 15,-1 0-15,1 0 16,0 0-16,-1 0 0,-17-17 16,18 17-16</inkml:trace>
  <inkml:trace contextRef="#ctx0" brushRef="#br0" timeOffset="714.26">30480 15663 0,'-18'0'32,"18"18"-32,0 0 0,-17-18 15,17 17-15,-18 1 0,18 0 0,-18-18 0,1 17 0,17 1 16,-18-18-16,18 17 0,-17 1 0,17 0 0,-18-18 0,0 17 0,18 1 16,-17-18-16,17 18 0,-18-18 0,18 17 0,-18 1 0,18 0 0,-17-18 0,17 17 15,-18-17-15,18 18 0,-18-1 0,18 1 0,-17 0 0,17-1 16,-18-17-16,18 18 0,-18 0 0,18-1 15,-17-17-15,17 18 0,0 0 0,-18-1 16</inkml:trace>
  <inkml:trace contextRef="#ctx0" brushRef="#br0" timeOffset="1048.63">30268 15963 0,'18'0'31,"0"0"-31,-1 0 15,1 0-15,0 0 16,-1 0 0,-17 18-16,18-18 0,-1 0 15,1 0-15,0 0 16,-18 17-16,17-17 16,1 0-16,-18 18 15,18-18-15,-1 0 31</inkml:trace>
  <inkml:trace contextRef="#ctx0" brushRef="#br0" timeOffset="1551.54">30215 16175 0,'18'0'31,"0"0"-31,-1 0 16,1 0-16,0 0 0,-1 0 16,1 0-16,0 0 0,-1 0 0,1 0 15,-18-18-15,17 18 0,-17-17 0,18 17 16,0 0-16,-1 0 0</inkml:trace>
  <inkml:trace contextRef="#ctx0" brushRef="#br0" timeOffset="1890.25">30357 16157 0,'0'18'0,"0"35"31,0-36-31,0 1 0,0 0 16,0-1-16,0 1 0,0 0 0,-18-1 15,18 1-15,0 0 0,0-1 16,0 1 0,0-1-16,0 1 31</inkml:trace>
  <inkml:trace contextRef="#ctx0" brushRef="#br0" timeOffset="2557.25">30639 15381 0,'17'0'32,"1"0"-17,0 0-15,-1 0 16,1 0 0,0 0-16,-1 0 15,1 0-15,0 0 16,-1 0-16,1 0 0,-1 0 0,1 0 15,0 0-15,-1 0 0,1 0 16,0 0-16,-1 0 0,1 0 16,0 0-16,-1 0 0,1 0 15,-1 0-15,1 0 0,0 0 16,-1 18 0,1-18-1</inkml:trace>
  <inkml:trace contextRef="#ctx0" brushRef="#br0" timeOffset="3319.26">30833 15205 0,'0'17'63,"0"1"-63,0 0 15,0-1-15,0 1 0,0 0 0,0-1 0,0 1 16,0-1-16,-18 1 0,18 0 0,0-1 0,0 1 0,0 0 16,0-1-16,0 1 0,0 0 0,0-1 0,0 1 0,0 0 15,0-1-15,-17-17 0,17 18 0,0-1 0,0 1 0,0 0 16,0-1-16,0 1 0,0 0 0,0-1 0,-18 1 15,18 0-15,0-1 0,0 1 0,0-1 0,0 1 16,0 0 15,18-18 1,-1 0-17,1 0 1,-1 0-16,1 0 15,0 0-15,-1 0 16,1 0-16,0 0 16,-1 0-16,1 0 15,-18-18-15,18 18 0,-1 0 16,1 0-16,-1 0 16,1 0-1,-18-18 1,18 18 31</inkml:trace>
  <inkml:trace contextRef="#ctx0" brushRef="#br0" timeOffset="4273.01">31221 15487 0,'0'18'109,"17"-1"-109,1-17 16,-18 18-16,18-18 0,-1 0 16,1 0-16,-18 18 15,18-18-15,-1 0 0,1 0 16,0 0-1,17 0 1,-35-18-16,17 18 16,-17-18-16,18 18 0,-18-17 0,0-1 15,18 18-15,-18-18 0,17 18 0,-17-17 16,0-1-16,0 0 0,0 1 16,0-1-16,0 0 15,-17 18-15,-1 0 16,0 0-1,1 0 1,-1 0 0,1 0-1,-1 0-15,0 0 16,1 0-16,-1 0 0,0 0 16,18 18-16,-17-18 0,-1 0 0,0 0 15,18 18-15,-17-18 16,17 17-1,0 1-15,0 0 16,0-1-16,-18-17 0,18 18 0,0 0 16,0-1-16,0 1 0,0 0 15,0-1-15,0 1 0,0-1 0,18-17 16,-18 18-16,0 0 0,17-18 16,-17 17-16,18-17 0,-18 18 15,18-18-15,-18 18 0,17-18 16,-17 17-16,18-17 15,-18 18-15,0 0 0,18-18 0,-1 0 16,1 0 0,0 0-1,-1 0 1,1 0-16,-1 0 16</inkml:trace>
  <inkml:trace contextRef="#ctx0" brushRef="#br0" timeOffset="5637.27">31432 15416 0,'0'18'31,"0"0"-15,0-1-16,0 1 16,0 0-16,0-1 0,0 1 0,0 0 0,0-1 15,0 1-15,0-1 0,0 1 0,0 0 16,-17-18-16,17 17 0,0 1 0,0 0 15,0 17 1,0-17-16,17-18 31,1 0 32,-18-18-32,18 18-31,-18-18 0,17 1 16,-17-1-16,0 0 0,0 1 0,18 17 15,-18-18-15,0 0 0,0 1 0,0-1 0,18 18 0,-18-17 0,0-1 16,0 0-16,0 1 0,17 17 0,-17-18 0,0 0 0,18 1 16,-18-1-16,0 0 0,18 1 0,-18-1 0,0 0 0,17 1 15,-17-1-15,0 1 16,18 17-16,-18-18 0,18 18 15,-18 18 64,17-18-79,-17 17 0,0 1 15,0-1-15,0 1 0,0 0 0,0-1 16,0 1-16,18 0 0,-18-1 0,0 1 15,0 0-15,0-1 0,0 1 16,17 0-16,-17-1 0,0 1 0,0-1 16,18-17-16,-18 18 0,0 0 15,0-1-15,0 1 16,0 0 0,0-36 93,0 0-109,0 1 0,0-1 0,0 0 16,0 1-16,0-1 0,0 1 0,0-1 0,0 0 0,0 1 15,0-1-15,0 0 0,0 1 0,0-1 0,0 0 0,0 1 16,18 17-16,-18-18 0,0 0 0,0 1 15,17 17-15,-17-18 0,18 18 32,0 0 15,-1 0-47,1 0 46,-18 18-30,0-1 0,0 1-16,18-18 0,-18 18 15,0-1-15,0 1 16,0 0-16,0-1 0,0 1 16,0 0-16,0-1 15,17-17-15,-17 18 16,0 0 15,18-18 47</inkml:trace>
  <inkml:trace contextRef="#ctx0" brushRef="#br0" timeOffset="6115.32">32050 15169 0,'0'18'31,"0"0"-31,0-1 0,0 1 0,0 0 16,0-1-16,0 1 0,0 0 0,0-1 0,0 1 0,0-1 0,0 1 16,18 0-16,-18-1 0,0 1 0,0 0 0,0-1 0,0 1 0,0 0 0,0 35 15,0-36-15,0 1 0,0-1 0,0 1 0,0 0 0,0-1 0,17 19 16,-17-19-16,0 1 0,0 0 0,0-1 0,0 1 0,0-1 0,0 1 16,0 0-16,0-1 0,18 1 0,-18 0 0,0-1 15,0 1-15,0 0 16,0-1-16,17-17 15,-17 18-15</inkml:trace>
  <inkml:trace contextRef="#ctx0" brushRef="#br0" timeOffset="7044.27">32068 15205 0,'0'0'0,"17"0"15,-17-18-15,18 18 32,-1 0 30,-17 18-62,18-1 0,-18 1 16,18-18-1,-18 18-15,0-1 32,0 1-32,17-18 15,-17 18-15,0-1 0,0 1 16,0-1-16,18 1 15,-18 0-15,0-1 0,0 1 16,0 0-16,0-1 16,0 1-1,0 0-15,0-1 16,-18 1 0,1-18-16,17 18 15,-18-18 1,0 0-1,1 0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39:11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9243 5398 0,'17'0'110,"1"0"-110,0 0 0,-1 0 15,1 0-15,35 0 16,-35 0-16,-1 0 0,1 0 0,-1 0 0,1 0 0,0 0 16,-1 0-16,1 0 0,0 0 0,-1 0 0,1 0 0,17 0 0,-17 0 15,-1 0-15,1 0 0,0 0 0,-1 0 0,1 0 0,0 0 0,-1 0 0,1 0 0,0 0 0,-1 0 0,1 0 0,-1 0 16,1 0-16,0 0 0,-1 0 0,1 0 0,0 0 0,-1 0 0,19 0 0,-19 0 0,1 0 0,0 0 0,-1 0 0,36 0 0,-35 0 0,17 0 16,-17 0-16,-1 0 0,1 0 0,17 0 0,-17 0 0,-1 0 0,19 0 0,-1 0 0,-17 0 0,-1 0 0,19 0 0,-19 0 0,36 17 0,-18-17 15,1 0-15,-19 0 0,1 0 0,17 0 0,1 0 0,-1 0 0,-18 0 0,19 0 0,-1 0 0,0 0 0,-17 0 0,17 0 0,0 0 0,1 0 0,17 0 16,-18 0-16,-17 0 0,34 0 0,-34 0 0,17 0 0,1 0 0,-19 0 0,36 0 0,-17 0 0,-19 0 0,36 0 0,-35 0 0,17 0 0,0 0 15,18 0-15,-18 0 0,-17 0 0,17 0 0,1 0 0,-1 0 0,18 0 0,0 18 0,0-18 0,-36 0 0,36 0 0,-17 0 0,-1 0 0,35 0 0,-34 0 16,-1 0-16,0 0 0,18 0 0,-18 0 0,1 0 0,17 0 0,-36 0 0,36 0 0,-18 0 0,1 0 0,-1 0 0,18 0 0,-18 0 0,0 0 0,1 0 16,-1 0-16,18 0 0,-18 0 0,0 0 0,18 0 0,-17 0 0,-1 0 0,0 0 0,1 0 0,16 0 0,-16 0 0,-1 0 0,18 0 0,-18 0 0,0 0 0,18 0 15,-35 0-15,17 0 0,18 0 0,18 0 0,-18 0 0,-18 0 0,0 0 0,-17 0 0,35 0 0,-18 0 0,18 0 0,-18 0 0,18 0 0,-18 0 0,1 0 16,-1 0-16,0 0 0,18 0 0,53 0 0,-71 0 0,1 0 0,-1 0 0,18 0 0,-36 0 0,19 0 0,17 0 0,-18 0 0,0 0 16,0 0-16,1 0 0,-1 0 0,0 0 0,18 0 0,18 0 0,-18 0 0,-18 0 0,35 0 0,-52 0 0,35 0 0,0 0 0,-18 0 0,1 0 15,-1 0-15,0 17 0,0-17 0,1 0 0,17 0 0,-18 0 0,53 0 0,-70 0 0,35 0 0,-18 0 0,0 0 0,18 0 0,-18 0 0,-17 0 0,35 0 16,-35 0-16,34 0 0,-16 0 0,-1 0 0,18 0 0,-18 0 0,71 0 0,-71 0 0,18 0 0,-18 0 0,1 0 0,-19 0 0,36 0 15,-35 0-15,35 18 0,0-18 0,-18 0 0,18 0 0,-35 0 0,35 0 0,17 18 0,-17-18 0,-35 0 0,35 0 0,-36 0 0,36 0 16,-18 0-16,1 17 0,-1-17 0,0 0 0,-17 0 0,35 0 0,-18 0 0,0 0 0,1 0 0,-1 0 0,35 0 0,-34 0 0,-1 0 0,0 0 0,1 0 0,-19 0 16,18 0-16,1 0 0,-1 18 0,0-18 0,-17 0 0,35 0 0,-35 0 0,-1 0 0,36 0 0,-35 0 0,52 0 0,-52 18 0,17-18 0,0 0 15,1 0-15,-1 0 0,-17 0 0,17 0 0,0 0 0,-17 0 0,17 0 0,-17 0 0,17 0 0,0 0 0,-17 0 0,35 0 0,-18 0 0,-17 0 16,17 0-16,-17 0 0,17 0 0,0 0 0,-17 0 0,0 0 0,17 0 0,0 0 0,-17 0 0,-1 0 0,19 0 0,-19 0 0,19 0 0,16 0 0,-34 0 16,0 0-16,-1 0 0,19 0 0,-19 0 0,19 0 0,-19 0 0,19 0 0,-19 0 0,1 0 0,17 0 0,-17 0 0,-1 0 0,1 0 0,35 0 0,-35 0 15,17 0-15,0 0 0,-17 0 0,17 0 0,-17 0 0,-1 0 0,19 0 0,-19 0 0,1 0 0,0 0 0,17 0 0,-18 0 0,1 0 0,0 0 0,-1 0 16,1 0-16,17 0 0,-17 0 0,0 0 0,-1 0 0,1 0 0,-1 0 0,19 0 0,-19 0 0,19 0 0,-19 0 0,1 0 0,0 0 0,34 0 15,-34 0-15,17 0 0,-17 0 0,0 0 0,-1 0 0,1 0 0,0 0 0,17 0 0,0 0 0,-17 0 0,-1 0 0,1 0 0,0 0 16,17 0-16,-17 0 0,-1 0 0,1 0 0,0 0 0,17 0 0,-18 0 0,19 0 0,-19 0 0,1 0 0,17 0 0,-17 0 0,17 0 16,-17 0-16,-1 0 0,1 0 0,0 0 0,-1 0 0,1 0 0,17 0 0,-17 0 0,0 0 0,-1 0 0,19 0 0,-19 0 0,1 0 0,-1 0 0,19 0 0,-1 0 15,-17 0-15,-1 0 0,36 0 0,-35 0 0,-1 0 0,19-18 0,-19 18 0,1 0 0,17 0 0,-17 0 0,0 0 0,17 0 0,0 0 16,-17 0-16,-1 0 0,1 0 0,0 0 0,17 0 0,0 0 0,-17 0 0,-1 0 0,19 0 0,-1 0 0,-17 0 0,-1 0 0,1 0 0,17 0 0,1 0 16,-19 0-16,1 0 0,-1 0 0,19 0 0,-19 0 0,1 0 0,0 0 0,17 0 0,-17 0 0,-1 0 0,18 0 0,-17 0 0,17 0 0,-17 0 15,0 0-15,-1-18 0,19 18 0,-19 0 0,1 0 0,17 0 0,-17 0 0,17 0 0,-17 0 0,17 0 0,-17-17 0,-1 17 0,1 0 16,0 0-16,-1 0 0,1 0 0,-1 0 0,1 0 0,17 0 0,18 0 0,-17 0 0,-1-18 0,-18 18 0,19 0 15,-19 0-15,19 0 0,-19-18 0,1 18 0,0 0 0,17 0 0,-18 0 0,19 0 0,-19 0 0,1 0 0,0 0 0,17 0 16,-17 0-16,-1 0 0,1 0 0,0 0 0,-1-17 0,1 17 0,-1 0 0,19 0 0,-19 0 0,1 0 0,0-18 0,17 18 0,-17 0 16,17 0-16,-18 0 0,19 0 0,-19 0 0,1 0 0,0 0 0,-1 0 0,1 0 0,0 0 0,17 0 0,-17 0 0,17-17 15,-18 17-15,1 0 0,0 0 0,17 0 0,-17 0 0,17 0 0,-17 0 0,-1 0 0,1 0 0,35 0 0,-36 0 0,1 0 16,0 0-16,17 0 0,-17 0 0,-1 0 0,1 0 0,-1 0 0,1 0 0,0 0 0,-1 0 0,1 0 0,0 0 0,17 0 0,-17 0 16,-1 0-16,1 0 0,-1 0 0,1 0 0,0-18 0,-1 18 0,1 0 0,0 0 0,-1 0 0,1 0 0,0 0 0,-1 0 0,1 0 0,35 0 15,-36 0-15,1 0 0,0 0 0,-1-18 0,1 18 0,0 0 0,17 0 0,-17 0 0,17 0 0,-18 0 0,19 0 0,-19 0 16,19 0-16,-19 0 0,19 0 0,-1 0 0,-17 0 0,17 0 0,-18 0 0,1 0 0,0 0 0,-1 0 0,1 0 15,35 0-15,-18 0 0,0 0 0,-17 0 0,0 0 0,-1 0 0,1 0 0,17 0 0,-17 0 0,0 0 0,-1 0 0,18 0 0,1 0 16,-19 0-16,19 0 0,-19 0 0,1 0 0,0 0 0,-1 0 0,18 0 0,-17 0 0,0 0 0,17 0 0,0 0 0,-17 0 0,0 0 0,17 0 16,-17 0-16,-1 0 0,1 0 0,17 0 0,-17 0 0,-1 0 0,1 18 0,0-18 0,-1 0 0,19 0 0,-19 0 0,18 0 0,-17 0 0,0 0 15,-1 0-15,1 0 0,0 0 0,-1 0 0,19 0 0,-19 0 0,19 0 0,-19 0 0,1 0 0,-1 0 0,1 0 0,0 18 16,-1-18-16,1 0 0,17 0 0,-17 0 0,0 0 0,-1 0 0,1 0 0,17 0 0,-17 0 0,-1 0 0,1 0 0,0 0 16,-1 17-16,1-17 0,0 0 0,-1 0 0,18 0 0,-35 18 0,18-18 0,0 0 0,17 0 0,-17 0 15,-1 0-15,1 0 0,0 0 0,-1 0 0,1 0 0,-1 0 0,1 0 0,0 0 0,-1 0 0,-17 17 16,18-17-16,0 0 0,-1 0 0,1 0 0,0 0 0,-1 0 0,1 0 0,0 0 0,-1 0 0,1 0 15,-1 18-15,1-18 0,0 0 0,-1 0 0,1 0 0,0 0 0,-1 0 0,1 0 16,0 0-16,-1 18 0,1-18 0,-1 0 0,1 0 0,0 0 0,-1 0 16,1 0-16,0 0 0,-1 0 0,1 0 0,0 0 0,-18 17 0,17-17 15,1 0-15,0 0 0,-1 0 0,1 0 0,-1 0 16,1 0-16,0 0 0,-1 0 16,1 0-16,0 0 0,-1 0 0,1 18 15,0-18-15,-1 0 0,1 0 0,-1 0 0,19 0 0,-19 0 16,1 0-16,0 0 0,-1 18 0,1-18 0,0 0 0,-1 0 0,1 0 0,-1 0 15,1 0-15,0 0 0,-1 0 0,1 0 0,0 0 0,-1 17 0,1-17 0,0 0 0,-1 0 16,1 0-16,-1 0 0,1 0 0,0 0 0,-1 0 0,1 0 0,0 0 0,-18 18 16,17-18-16,1 0 0,0 0 0,-1 0 0,1 0 0,0 0 0,-1 18 15,1-18-15,-1 0 0,1 0 0,0 0 16</inkml:trace>
  <inkml:trace contextRef="#ctx0" brushRef="#br0" timeOffset="1731.45">5768 6050 0,'0'0'0,"35"0"16,-17 0-1,-1 0 1,1 0-16,0 0 0,-1 0 0,1 0 16,0 0-16,-1 0 0,1 0 15,-18-18-15,18 18 0,-1 0 0,1 0 0,-1 0 16,-17-17-16,18 17 0,0 0 0,-1 0 0,1 0 16,-18-18-16,18 18 0,-1 0 0,1 0 0,0 0 0,-1 0 15,1 0-15,0-17 0,-1 17 0,1 0 16,-1 0-16,1 0 0,0 0 0,-1 0 15,1 0-15,0 0 0,-1 0 0,-17-18 16,18 18-16,0 0 0,-1 0 0,1 0 16,-1 0-16,1 0 15,0 0 1</inkml:trace>
  <inkml:trace contextRef="#ctx0" brushRef="#br0" timeOffset="4354.43">8149 6032 0,'18'0'31,"-1"0"0,1 0-15,0 0-1,-1 0-15,1 0 0,0 0 0,-18 18 16,17-18-16,1 0 0,0 0 0,-1 0 0,1 0 0,-1 0 16,1 0-16,0 0 0,-1 0 0,1 0 0,0 0 0,-1 0 0,19 0 0,-19 18 0,1-18 15,-1 0-15,1 0 0,0 0 0,17 0 0,-17 0 0,-1 0 0,1 0 0,0 0 0,70 17 16,-71-17-16,1 18 0,0-18 0,-1 0 0,1 0 0,17 0 0,-17 0 0,17 0 0,0 0 0,-17 0 0,70 0 16,-70 0-16,0 0 0,17 18 0,-17-18 0,-1 0 0,18 0 0,-17 0 0,17 0 0,-17 0 0,17 17 0,-17-17 0,0 0 0,105 0 15,-88 0-15,-17 0 0,17 0 0,-17 0 0,17 0 0,-17 0 0,17 0 0,-17 0 0,17 0 0,0 0 0,-17 0 0,-1 0 0,125 0 16,-107 0-16,-17 0 0,-1 0 0,18 0 0,1 0 0,-19 0 0,19 0 0,-19 0 0,19 0 0,-1 0 0,-18 0 0,1 0 15,123 0-15,-105 0 0,-19 0 0,1 0 0,17 0 0,-17 18 0,17-18 0,-17 0 0,17 0 0,-17 0 0,17 0 16,-18 0-16,107 0 0,-106 0 0,17 0 0,-18 0 0,19 0 0,-19 0 0,1 18 0,17-18 0,-17 0 0,0 0 0,17 0 0,0 0 16,-17 0-16,88 0 0,-71 0 0,0 0 0,-17 0 0,-1 0 0,19 0 0,-19 0 0,1 0 0,17 0 15,1 17-15,-19-17 0,1 0 0,17 0 0,89 18 0,-107-18 0,1 0 0,17 0 0,0 0 0,-17 0 0,0 0 0,17 18 0,-17-18 16,-1 0-16,19 0 0,-19 0 0,107 0 0,-107 0 0,19 0 0,-19 0 0,1 0 0,17 17 0,-17-17 0,-1 0 16,1 0-16,0 0 0,-1 0 0,1 0 0,17 0 0,71 18 0,-88-18 0,17 0 0,0 0 0,-17 0 15,17 0-15,-17 0 0,17 0 0,-17 0 0,17 0 0,18 0 0,-18 0 0,-17 0 0,17 0 0,-17 0 16,17 0-16,-17 0 0,17 0 0,-35 17 0,18-17 0,52 0 0,-52 0 0,-1 0 0,19 0 0,-19 0 15,1 0-15,0 0 0,-1 0 0,1 0 0,0 0 0,-1 0 0,54 0 0,-54 0 0,19 0 16,-19 0-16,1 0 0,0 0 0,-1 0 0,1 0 0,17 0 0,-17 0 0,17 0 0,0 0 0,-17 0 0,0 0 0,17 0 16,-18 0-16,19 0 0,-19 0 0,1 0 0,0 0 0,-1 0 0,1 0 0,53 0 15,-54 0-15,1 0 0,-1 0 0,1 0 0,0 0 0,-1 0 0,1 0 0,0 0 0,-1 0 0,1 0 0,70 0 16,-70 0-16,-1 0 0,1 0 0,0 0 0,-1 0 0,1 0 0,0 0 0,17 0 0,-17 0 0,-1 0 0,1 0 0,35 0 16,-18 0-16,-17 0 0,-1 0 0,19 0 0,-19 0 0,1 0 0,17 0 0,-17 0 0,17 0 0,-17 0 0,35 0 15,-18 0-15,-18 0 0,1 0 0,0 0 0,17 0 0,-17 0 0,-1 0 0,1 0 0,0 0 0,-1 0 0,1 0 0,70 0 16,-70 0-16,17 0 0,0 0 0,-17 0 0,17 0 0,-17 0 0,-1 0 0,1 0 0,0 0 0,-1 0 0,54 0 15,-36 0-15,0 0 0,-17 0 0,17 0 0,-17 0 0,17 0 0,-17 0 0,17 0 16,-17 0-16,52 0 0,-52 0 0,17 0 0,-17 0 0,0 0 0,-1 0 0,1 0 0,0 0 0,-1 0 0,1 0 16,-1 0-16,54 0 0,-53 0 0,-1 0 0,1 0 0,0 0 0,-1 0 0,1 0 0,-1 0 0,1 0 0,0 0 15,-1 0-15,36 0 0,-35 0 0,0 0 0,-1 0 0,1 0 0,-1 0 0,1 0 0,0 0 16,-1 0-16,1 0 0,0 0 0,35 0 0,-36 0 0,1 0 0,17 0 0,-17 0 16,17 0-16,-17 0 0,-1 0 0,36 0 0,-17 0 0,-19 0 0,18 0 0,-17 0 15,0 0-15,-1 0 0,1 0 0,0 0 0,-1 0 0,36 0 0,-35 0 0,0 0 0,-1 0 0,1 0 0,-1 0 16,1 0-16,0 0 0,-1 0 0,19 0 0,-19 18 0,1-18 0,70 0 0,-70 0 0,17 0 0,-17 0 15,17 0-15,-17 0 0,-1 0 0,18 0 0,-17 0 0,17 0 0,-17 0 0,88 0 0,-89 0 0,1 0 0,0 0 16,17 0-16,-17 0 0,-1 0 0,1 0 0,17 0 0,-17 0 0,0 0 0,-1 0 0,1 0 0,88 0 0,-71 0 16,0 0-16,-17 0 0,-1 0 0,19 0 0,-19 0 0,1 0 0,0-18 0,17 18 0,-17 0 0,123 0 0,-124 0 15,1 0-15,17 0 0,1 0 0,-19 0 0,1 0 0,17-17 0,0 17 0,-17 0 0,0 0 0,87 0 16,-87 0-16,0 0 0,-1 0 0,36 0 0,-35 0 0,0-18 0,17 18 0,-18 0 0,1 0 0,0 0 0,17 0 0,-17 0 0,88 0 16,-89 0-16,1 0 0,17 0 0,-17 0 0,-1 0 0,19 0 0,-19 0 0,1 0 0,0 0 0,17 0 0,-18 0 0,1 0 0,0 0 0,70-17 15,-70 17-15,-1 0 0,19 0 0,-19 0 0,1 0 0,-1 0 0,1 0 0,0 0 0,17 0 0,-17 0 0,17 0 0,-17 0 16,52-18-16,-52 18 0,-1 0 0,1 0 0,0 0 0,-1 0 0,1 0 0,17 0 0,-17 0 0,-1 0 0,1 0 0,0 0 15,52 0-15,-52 0 0,0 0 0,-1-18 0,1 18 0,-1 0 0,1 0 0,0 0 0,-1 0 0,1-17 16,35 17-16,-35 0 0,-1 0 0,1 0 0,0 0 0,-1 0 0,1 0 0,-1 0 0,1 0 0,0 0 16,-1 0-16,19-18 0,-19 18 0,19 0 0,-19 0 0,1 0 0,-1 0 15,1 0-15,0 0 0,-1 0 0,19 0 0,-19 0 0,1 0 0,0 0 0,-1 0 0,1 0 16,0 0-16,-1 0 0,1 0 0,17 0 0,-17 0 0,-1 0 0,1 0 0,0 0 16,-1 0-16,1 0 0,0 0 0,-1 0 0,36 0 0,-35 0 0,-1 0 0,1 0 15,0 0-15,-1 0 0,1 0 0,0 0 0,-1 0 0,18 0 0,-17 0 0,0 0 0,-1 0 0,19 0 16,-19 0-16,1 0 0,0 0 0,-1 0 0,1 0 0,17 0 0,-17 0 0,-1 0 0,1 0 0,0 0 15,-1 0-15,1 0 0,0 0 0,-1 0 0,1 0 0,0 0 0,17 0 0,-18 0 0,1 0 0,0 0 16,-1 0-16,1 0 0,0 0 0,-1 0 0,19 0 0,-19 0 0,18 0 0,-17 0 0,0 0 16,-1 0-16,1 0 0,0 0 0,-1 0 0,1 0 0,0 0 0,-1 0 0,1 0 0,35 18 0,-36-18 15,1 0-15,0 0 0,-1 0 0,1 0 0,0 0 0,-1 0 0,1 0 0,0 0 0,52 17 16,-52-17-16,-1 0 0,1 0 0,0 0 0,-1 0 0,19 0 0,-19 0 0,1 0 0,-1 0 0,19 0 16,-19 0-16,1 0 0,0 0 0,-1 0 0,1 0 0,0 0 0,-1 0 0,18 0 0,-17 0 0,17 18 15,-17-18-15,0 0 0,17 0 0,-17 0 0,-1 0 0,1 0 0,0 0 0,-1 0 16,18 0-16,-17 0 0,0 0 0,-1 0 0,1 0 0,0 18 0,-1-18 0,1 0 0,0 0 15,-1 0-15,1 0 0,-1 0 0,1 0 0,0 0 0,-1 0 0,1 0 0,-18 17 16,35-17-16,-17 0 0,0 0 0,-1 0 0,1 0 0,0 0 16,-1 0-16,1 0 0,-1 0 0,1 0 0,0 0 0,-1 0 15,1 0-15,0 0 0,-1 0 0,1 0 0,0 0 16,-1 0-16,1 0 0,-1 0 0,1 0 0,0 0 0,-1 0 0,1 0 16,0 0-16,-1 0 0,1 0 0,0 0 0,-1 0 15,1 0-15,-1 0 0,1 0 0,0 0 0,-1 0 0,1 0 16,0 0-16,-1 0 0,1 0 0,0 0 0,-1 0 0,1 0 15,-1 0-15,1 0 0,0 0 0,-1 0 0,1 0 0,0 0 16,-1 0-16,1 0 0,0 0 0,-1 0 0,1 0 0,0 0 16,-1 0-16,1 0 0,-1 0 0,1 0 0,0 0 0,-1 0 0,1 0 15,0 0-15,-1 0 0,1 0 0,0 0 0,-1 0 0,1 0 0,17-17 16,-17 17-16,-1 0 0,1 0 0,0 0 0,-1 0 0,1 0 0,0 0 0,-1 0 0,1-18 0,17 18 16,-17 0-16,-1 0 0,1 0 0,0 0 0,-1 0 0,1 0 0,0 0 0,17 0 0,-17 0 0,-1 0 0,18 0 15,-17 0-15,0 0 0,-1 0 0,-17-18 0,18 18 0,0 0 0,-1 0 0,1 0 0,0 0 0,17 0 0,18 0 16,-36 0-16,1 0 0,0 0 0,-1 0 0,1 0 0,17 0 0,-17 0 0,-1 0 15,19-17-15,-19 17 0,1 0 0,0 0 0,-1 0 0,1 0 0,0-18 16,-1 18-16,1 0 0,0 0 0,-1 0 0,1 0 0,-1 0 16,1 0-16,0 0 0,-1-18 0,1 18 15,0 0-15,-1 0 0,1 0 0,0 0 16,-1 0-16,1 0 0,-1 0 0,1 0 16,0 0-16,-1 0 0,1 0 0,0 0 0,-1 0 0,1 0 15,0 0-15,-1 0 0,1 0 0,0 0 0,-1 0 16,1 0-1,-1 0 1,1 0 0,0 0-16,-1 0 15,1 0 1,0 0 15,-1 0 0,1 0-31,0 0 0,-18 18 16,17-18-16,1 18 0,-1-18 0,1 0 16,0 0-16,-18 17 0,17-17 0,1 0 0,0 0 15,-1 18-15,1-18 0,0 0 0,-1 0 16,-17 18-16,18-18 0,-18 17 0,17-17 0,1 0 16,0 0-16,-1 0 0,-17 18 15,18-18-15,0 0 0,-18 17 0,17-17 0,1 0 16,0 0-16,-1 18 0,1-18 15,-18 18-15,17-18 0,1 0 0,0 0 0,-1 0 16,-17 17-16,18-17 0,0 0 0,-1 0 16,1 0-16,-18 18 0,18-18 0,-1 0 15,1 0-15,-18 18 0,18-18 0,-1 0 16,-17 17-16,18-17 0,-1 0 16,1 0-16,0 0 15,-18 18-15,17-18 0,1 0 16,0 0-16,-1 0 15,1 0-15,0 0 0,-1 0 16,-17 18-16,18-18 0,-1 0 0,1 0 16,0 0-16,-1 0 0,1 0 15,0 0-15,-1 0 0,1 0 16,0 0-16,-1 0 16,1 0-16,0 0 15,-1 0-15,1 0 16,-1 0-16,1 0 15,0 0-15,-1 0 0,1 0 16,0 0-16,-1 0 0,1 0 16,0 0-16,-1 0 0,1 0 15,-1 0-15,1 0 16,0 0-16,-1 0 16,1 0-16,0 0 15,-1 0-15,1 0 16,0 17-16,-1-17 15,1 0 1,-1 0 15,1 0 47</inkml:trace>
  <inkml:trace contextRef="#ctx0" brushRef="#br0" timeOffset="6058.25">5927 6967 0,'17'0'31,"1"0"-15,0 0-16,-1 0 15,1 0-15,-1 0 0,1 18 0,0-18 0,17 0 0,-17 18 0,-1-18 0,72 0 16,-54 0-16,-18 17 0,19-17 0,-19 0 0,1 0 0,17 0 0,1 0 0,-1 0 0,0 18 0,-17-18 0,35 18 0,-18-18 15,141 35-15,-140-35 0,-1 0 0,35 0 0,-34 0 0,17 17 0,17-17 0,-35 18 0,18-18 0,18 0 0,-36 18 0,36-18 0,-18 0 16,264 35-16,-246-35 0,-1 0 0,1 0 0,-18 18 0,53-18 0,-36 0 0,-17 0 0,18 17 0,-1-17 0,1 0 0,-1 0 16,371 18-16,-388-18 0,35 0 0,-35 0 0,18 0 0,-1 0 0,-17 0 0,36 0 0,-37 0 0,19 0 0,-18 0 15,17 0-15,266 0 0,-283 0 0,17 0 0,-17 0 0,0 0 0,17 0 0,-17 0 0,18 0 0,-18 0 0,0 0 16,-18 0-16,18 0 0,282 0 0,-300 0 0,18 0 0,0 0 0,0 0 0,-18 0 0,1 0 0,-1 0 0,0 0 16,18 0-16,0 0 0,-35 0 0,35 0 0,123 0 0,-105 0 0,-54 0 0,36 0 0,-35 0 0,17 0 15,0 0-15,-17 0 0,17 0 0,-17 0 0,17 0 0,-17 0 0,88 0 0,-71 0 0,-17 0 0,-1 0 0,1 0 16,-1 0-16,1 0 0,0 0 0,-1 0 0,1 0 0,0 0 0,17 0 0,0 0 0,-17 0 0,-1 0 0,19 0 15,-19 0-15,1 0 0,0 0 0,-1 0 0,19 0 0,-19 0 16,1 0-16,0 0 0,-1 0 0,1 0 16,-1 0-16,1 0 47,0 0 31,-18-18-63,17 18-15,-17-17 16,18 17-16,-18-18 0,18 18 0,-18-18 16,0 1-16,17 17 0,-17-18 15,18 18-15,-18-18 0,18 18 16,-18-17-16,0-1 15</inkml:trace>
  <inkml:trace contextRef="#ctx0" brushRef="#br0" timeOffset="62328.42">8784 14517 0,'18'0'94,"-1"0"-79,1 0-15,0 0 0,-1 0 0,1 0 0,0 0 16,-1 0-16,1 0 0,0 0 0,-1 0 0,1 0 0,-1 0 0,-17-18 16,18 18-16,0 0 0,-1 0 0,1 0 0,0 0 0,-1 0 0,1 0 0,0 0 0,-18-17 0,17 17 15,1 0-15,52 0 0,-52 0 0,0-18 0,-1 18 0,1 0 0,0 0 0,17-18 0,-17 18 16,-1 0-16,1 0 0,88 0 0,-89 0 0,1 0 0,17-17 0,-17 17 0,-1 0 0,19 0 0,-19 0 0,1-18 16,0 18-16,17 0 0,-17 0 0,158 0 0,-158 0 0,-1 0 0,1 0 0,35 0 0,-36 0 0,19 0 15,-19 0-15,1 0 0,17 0 0,1 0 0,175-18 0,-193 18 0,0 0 0,17 0 0,-18 0 0,19 0 16,-19 0-16,19 0 0,-19 0 0,19 0 0,-1 0 0,106 0 0,-106 0 0,-17 0 0,17 0 0,-17 0 15,17 0-15,-17 0 0,-1 0 0,19 0 0,-19 0 0,18 0 0,-17 0 0,88 0 0,-71 0 0,-17 0 0,0 0 0,17 0 16,-18 0-16,1 0 0,0 0 0,17 0 0,-17 0 0,-1 0 0,19 0 0,69 0 0,-87 0 0,0 0 0,-1 0 16,1 0-16,0 0 0,-1 0 0,1 0 0,0 0 0,-1 0 0,1 0 0,-1 0 0,72 0 0,-72 0 0,1 0 15,0 0-15,-1 0 0,1 0 0,-1 0 0,1 0 0,0 0 0,-1 0 0,1 0 0,0 0 0,35 0 0,-36 0 16,1 0-16,-1 0 0,1 0 0,0 0 0,17 0 0,-17 0 0,-1 0 0,71 0 16,-70 0-16,0 0 0,-1 0 0,1 0 0,0 0 0,-1 0 0,1 0 0,0 0 0,-1 0 0,36 0 15,-35 0-15,-1 0 0,1 0 0,0 0 0,-1 0 0,1 0 0,0 0 0,-1 18 0,1-18 0,0 0 0,17 0 16,0 0-16,-17 0 0,-1 0 0,1 0 0,0 0 0,-1 0 0,19 0 0,-19 0 0,1 0 15,17 0-15,-17 0 0,17 0 0,-17 0 0,17 0 0,-17 0 0,17 0 0,-17 0 16,34 0-16,-34 0 0,-18 18 0,18-18 0,-1 0 0,1 0 0,0 0 0,-1 0 0,1 0 16,0 0-16,17 0 0,-18 0 0,1 0 0,0 0 0,-1 0 0,-17 17 0,18-17 0,0 0 0,-1 0 0,1 0 15,0 0-15,34 0 0,-34 0 0,17 0 0,-17 0 0,0 0 0,-1 0 16,1 0-16,0 0 0,35 18 0,-18-18 0,-18 0 0,1 0 0,0 0 0,-1 0 16,1 0-16,0 0 0,-1 0 0,1 0 0,17 0 0,-17 0 0,-1 0 0,1 18 0,0-18 0,-1 0 15,1 0-15,0 0 0,35 0 0,-36 0 0,1 0 0,0 0 0,-1 0 16,1 0-16,-1 0 0,1 0 0,17 0 0,-17 0 0,17 0 0,-17 0 0,0 17 0,-1-17 15,1 0-15,-1 0 0,19 0 0,-19 0 0,1 18 0,0-18 0,-1 0 0,1 0 0,0 0 16,-1 0-16,1 0 0,-1 0 0,1 0 0,0 0 0,17 0 0,-17 0 0,-1 0 16,1 0-16,0 0 0,-1 0 0,1 0 0,-1 0 0,1 0 0,35 0 0,-35 0 15,-1 0-15,1 0 0,0 0 0,-1 0 0,1 0 0,0 17 0,-1-17 0,18 0 16,-17 0-16,0 0 0,-1 0 0,1 0 0,0 0 0,-1 0 0,1 0 0,17 0 16,-17 0-16,-1 0 0,1 0 0,0 0 0,-1 0 0,1 0 0,0 0 0,-18 18 0,53-18 15,-36 0-15,1 0 0,0 0 0,-1 0 0,1 0 0,-1 0 0,1 0 0,17 18 0,-17-18 0,35 0 16,-35 0-16,-1 0 0,1 0 0,-1 0 0,1 0 0,17 0 0,-17 0 0,17 0 0,-17 0 15,17 0-15,-17 0 0,-1 0 0,1 0 0,0 0 0,-1 0 0,1 0 0,0 0 0,-1 17 16,36-17-16,-35 0 0,-1 0 0,1 0 0,0 0 0,-1 0 0,19 0 0,-19 0 0,1 0 16,17 0-16,-17 0 0,0 0 0,-1 0 0,-17 18 0,35-18 0,-17 0 0,0 0 15,-1 0-15,36 0 0,-35 0 0,0 0 0,-1 0 0,1 0 0,-1 0 16,1 18-16,0-18 0,-1 0 0,1 0 0,0 0 0,-1 0 0,1 0 16,0 0-16,-1 0 0,1 0 0,0 0 0,-1 0 0,1 0 0,-1 0 15,-17 17-15,18-17 0,17 0 0,-17 0 0,0 0 0,-1 0 16,1 0-16,0 0 0,-1 0 0,1 0 0,-1 0 0,1 0 0,0 0 15,-1 0-15,1 0 0,0 0 0,17 0 0,-17 0 0,-1 0 0,1 0 16,-1 0-16,1 0 0,0 0 0,17 0 0,-17 0 0,-1 0 16,1 0-16,0 0 0,-1 0 0,1 0 0,-1 0 0,1 0 0,0 0 0,-1 0 15,1 0-15,0 0 0,-1 0 0,1 0 0,0 0 0,-1 0 0,1 0 16,0 0-16,-1 0 0,1 0 0,-1 0 0,1 0 0,0 0 0,17 0 16,-17 0-16,-1 0 0,1 0 0,0 0 0,-1 0 0,1 0 0,17 0 15,-17 0-15,-1 0 0,1 0 0,0 0 0,-1 0 0,1 0 0,0 0 0,-1 0 0,1 0 16,0 0-16,17 0 0,-18 0 0,1 0 0,0 0 0,-1 0 0,19 0 0,-19 0 15,1 0-15,0 0 0,-1 0 0,1 0 0,17 0 0,-17 0 0,-1 0 16,1 0-16,17 0 0,-17 0 0,0 0 0,-1 0 0,1 0 0,-1 0 0,1 0 0,0 0 16,-1 0-16,1 0 0,0 0 0,-18-17 0,17 17 0,1 0 0,0 0 0,-1 0 0,1 0 0,-1 0 15,1 0-15,35 0 0,-35 0 0,-1 0 0,1 0 0,0 0 0,-1 0 0,1 0 16,0 0-16,17 0 0,-18 0 0,1 0 0,0 0 0,-1 0 0,1 0 0,0 0 16,-1 0-16,1 0 0,0 0 0,-1 0 0,1 0 0,-1 0 0,1 0 15,0 0-15,-1 0 0,1 0 0,0 0 0,-1 0 0,1 0 0,0 0 0,-1 0 16,1 0-16,0 0 0,-1 0 0,1 0 0,-1 0 0,1 0 0,0 0 0,-1 0 15,1 0-15,0 0 0,-1 0 0,1 0 0,0 0 0,-1 0 16,1 0-16,-1 0 0,1 0 0,0 0 0,-1 0 0,1 0 16,0 0-16,-1 0 0,1 0 0,0 0 0,-1 0 15,1 0-15,-1 0 0,1 0 0,0 0 16,-1 0-16,1 0 0,0 0 0,-1 0 0,1 0 16,0 0-16,-1 0 0,1 0 0,-1 0 0,1 0 15,0 0-15,-1 0 0,1 0 0,0 0 16,-1 0-16,1 0 0,0 0 15,-1 0-15,1 0 0,0 0 0,-1 0 16,1 0-16,-1 0 0,1 0 16,70 0-1,-70 0 1,0 0-16,-1 0 0,1 0 0,-1 0 16,1 0-16,0 0 0,-1 0 0,1 0 15,0 0-15,-1 0 0,1 0 0,0 0 16,-1 0-16,1 0 0,0 0 15,-1 0-15,1 0 16,-1 0 0,1 0-16,0 0 15,-1 0-15,1 0 16,0 0-16,-1 0 0,1 0 16,0 0-16,-1 0 15,1 0 16,-1 0-31,1 0 16,0 0 0,-1 0-1,1-18-15,0 18 16,-1 0-16,1 0 16,0 0-1</inkml:trace>
  <inkml:trace contextRef="#ctx0" brushRef="#br0" timeOffset="64992.43">21484 14499 0,'0'18'78,"18"-18"-78,-1 0 0,1 0 0,0 0 0,-1 0 15,1 0-15,0 0 0,-1 0 0,1 0 0,0 0 0,-1 0 0,1 0 0,-1 0 0,1 0 16,0 0-16,-1 0 0,19 17 0,-19-17 0,1 0 0,0 0 0,-1 0 0,1 0 0,17 0 0,-17 0 0,-1 0 16,19 0-16,-19 0 0,1 0 0,70 0 0,-70 0 0,-1 0 0,1 0 0,17 0 0,-17 0 0,0 18 0,17-18 0,-17 0 15,-1 0-15,1 0 0,17 0 0,-17 0 0,105 18 0,-88-18 0,1 0 0,-19 0 0,1 0 0,17 0 0,1 0 16,-19 0-16,1 0 0,17 0 0,0 0 0,-17 0 0,17 0 0,106 0 0,-123 0 0,17 0 0,-17 0 0,17 0 15,-17 0-15,17 0 0,1 0 0,-19 0 0,18 0 0,1 0 0,-19 0 0,124 0 0,-105 0 0,-19 0 0,19 0 0,-19 0 16,19 0-16,-19 0 0,18 0 0,1 0 0,-19 0 0,1 0 0,17 0 0,-17 0 0,123 0 0,-123 0 0,17 0 16,-17 0-16,17 0 0,-17 0 0,-1 0 0,18 0 0,-17 0 0,0 0 0,35 0 0,-36 0 0,107 0 0,-107 0 0,1 0 15,17 0-15,-17 0 0,0 0 0,-1 0 0,19 0 0,-19 0 0,1 0 0,-1 0 0,1 17 0,106-17 16,-107 0-16,1 0 0,17 0 0,-17 0 0,-1 0 0,1 0 0,0 0 0,-1 0 0,19 0 0,-19 0 0,18 0 0,36 18 16,-53-18-16,-1 0 0,1 0 0,0 0 0,17 0 0,-18 0 0,19 0 0,-19 0 0,1 0 0,0 0 0,105 0 15,-88 0-15,-17 0 0,17 0 0,-17 0 0,17 18 0,-17-18 0,0 0 0,-1 0 0,18 0 0,36 0 16,-36 17-16,-17-17 0,0 0 0,-1 0 0,1 0 0,0 0 0,-1 0 0,1 0 0,-1 0 0,1 0 0,0 0 0,70 0 15,-70 0-15,17 0 0,-18 0 0,1 0 0,0 0 0,-1 0 0,1 0 0,0 0 0,-1 0 0,1 0 0,0 18 16,52-18-16,-35 0 0,-17 0 0,17 0 0,-17 0 0,0 0 0,-1 0 0,1 0 0,-1 0 16,1 0-16,35 0 0,-35 0 0,-1 0 0,19 0 0,-19 0 0,1 0 0,0 0 0,-1 0 0,1 0 15,-1 18-15,19-18 0,-19 0 0,1 0 0,0 0 0,-1 0 0,1 0 0,0 0 0,-1 0 0,1 0 16,-1 0-16,19 0 0,-19 0 0,1 0 0,0 0 0,-1 0 0,-17 17 16,18-17-16,0 0 0,17 0 0,-17 0 0,-1 0 0,1 0 0,-1 0 15,1 0-15,0 0 0,-1 0 0,1 0 16,0 0-16,-1 0 0,1 0 0,0 0 0,-1 0 15,1 0-15,-1 0 0,1 0 0,0 0 16,-1 0-16,1 0 0,0 0 0,-1 0 0,1 0 16,0 0-16,-1 0 0,1 0 0,-1 0 15,1 0-15,0 0 0,-1 0 0,1 0 16,0 0-16,-1 0 0,1 0 16,0 0-1,-1 0 1,1 0-1,-1 0-15,1 0 16,0 0 31</inkml:trace>
  <inkml:trace contextRef="#ctx0" brushRef="#br0" timeOffset="68707.49">5592 15275 0,'17'0'16,"1"0"15,-1 0 0,1 0-31,0 0 16,-1 0-16,1 0 0,0 0 15,-1 0-15,1 0 0,0 0 16,-1 0-16,1 0 0,-1 0 0,1 0 0,0 0 0,-1 0 16,1 0-16,0 0 0,-1 0 0,1 0 0,0 0 0,-1 0 0,1 0 15,-1 0-15,1 0 0,0 0 0,-1 0 0,1 0 0,0 0 0,17 0 0,-17 0 16,-1 0-16,1 0 0,0 0 0,-1 0 0,1 0 0,-1 0 0,19 0 0,-19 0 0,36 0 16,-35 0-16,0 0 0,-1 0 0,1 0 0,17 0 0,-17 0 0,-1 0 0,1 0 0,0 0 0,17 0 0,18 0 15,-35 0-15,-1 0 0,1 0 0,-1 0 0,1 0 0,0 0 0,17 0 0,-17-17 0,17 17 0,-17 0 0,70 0 16,-71 0-16,1 0 0,17 0 0,-17 0 0,17 0 0,-17 0 0,17 0 0,-17 0 0,-1 0 0,19 0 0,52 0 15,-71 0-15,19 0 0,-19 0 0,1 0 0,0 0 0,-1 0 0,1 0 0,17 0 0,-17 0 0,17 0 0,71 0 16,-88 0-16,-1 0 0,1 0 0,0 0 0,17 0 0,-18 0 0,1 0 0,0 0 0,-1 0 0,1 0 0,17 0 0,-17 0 16,70 0-16,-70 0 0,17 0 0,-17 0 0,-1 0 0,1 0 0,17 0 0,-17 0 0,17 0 15,-17 0-15,52 0 0,-52 0 0,0 0 0,-1 0 0,1 0 0,0 0 0,17 0 0,-18 0 16,1 0-16,0 0 0,35 0 0,-36 0 0,1 0 0,17 0 0,-17 0 0,-1 0 0,19 0 16,-19 0-16,1 0 0,0 0 0,17 0 0,0 0 0,-17 0 0,0 0 0,-1 0 0,1 0 0,-1 0 15,1 0-15,0 0 0,-1 0 0,1 0 0,17 0 0,-17 0 0,0 0 0,-1 0 0,1 0 0,-1 0 16,1 0-16,0 0 0,-1 0 0,1 0 0,17 0 0,1 0 0,-19 0 0,1 0 15,0 0-15,-1 0 0,1 0 0,-1 0 0,1 0 0,0 0 0,-1 0 0,1 0 0,0 0 16,-1 0-16,1 0 0,0 0 0,-1 0 0,1 0 0,35 0 0,-36 0 0,1 0 16,0 0-16,-1 0 0,1 0 0,0 0 0,-1 0 0,18 0 0,-17 0 0,0 0 0,-1 0 15,1 0-15,0 0 0,-1 0 0,1 0 0,0 0 0,-1 0 0,36 0 0,-35 0 16,-1 0-16,19 0 0,-19 0 0,1 0 0,0 0 0,-1 0 0,36 0 16,-35 0-16,-1 0 0,1 0 0,0 0 0,-1 0 0,1 0 0,0 0 0,-1 0 0,36 0 15,-35 0-15,17 0 0,-17 0 0,17 0 0,-17 0 0,-1 0 0,19 0 0,-1 0 16,-17 0-16,-1 0 0,18 0 0,-17 0 0,0 0 0,-1 0 0,1 0 0,0 0 0,35 0 15,-36 0-15,1 0 0,-1 0 0,1 0 0,0 0 0,-1 0 0,1 0 0,0 0 0,-1 0 16,19 0-16,-19 0 0,1 0 0,-1 0 0,1 0 0,17 0 0,-17 0 0,0 0 16,105 0-16,-105 0 0,-1 0 0,1 0 15,0 0-15,17 0 0,-17 0 0,-1 0 0,1 0 0,0 0 0,-1 0 0,1 0 0,-1 0 16,1 0-16,0 0 0,-1 0 0,1 0 0,17 0 0,-17 0 0,0 0 0,-1 0 16,1 0-16,-1 0 0,1 0 0,17 0 0,-17 0 0,0 17 0,-1-17 0,1 0 0,0 0 15,-1 0-15,1 0 0,17 0 0,-17 0 0,-1 0 0,1 0 0,0 0 16,-1 0-16,1 0 0,0 0 0,-1 0 0,1 0 0,17 0 0,-17 0 0,-1 0 15,1 0-15,0 0 0,-1 0 0,1 0 0,17 0 0,-17 0 16,0 0-16,-1 0 0,1 0 0,-1 0 0,1 0 0,0 0 0,-1 0 0,1 0 16,0 0-16,-1 0 0,1 0 0,0 0 0,-1 0 0,1 0 0,-1 0 15,1 18-15,0-18 0,-1 0 0,1 0 0,0 0 0,17 0 0,-17 0 16,-1 0-16,1 0 0,0 0 0,-1 0 0,1 0 0,-1 0 0,19 0 16,-19 0-16,1 0 0,0 0 0,-1 0 0,1 0 0,0 0 0,-1 18 0,1-18 0,-1 0 0,1 0 15,0 0-15,-1 0 0,1 0 0,0 0 0,-1 0 0,1 0 0,0 0 0,-1 0 0,36 0 16,-35 0-16,-1 0 0,1 0 0,0 0 0,-1 0 0,1 0 0,0 0 0,17 0 15,-17 0-15,-1 0 0,1 0 0,-1 17 0,1-17 0,0 0 0,-1 0 16,1 0-16,0 0 0,-1 0 0,-17 18 0,18-18 0,0 0 0,-1 0 0,1 0 16,-1 0-16,1 0 0,0 0 0,-1 0 0,1 0 0,0 0 0,-1 0 0,1 0 15,0 0-15,-1 0 0,1 0 0,-1 0 0,1 0 0,-18 17 0,18-17 0,-1 0 16,1 0-16,0 0 0,-1 0 0,1 0 0,0 0 0,-1 0 0,1 0 0,0 0 16,-1 0-16,1 0 0,17 0 0,-17 0 0,-1 0 0,1 0 0,0 0 15,-1 0-15,1 0 0,0 0 0,-1 0 0,1 0 0,-1 0 0,1 0 16,0 0-16,-1 0 0,1 0 0,0 0 0,-1 0 0,1 0 0,0 0 0,-1 0 15,1 0-15,0 0 0,-1 0 0,1 0 0,-1 0 0,1 18 0,0-18 16,-1 0-16,1 0 0,0 0 0,-1 0 0,1 0 0,0 0 16,-1 0-16,1 0 0,-1 0 0,1 0 0,0 0 0,-1 0 15,1 0-15,0 0 0,-1 0 16,1 0-16,0 0 0,-1 0 0,1 0 16,-1 0-16,1 0 0,0 0 0,-1 0 15,1 0-15,0 0 0,-1 0 0,1 0 16,0 0-16,-1 0 0,1 0 15,-1 0-15,1 0 0,0 0 16,-1 0-16,1 0 0,0 0 16,-1 0-16,1 0 0,0 0 15,52-18 1,-52 18-16,-1 0 0,1 0 16,0 0-1,-1 0 1,1 0-1,0 0 1,-1 0 0,1 0-16,0 0 15,-1 0-15,-17-17 0,18 17 16,-1 0 0</inkml:trace>
  <inkml:trace contextRef="#ctx0" brushRef="#br0" timeOffset="90953.86">20902 15222 0,'18'0'31,"-1"0"-15,-17 18-16,18-18 0,0 0 15,-1 0-15,1 0 0,0 0 0,-1 0 16,1 0-16,-18 18 0,17-18 0,1 0 0,0 0 0,-1 0 0,1 0 16,0 0-16,-1 0 0,1 0 0,0 0 0,17 0 0,-18 0 15,195 0 1,-194 0-16,17 0 0,18 0 0,-35 0 16,-1 0-16,1 0 0,0 0 0,-1 0 0,1 0 0,-1 0 0,1 0 0,17 0 0,-17 0 0,0 0 0,70 0 15,-70 0-15,-1 0 0,18 0 0,1 0 0,-19 0 0,1 0 0,0 0 0,17 0 0,-17 0 0,17 0 0,53 0 16,-70 0-16,-1 0 0,1 0 0,17 0 0,-17 0 0,17 0 0,-17 0 0,17 0 0,-17 0 0,-1 0 0,1 0 0,123 17 15,-106-17-15,-17 0 0,17 0 0,-17 0 0,0 0 0,17 0 0,-18 0 0,1 0 0,0 0 0,17 0 0,-17 0 0,87 0 16,-69 0-16,-1 0 0,0 0 0,-17 18 0,0-18 0,17 0 0,-17 0 0,-1 0 0,18 0 0,1 0 0,70 0 16,-89 0-16,1 0 0,17 0 0,-17 0 0,-1 0 0,19 0 0,-19 0 0,1 0 0,0 0 0,17 0 0,-18 0 0,19 0 15,70 0-15,-71 0 0,-18 0 0,1 0 0,0 0 0,17 0 0,-17 0 0,-1 0 0,19 0 0,-19 0 0,1 0 16,0 0-16,-1 0 0,89 18 0,-71-18 0,-17 0 0,0 0 0,-1 0 0,18 0 0,-17 0 0,0 0 0,-1 0 0,1 0 16,0 0-16,-1 0 0,107 0 0,-89 0 0,-17 0 0,17 0 0,0 0 0,-17 0 15,17 0-15,-17 0 0,17 0 0,-17 0 0,35 0 0,-36 0 0,-17 17 0,18-17 0,0 0 0,-1 0 0,1 0 0,-1 0 16,1 0-16,0 0 0,-1 0 0,1 0 0,0 0 0,52 0 0,-35 0 0,-17 0 0,17 0 0,-17 0 15,0 0-15,-1 0 0,1 0 0,17 0 0,18 0 0,-35 0 0,-1 0 0,1 0 0,0 0 0,-1 0 16,1 0-16,0 0 0,-1 0 0,1 0 0,0 0 0,52 0 0,-52 0 0,-1 0 0,1 0 16,0 0-16,-1 0 0,1 0 0,0 0 0,-1 0 0,1 0 0,35 0 0,-36 0 15,1 0-15,0 0 0,-1 0 0,1 0 0,0 0 0,-1 0 0,1 0 0,0 0 0,17 0 0,-18 0 0,1 0 16,0 0-16,17 0 0,-17 0 0,-1 0 0,1 0 0,0 0 0,-1 0 0,1 0 16,-1 0-16,1 0 0,0 0 0,-1 0 0,1 0 0,0 0 0,-1 0 0,1 0 0,17 0 15,-17 0-15,17 0 0,-17 0 0,-1 0 0,1 0 0,0 0 0,-1 0 0,19 0 16,-19 0-16,1 0 0,0 0 0,-1 0 0,1 0 0,-1 0 0,1 0 0,17 0 15,-17 0-15,0 0 0,-1 0 0,1 0 0,0 0 0,-1 0 0,1 0 0,-1 0 16,19 0-16,-19 0 0,1 0 0,0 0 0,-1 0 0,1 18 0,0-18 0,-1 0 16,1 0-16,0 0 0,-1 0 0,1 0 0,-1 0 0,1 0 0,0 0 0,-1 0 15,1 0-15,0 0 0,-1 0 0,1 0 0,0 0 0,-1 0 0,1 0 16,-1 0-16,1 0 0,0 0 0,-1 0 0,1 0 0,0 0 16,-1 0-16,1 0 0,0 0 0,-1 0 0,1 0 0,-1 0 15,1 0-15,0 0 0,-1 0 0,1 0 16,0 0-16,-1 0 0,1 0 15,0 0-15,-1 0 16,1 0 0,-1 0-16,-17-18 15,18 18-15,0 0 16,-1 0-16,1 0 0,0 0 16,-1 0-16,1 0 0,0 0 15,-1 0-15,1 0 0,0 0 16,-1 0-16,1 0 15,-1 0 1</inkml:trace>
  <inkml:trace contextRef="#ctx0" brushRef="#br0" timeOffset="94232.73">5821 15787 0,'0'17'78,"17"-17"-78,1 0 16,0 0-16,-1 0 0,1 0 0,0 0 15,-1 0-15,1 0 0,0 0 0,-1 0 0,1 0 0,-1 0 16,1 0-16,0 0 0,-1 0 0,1 0 0,0 0 0,-1 0 0,1 0 0,0 0 15,-1 0-15,1 0 0,0 0 0,-1 0 0,1 0 0,-1 0 0,1 0 0,0 0 16,35 0-16,-36 0 0,1 0 0,0 0 0,-1 0 0,1 0 0,-1 0 0,1 0 0,0 0 0,-1 0 16,1 0-16,17 0 0,1 0 0,-19 0 0,1 0 0,0 0 0,-1 0 0,18 0 0,-17 0 0,17 0 0,-17 0 15,17 0-15,18 0 0,-35 0 0,-1 0 0,1 0 0,0 0 0,-1 0 0,1 0 0,0 0 0,-1 0 0,19 0 0,-19 0 16,107 0-16,-89 0 0,-17 0 0,17 0 0,-18 0 0,1 0 0,0 0 0,-1 0 0,19 0 16,-19 0-16,1 0 0,105 0 0,-105 0 0,0 0 0,-1 0 0,1 0 0,0 0 0,17 0 0,-17 0 15,17 0-15,-18 0 0,19 0 0,34 0 0,-52 0 0,0 0 0,-1 0 0,1 0 0,0 0 0,-1 0 0,1 0 16,-1 0-16,1 0 0,17 0 0,-17 0 0,70 0 0,-70 0 0,-1 0 0,1 0 0,0 0 0,17 0 15,-17 0-15,-1 0 0,1 0 0,0 0 0,70 18 0,-71-18 0,19 0 0,-19 0 0,1 0 16,0 0-16,-1 0 0,1 0 0,-1 0 0,1 0 0,53 0 0,-54 0 0,1 0 0,0 0 0,-1 18 16,1-18-16,0 0 0,-1 0 0,1 0 0,-1 0 0,1 0 0,17 0 0,18 0 0,-35 0 0,0 0 15,-1 17-15,1-17 0,-1 0 0,1 0 0,0 0 0,-1 0 0,1 0 0,0 18 0,52-18 0,-52 0 0,0 0 16,-1 0-16,1 0 0,-1 0 0,19 0 0,-19 0 0,1 0 0,0 0 0,-1 0 0,71 18 0,-70-18 16,0 0-16,-1 0 0,1 0 0,17 0 0,-17 0 0,0 0 0,-1 0 0,18 17 0,-17-17 0,35 0 15,-18 0-15,-17 0 0,17 0 0,-17 0 0,-1 18 0,1-18 0,0 0 0,-1 0 0,1 0 0,53 0 16,-54 0-16,19 0 0,-19 0 0,1 0 0,-1 0 0,1 0 0,17 0 0,-17 0 0,70 18 15,-70-18-15,-1 0 0,1 0 0,0 0 0,17 0 0,-17 0 0,17 0 0,-17 0 0,-1 0 0,71 17 16,-70-17-16,0 0 0,-1 0 0,1 0 0,0 0 0,-1 0 0,1 0 0,0 0 0,17 0 0,-18 0 0,1 0 16,35 18-16,-35-18 0,-1 0 0,1 0 0,0 0 0,-1 0 0,18 0 0,-17 0 0,17 0 0,1 0 15,34 17-15,-52-17 0,-1 0 0,1 0 0,0 0 0,-1 0 0,1 0 0,0 0 0,17 0 16,-17 0-16,35 0 0,-36 0 0,1 18 0,-1-18 0,1 0 0,17 0 0,-17 0 0,0 0 0,-1 0 16,1 0-16,0 0 0,70 18 0,-71-18 0,1 0 0,0 0 0,-1 0 0,1 0 0,0 0 0,17 0 15,-17 17-15,-1-17 0,54 0 0,-54 0 0,1 0 0,0 0 0,-1 0 0,1 0 0,0 0 16,-1 0-16,1 0 0,-1 0 0,1 0 0,0 0 0,52 18 0,-52-18 0,0 0 0,17 0 0,-18 0 15,1 0-15,0 0 0,-1 0 0,1 0 0,0 0 0,-1 0 0,36 0 0,-35 0 0,-1 18 0,1-18 0,0 0 16,-1 0-16,1 0 0,0 0 0,-18 17 0,35-17 0,-17 0 0,70 0 0,-71 0 0,1 0 0,0 0 16,-1 0-16,1 0 0,0 0 0,-1 0 0,1 0 0,0 0 0,52 18 0,-52-18 0,-1 0 15,1 0-15,0 0 0,-1 0 0,1 0 0,0 0 0,-1 0 0,1 0 0,17 0 0,-17 0 0,17 0 0,-17 0 16,-1 0-16,1 0 0,0 0 0,-1 0 0,1 0 0,0 0 0,-1 0 0,18 0 0,-17 0 16,0 0-16,-1 0 0,1 0 0,0 0 0,-1 0 0,1 0 0,0 0 0,17 18 15,-18-18-15,1 0 0,0 0 0,-1 0 0,1 0 0,0 0 0,-1 0 0,1 0 16,0 0-16,-1 0 0,1 0 0,-1 0 0,1 0 0,0 0 0,-1 0 0,1 0 15,0 0-15,-1 0 0,1 0 0,0 0 0,-1 0 0,1 0 16,0 0-16,-1 0 0,1 0 0,-1 0 0,1 0 16,0 0-16,-1 0 0,1 0 0,0 0 0,-1 0 15,1 0-15,0 0 0,-1 0 16,1 0-16,-1 0 0,1 0 0,0 0 16,-1 0-16,1 0 0,0 0 15,-1 0-15,1 0 0,0 0 16,-1 0-16,1 0 0,0 0 0,-1 0 0,1 0 15,-1 0-15,1 0 0,0 0 0,-1 0 16,1 0-16,0 0 0,-18-18 0,17 18 0,1 0 16,0 0-16,-1 0 0,1 0 0,-1 0 15,1 0-15,0 0 0,-1 0 16,1 0-16,0 0 16,-1 0-16,1 0 0,0 0 15,-1 0-15,1 0 16,-1 0-16,1 0 0,0 0 15,-1 0-15,1 0 0,0 0 0,-1 0 16,1 0-16,0 0 0,-1 0 16,1 0-16,-1 0 0,1 0 0,0 0 15,-1 0-15,1 0 0,0 0 16,-1 0-16,1 0 0,0 0 16,-1 0-16,1 0 0,0 0 0,-1 0 15,1 0-15,-1 0 0,1 0 0,0 0 0,-1 0 16,1 0-16,0 0 0,-1 0 0,1 0 0,0 0 15,-1 0-15,1 0 0,-1 0 0,1 0 16,0 0-16,-1 0 0,1 0 16,0 0-16,-1 0 0,1 0 0,0 0 0,-1 0 15,1 0-15,0 0 0,-1 0 0,1 0 0,-1 0 16,1 0-16,0 0 0,-1 0 0,1 0 0,0 0 0,17 0 0,-17 0 16,-1 0-16,1 0 0,-1 0 0,1 0 0,0 0 0,17 0 15,-17 0-15,-1 0 0,1 0 0,0 0 0,-1 0 0,18 0 0,-17 0 16,0 0-16,-1 0 0,1 0 0,0 0 0,-1 0 0,1 0 15,0 0-15,-1 0 0,1 0 0,-1 0 0,1 0 0,0 0 0,-1 0 16,1 0-16,0 0 0,-1 0 0,1 0 0,0 0 0,-1 0 16,1 0-16,0 0 0,-1 0 0,54 0 15,-54 0 1,1 0-16,0 0 0,-1 0 16,1 0 15,0 0 0,-1 0 110,1 0-126,-18-18-15,17 18 16,1 0-16,0 0 0,-1 0 16,1 0-16,0 0 0,-18-17 0,17 17 0,-17-18 15,18 18-15,0 0 0,-1 0 0,1 0 0,0 0 0,-1 0 16,1 0-16,-1 0 0,1 0 0,17-18 0,-17 18 0,0 0 0,-1 0 0,1 0 15,0 0-15,-1 0 0,1 0 0,-1 0 0,19-17 0,-19 17 0,1 0 0,0 0 0,-1 0 16,1-18-16,0 18 0,17 0 0,-18 0 0,1 0 0,53 0 0,-54 0 0,19 0 0,-19 0 16,1 0-16,-1 0 0,1 0 0,0 0 0,-1 0 0,19 0 0,-19 0 0,89 0 0,-88 0 0,-1 0 0,1 0 15,0 0-15,17 0 0,-17 0 0,17 0 0,-17 0 0,-1 0 0,1 0 0,-1 0 0,89-18 0,-88 18 0,0 0 16,-1 0-16,1 0 0,0 0 0,17 0 0,-18 0 0,1 0 0,17 0 0,-17 0 0,0 0 0,-1 0 0,89 0 0,-71 0 16,-17 0-16,0 0 0,17 0 0,-17 0 0,-1 0 0,18 0 0,1 0 0,-1 0 0,0 0 0,71 0 15,-88 0-15,17 0 0,0 0 0,-17 0 0,35 0 0,-35 0 0,17 0 0,-18 0 0,19 0 0,-19 0 0,72 0 16,-54 0-16,0 0 0,0 0 0,1 0 0,-1 0 0,-17 0 0,17 0 0,-17 0 0,-1 0 0,124 0 15,-105 0-15,-19 0 0,1 0 0,-1 0 0,19 0 0,-1 0 0,-17 0 0,17 0 0,-17 0 16,70 0-16,-71 0 0,1 0 0,0 0 0,17 0 0,-17 0 0,17 0 0,0 0 0,-17 0 0,-1 0 0,1 0 16,53 0-16,-54 0 0,1 0 0,0 0 0,-1 0 0,18 0 0,-17 0 0,0 0 0,-1 0 0,1 0 0,0 0 0,-1 0 15,1 0-15,88 0 0,-71 0 0,-17 0 0,17 0 0,-17 0 0,17 0 0,-17 0 16,-1 0-16,89 0 0,-88 0 0,17 0 0,-17 0 0,-1 0 0,1 0 0,-1 0 0,1-17 0,0 17 16,-1 0-16,1 0 0,0 0 0,52 0 0,-52 0 0,-1 0 0,1 0 0,0 0 0,-1 0 0,1 0 0,0 0 0,-1 0 15,1-18-15,0 18 0,-1 0 0,1 0 0,-1 0 0,54 0 0,-36 0 0,1 0 0,-19 0 0,1 0 16,0 0-16,-1 0 0,1 0 0,-1-17 0,1 17 0,35 0 0,-18 0 0,-17 0 0,0-18 0,-1 18 0,1 0 0,-1 0 15,1 0-15,0 0 0,17 0 0,-17 0 0,-1 0 0,36 0 0,-35 0 0,0 0 0,17 0 0,-18 0 16,1 0-16,17 0 0,-35-18 0,18 18 0,0 0 0,52 0 0,-52 0 0,-1 0 0,19 0 16,-19 0-16,1 0 0,0-17 0,-1 17 0,19 0 0,-19 0 0,36 0 0,-35 0 0,-1 0 15,1 0-15,0 0 0,-1 0 0,1 0 0,0 0 0,17 0 0,-35-18 0,53 18 0,-36 0 0,1 0 16,0 0-16,17 0 0,-17 0 0,-1 0 0,1 0 0,-18-18 0,18 18 0,52 0 0,-35 0 16,-17 0-16,17 0 0,-17 0 0,0 0 0,-1 0 0,1 0 0,52 0 15,-52 0-15,0 0 0,-1 0 0,1 0 0,0 0 0,-1 0 0,1 0 0,0 0 0,-1 0 0,54 0 16,-54 0-16,1 0 0,0 0 0,-1 0 0,1 0 0,0 0 0,-1 0 0,1 0 0,-1 0 0,1 0 0,35 0 15,-35 0-15,-1 0 0,1 0 0,0 0 0,-1 0 0,1 0 0,-1 0 0,1 0 0,0 0 0,-1 0 0,72 0 16,-72 0-16,1 0 0,17 0 0,-17 0 0,17 0 0,-17 0 0,17 0 0,0 0 16,-17 0-16,35 0 0,-36 0 0,1 0 0,0 0 0,17-17 0,-17 17 0,-1 0 0,1 0 0,0 0 0,-1 0 0,18 0 0,1 0 15,34 0-15,-34 0 0,-19 0 0,19 0 0,-19 0 0,1 0 0,-1 0 0,1 0 0,0 0 0,-1 0 16,1 0-16,88 0 0,-89 0 0,1 0 0,0 0 0,17 0 0,-17 0 0,17 0 0,-17 0 16,-1 0-16,1 0 0,-1 0 0,36 0 0,-35 0 0,0 0 0,-1 0 0,1 0 0,0 0 0,-1 0 0,1 0 0,-1 0 15,1 0-15,0 0 0,35 0 0,-36 0 0,1 0 0,0 0 0,-1 0 0,1 0 16,0 0-16,-1 0 0,1 0 0,-1-18 0,1 18 0,0 0 0,-1 0 0,1 0 15,0 0-15,-1 0 0,1 0 0,-18-18 0,18 18 16,-1 0-16,1 0 0,-1 0 0,1 0 16,0 0-16,-1 0 0,1 0 0,0 0 15,-1 0-15,1 0 0,0 0 0,-1 0 16,1 0-16,0 0 0,-1 0 0,1 0 0,-1 0 16,1 0-16,0 0 0,-1 0 0,1 0 0,0 0 15,-1 0-15,1 0 0,0 0 0,-1 0 0,1 0 16,-1 0-16,1 0 0,0 0 0,-1 0 0,1 0 15,0 0-15,-1 0 0,1 0 0,0 0 16,-1 0-16,1 0 0,-1 0 16,1 0-16,0 0 0,-1 0 0,1 0 15,0 0-15,-1 0 0,1 0 16,0 0-16,-1 0 0,1 0 0,-1 0 16,1 0-16,0 0 0,-1 0 15</inkml:trace>
  <inkml:trace contextRef="#ctx0" brushRef="#br0" timeOffset="95632.86">5856 16722 0,'0'0'0,"18"0"0,-1 0 15,-17 17-15,18-17 0,0 0 16,-1 0-16,1 0 16,0 0-16,-18 18 0,17-18 0,1 0 0,-1 0 0,1 0 15,0 0-15,-1 0 0,1 0 0,0 0 0,-1 0 0,1 0 0,17 0 16,-17 0-16,17 0 0,-17 0 0,-1 0 0,1 0 0,0 0 0,-1 0 0,1 0 16,0 0-16,-1 0 0,1 0 0,70 0 0,-70 0 0,-1 0 0,19 0 0,-19 0 0,1 0 0,0 0 0,17 0 15,0 0-15,0 0 0,-17 0 0,0 0 0,88 0 0,-71 0 0,0 0 0,-17 0 0,-1 0 0,36 0 0,-35 0 0,17-18 16,-17 18-16,17 0 0,-17 0 0,17 0 0,-17 0 0,123-17 0,-106 17 0,0 0 0,-17 0 0,0 0 0,17 0 0,-17 0 15,17 0-15,-18 0 0,19 0 0,-19 0 0,1 0 0,17 0 0,89-18 0,-89 18 0,-17 0 0,-1 0 16,1 0-16,17 0 0,-17 0 0,0 0 0,-1 0 0,18 0 0,36 0 0,-53 0 0,-1 0 0,1 0 16,0 0-16,-1 0 0,1 0 0,-1 0 0,1 0 0,0 0 0,-1 0 15,1 0-15,0 0 0,-1 0 16,1 0-16,0 0 16,-1 0-16,1 0 15,-1 0-15,1 0 16,0 0-16,-1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43:16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9472 12876 0,'0'18'32,"18"-18"77,-1 0-93,1 0-16,0 0 15,-1 0-15,1 0 0,0 0 16,-1 0-16,1 0 0,-1 0 0,1 18 0,0-18 0,-1 0 15,1 0-15,17 0 0,-17 0 0,0 0 0,-1 0 0,1 0 0,-1 0 16,1 0-16,0 0 0,35 0 0,-36 0 0,1 0 0,0 0 0,-1 0 0,1 0 16,0 0-16,-1 0 0,1 0 0,52 0 0,-52 0 0,0 0 0,-1 0 0,1 0 0,0 0 0,-1 0 15,18 0-15,-17 0 0,0 0 0,-1 0 0,54 0 0,-53 0 0,-1 0 0,1 0 0,0 0 16,-1 0-16,1 0 0,-1 0 0,1 0 0,0 0 0,17 0 0,-17 0 0,70 0 0,-71 0 0,19 0 0,-1 0 16,-17 0-16,17 0 0,-17 0 0,-1 0 0,1 0 0,-1 0 0,89 0 0,-88 0 0,0 0 15,-1 0-15,1 0 0,-1 0 0,1 0 0,0 0 0,-1 0 0,1 0 0,0 0 0,17 0 0,53 0 0,-70 0 16,-1 0-16,1 0 0,17 0 0,-17 0 0,0 0 0,-1 0 0,1 0 0,17 17 0,53-17 0,-70 0 15,0 0-15,-1 0 0,1 0 0,0 0 0,-1 0 0,19 0 0,-19 0 0,18 0 0,1 0 0,70 0 16,-89 18-16,1-18 0,17 0 0,-17 0 0,17 0 0,-17 0 0,17 0 0,-17 0 0,-1 0 0,89 0 16,-71 0-16,-17 0 0,17 0 0,-17 0 0,17 0 0,-17 0 0,17 0 0,-17 0 0,52 0 15,-52 0-15,0 0 0,-1 0 0,1 0 0,-1 0 0,1 0 0,17 0 0,-35 18 0,18-18 0,0 0 0,-1 0 0,1 0 0,70 0 16,-70 0-16,17 0 0,-17 0 0,-1 0 0,1 0 0,0 0 0,-1 17 0,1-17 0,0 0 0,17 0 16,0 0-16,0 0 0,-17 0 0,0 0 0,-1 0 0,1 0 0,0 0 0,-1 0 0,1 0 0,17 0 15,0 18-15,-17-18 0,0 0 0,-1 0 0,19 0 0,-19 0 0,18 0 0,-17 0 16,0 0-16,52 0 0,-52 0 0,0 0 0,-1 0 0,-17 18 0,18-18 0,-1 0 0,1 0 15,0 0-15,17 0 0,0 0 0,-17 0 0,0 0 0,-1 0 0,1 0 0,0 0 0,-1 0 16,1 0-16,-1 0 0,1 0 0,0 0 0,-1 0 0,1 0 0,0 0 0,-1 0 0,1 0 0,0 0 16,-1 0-16,1 0 0,-1 0 0,19 0 0,-1 0 0,-17 0 0,17 17 15,-17-17-15,17 0 0,-17 0 0,-1 0 0,36 0 0,-35 0 0,-1 0 0,1 0 16,0 0-16,-1 0 0,1 0 0,-18 18 0,18-18 0,-1 0 0,36 0 0,-18 0 0,-17 0 0,0 0 16,-1 0-16,1 0 0,0 0 0,17 0 0,-18 0 0,36 0 0,-35 0 0,0 0 15,-1 0-15,1 0 0,17 0 0,-17 0 0,-1 0 0,19 0 0,-19 17 0,1-17 0,17 0 16,-17 0-16,17 0 0,-17 0 0,0 0 0,-1 0 0,18 0 0,-17 0 15,0 0-15,-1 0 0,1 0 0,0 0 0,-1 0 0,1 0 0,0 0 0,-1 0 0,36 0 16,-35 0-16,-1 0 0,1 0 0,0 0 0,-1 0 0,1 0 0,0 0 0,-1 0 0,1 0 0,35 0 16,-36 0-16,1 0 0,0 0 0,-1 0 0,1 0 0,0 0 0,-1 0 0,1 0 0,35 0 15,-36 0-15,19 0 0,-19 0 0,1 0 0,0 0 0,-1 0 0,1 0 0,35 0 16,-36 0-16,1 18 0,0-18 0,-1 0 0,19 0 0,-19 0 0,1 0 16,0 0-16,17 0 0,-18 0 0,1 0 0,0 0 0,-1 0 0,1 0 0,0 0 0,-1 0 0,1 0 15,0 0-15,17 0 0,-17 0 0,-1 0 0,1 0 0,-1 0 0,1 0 0,0 0 0,-1 0 16,19 0-16,-19 0 0,19 0 0,-19 0 0,18 0 0,-17 0 0,0 0 0,-1 0 0,1 0 15,17 0-15,-17 0 0,35 0 0,-35 0 0,-1 0 0,1 0 0,-1 0 0,1 0 0,0 0 0,-1 0 16,19 0-16,-19 0 0,71 0 0,-70 0 0,0 0 0,-1 0 0,1 0 0,0 0 0,-1 0 0,1 0 16,0 0-16,-1 0 0,1 0 0,-1 0 0,1 0 0,88 0 0,-53 0 0,-36 0 0,1 0 0,0 0 0,-1 0 15,1 0-15,17 0 0,1 0 0,-1 0 0,0 0 0,71 0 0,-88 0 0,-1 0 0,19 0 0,-19 0 0,1 0 16,17 0-16,0 0 0,-17 0 0,35 0 0,-35 0 0,-1 0 0,89 0 0,-88 0 0,17 0 0,0 0 0,-17 0 0,0 0 16,17 0-16,-18 0 0,1 0 0,0 0 0,17 0 0,-17 0 0,-1 0 0,124 0 0,-123 0 0,0 0 0,17 0 15,-17 0-15,34 0 0,-34 0 0,17 0 0,-17 0 0,17 0 0,1 0 0,-19 0 0,54 0 0,-36 0 0,-17 0 16,17 0-16,-17 0 0,-1 0 0,19 0 0,-19 0 0,18 0 0,-17 0 0,106 0 0,-89 0 15,-17 0-15,-1 0 0,1 0 0,-1 0 0,1 0 0,0 0 0,-1 0 0,1 0 0,0 0 0,-1 0 0,71 0 16,-52 0-16,-19 0 0,1 0 0,17 0 0,-17 0 0,0 0 0,-1 0 0,54 0 16,-36 0-16,-17 0 0,-1 0 0,19 0 0,-19 0 0,1 0 0,-1 0 0,19 0 15,-19 0-15,1 0 0,0 0 0,-1 0 0,1 0 0,0 0 0,-1 0 0,1 0 0,0 0 16,17 0-16,-18 0 0,1 0 0,-18-18 0,18 18 0,-1 0 0,1 0 0,0 0 0,-1 0 16,1 0-16,0 0 0,-1 0 0,1 0 0,-1 0 0,1 0 0,0 0 0,-1 0 0,1 0 15,17 0-15,-17 0 0,0 0 0,17 0 0,-17 0 16,-1 0-16,1 0 0,-1 0 0,1 0 0,0 0 0,-1 0 0,1 0 0,0 0 15,-1 0-15,1 0 0,17 0 0,-17 0 0,-1 0 0,1 0 0,0 0 16,-1 0-16,1 0 0,0 0 0,-1 0 0,1 0 0,0 0 16,-1 0-16,1 0 0,-1 0 0,1 0 0,0 0 15,-1 0-15,1 0 0,0 0 0,-1 0 16,1 0-16,0 0 0,-1 0 0,1 0 0,-1 0 16,1-17-16,0 17 0,-1 0 0,1 0 0,0 0 15,-1 0-15,1 0 0,-18-18 16,18 18-16,-1 0 15</inkml:trace>
  <inkml:trace contextRef="#ctx0" brushRef="#br0" timeOffset="858.69">12541 13018 0</inkml:trace>
  <inkml:trace contextRef="#ctx0" brushRef="#br0" timeOffset="2874.53">11942 12965 0,'0'17'94,"0"1"-78,0 0-16,0-1 0,0 1 15,0-1-15,0 1 0,0 0 0,0-1 16,0 1-16,0 0 0,0-1 0,0 1 15,0 0-15,0-1 0,0 1 0,0-1 0,0 1 16,0 0-16,0-1 0,0 1 16,0 0-16,0-1 0,0 1 15,0 0-15,0-1 16,0 1 0,0-1-16,0 1 31,-18-18 109,0 0-140,1 0 16,-1 0-16,0 0 16,1 0-16,-1 0 0,0 0 15,1 0-15,-1 0 16,1 0-16,-1 0 0,0 0 16,1 0-16,-1 0 0,0 0 15,1 0-15,-1 0 16,0 0-16,1 0 0,-1 0 15,0 0-15,1 0 16,-1 0-16,1 0 16,17-18-16,-18 18 0,0 0 0,1 0 15,-1 0 1,0 0-16,18-17 0,-17 17 16,-1 0-16,0 0 15,1 0 1,-1 0 78,1 0-94,-1 0 31</inkml:trace>
  <inkml:trace contextRef="#ctx0" brushRef="#br0" timeOffset="3850.06">11448 13229 0,'-18'0'32,"0"0"-1,1 0-31,-1 0 31,18 18 0,-18-18-31,18 17 0,0 1 16,-17-18-16,17 18 0,0-1 0,-18-17 0,18 18 16,-17-18-16,17 18 0,0-1 0,0 1 15,-18-18-15,18 18 0,-18-18 16,18 17-16,0 1 0,-17-18 0,17 17 15,-18-17-15,18 18 0,-18-18 16,18 18-16,-17-18 16,17 17-16,0 1 31,0 0 63,17-18-94,1 0 0,0 0 15,-18 17-15,17-17 0,1 0 16,-18 18-16,18-18 0,-1 0 0,1 0 16,-18 18-16,17-18 0,-17 17 0,18-17 15,0 0-15,-18 18 0,17-18 0,1 17 16,0-17-16,-18 18 0,17-18 15,-17 18-15,18-18 0,0 0 16,-18 17-16,17-17 16,-17 18 15,18-18 16</inkml:trace>
  <inkml:trace contextRef="#ctx0" brushRef="#br0" timeOffset="9558.64">6632 14499 0,'18'0'16,"0"0"-16,-1 0 15,1 0-15,-1 0 0,1-17 0,0 17 16,-1 0-16,1 0 0,70-18 31,-70 18-31,-1 0 0,1 0 0,35 0 31,-53-18-31,53 18 32,-35 0-32,-18-17 15,17 17-15,1 0 16,-1 0-16,1 0 0,0 0 16,-1 0-16,1 0 0,0 0 0,-1 0 15,-17-18-15,18 18 0,0 0 0,-1 0 0</inkml:trace>
  <inkml:trace contextRef="#ctx0" brushRef="#br0" timeOffset="10568.87">7003 14676 0,'-18'0'125,"18"-18"-110,0 0-15,-18 18 0,18-17 16,-17-1-16,17 0 0,0 1 0,0-1 0,0 0 16,-18 18-16,18-17 0,0-1 0,0 1 0,-18-1 0,18 0 0,0 1 15,0-1-15,0 0 0,0 1 0,0-1 0,0 0 0,0 1 16,-17-18-16,-1 17 0,18 0 0,0 1 0,0-1 0,0 0 16,0 1-16,0-1 0,0 0 0,0 1 0,-17-19 0,17 19 15,0-1-15,0 1 0,0-1 0,0 0 16,0 1-16,0-1 0,0 0 15,0 1-15,0-1 0,0 0 16,0 1-16,0-1 31,17 18 32,1 0-63,-1 0 0,1 0 15,0 0-15,-1 0 0,-17-17 0,18 17 16,0 0-16,-1 0 0,1 0 0,0 0 16,-1-18-16,1 18 0,-18-18 0,17 18 0,1 0 0,0 0 15,-1 0-15,1 0 0,0 0 16,-1 0-16,1 0 0,0 0 31</inkml:trace>
  <inkml:trace contextRef="#ctx0" brushRef="#br0" timeOffset="11330.84">7338 14499 0,'0'18'31,"0"-1"-15,17-17-16,-17 18 0,0 0 0,0-1 15,0 1-15,0 0 0,0-1 16,0 1-16,0 0 0,0-1 15,0 1-15,0-1 16,0-34 78,18 17-94,-18-18 0,0 1 0,0-1 15,0 0-15,18 18 0,-18-17 0,0-1 0,0 0 0,17 18 0,-17-17 16,0-1-16,0 0 0,0 1 0,18 17 0,-18-18 0,0 1 16,0-1-16,18 18 0,-18-18 0,0 1 15,17 17-15,-17-18 0,0 0 0,18 18 0,-18-17 16,0-1-16,18 18 0,-18-18 16,0 1-16,17 17 0,1 0 46,-1 0-14,1 0-17</inkml:trace>
  <inkml:trace contextRef="#ctx0" brushRef="#br0" timeOffset="12283.05">7638 14517 0,'17'0'63,"1"0"-48,0 0-15,-1 0 16,1 0-16,-1 0 16,-17-18-16,18 18 0,0 0 0,-1 0 15,-17-17-15,18 17 0,-18-18 0,18 18 16,-18-18-16,17 18 0,1 0 15,-18-17-15,0-1 16,0 0 0,-18 18-16,1 0 0,17-17 0,-18 17 0,0 0 15,18-18-15,-17 18 0,-1 0 0,0 0 16,18-18-16,-17 1 0,-1 17 0,1 0 16,17-18-16,-18 18 0,0 0 15,1 0 1,17-17-16,-18 17 0,0 0 15,18 17 17,0 1-17,0-1-15,0 1 16,0 0-16,0-1 16,0 1-16,18-18 0,-18 18 0,18-18 0,-18 17 0,0 1 0,0 0 15,17-1-15,-17 1 0,18-18 0,-18 17 0,0 1 0,18-18 0,-18 18 16,17-18-16,-17 17 0,18 1 0,-18 0 0,0-1 0,17-17 0,-17 18 15,18-18-15,0 35 0,-18-17 0,17-18 0,-17 17 0,18-17 16,-18 18-16,35-18 0,-35 18 0,0-1 0,18-17 0,0 18 16,-1-18-16,1 18 0,0-18 0,-18 17 0,17-17 15,-17 18-15,18-18 0,-1 0 0,1 0 16,-18 18-16,18-18 0,-1 0 0,1 0 0,0 0 16,-1 0-16,1 0 0,-18 17 15,18-17-15,-1 0 0,1 0 0,-1 0 16,1 0-16,0 0 15,-18-17 48</inkml:trace>
  <inkml:trace contextRef="#ctx0" brushRef="#br0" timeOffset="13216.8">8149 14605 0,'-17'0'15,"34"0"17,1 0-32,-1 0 15,1 0-15,0 0 0,52 0 31,-52 0-31,0 0 16,-1 0-16,1 0 0,-18-18 16,17 18-16,1 0 15,-18-17-15,18 17 0,-1 0 16,-17-18-16,0 0 0,18 18 0,-18-17 16,0-1-16,18 18 15,-18-17-15,0-1 0,0 0 16,0 1-16,0-1 0,0 0 15,0 1-15,0-1 0,0 0 16,0 1-16,0-1 0,0 1 0,-18 17 0,18-18 16,0 0-16,-18 18 0,18-17 0,-17 17 0,17-18 15,-18 18-15,18-18 0,0 1 0,-18 17 16,1 0-16,-1 0 16,1 0-16,-1 0 15,0 0 1,1 17-1,17 1-15,-18-18 0,18 18 0,0-1 0,0 1 16,-18-18-16,18 18 0,0-1 0,0 1 0,-17-18 0,17 17 16,0 1-16,-18-18 0,18 18 0,0-1 0,0 1 0,0 0 15,-18-18-15,18 17 0,0 1 0,0 0 0,-17-1 0,17 1 16,0-1-16,0 1 0,0 0 0,0-1 0,-18-17 0,18 18 0,0 0 16,0-1-16,0 1 0,0 0 0,0-1 0,0 1 0,-17-18 0,17 17 15,0 1-15,0 0 0,0-1 0,0 1 0,0 0 16,0-1-16,0 1 0,0 0 15,17-18-15,-17 17 0,18-17 0,-1 0 16,1 0-16,-18 18 0,18-18 16,-1 0-16,1 0 0,0 0 0,-1 0 15,1 0-15,0 0 0,-1 0 0,1 0 16,-1 0-16,1 0 0,0 0 16,-1 0-16,1 0 0,0 0 0,-1 0 15,1 0-15,0 0 0,-18-18 0,17 18 0,1 0 16,-1 0-16,1 0 0,0 0 0,-18-17 0,17 17 15,1 0-15,0 0 0,-18-18 0,17 18 0,-17-18 16,18 18-16,0 0 0,-1 0 0,1-17 16,0 17-16,-1 0 15,-17-18-15,18 18 0,-1 0 16,-17-18 0</inkml:trace>
  <inkml:trace contextRef="#ctx0" brushRef="#br0" timeOffset="15540.83">7355 14570 0,'0'17'93,"0"1"-77,18-18-16,-18 18 0,0-1 16,0 1-16,0 0 15,18-18-15,-18 17 0,0 1 0,0-1 16,0 1-16,0 0 16,0-1-16,0 1 15,17-18-15,-17 18 16,0-1-1,0 1-15,0 0 16,0-1 0,0 1 15,0-1-15,0-34 155,0-1-171,0 1 16,0-1-16,0 0 0,0 1 16,0-1-16,0 0 0,0 1 15,0-1-15,0 0 0,0 1 16,0-1-16,0 1 0,0-1 16,0 0-16,0 1 0,0-1 15,0 0-15,0 1 0,0-1 16,0 0-16,0 1 15,0-1-15,0 1 16,0-1 0,0 0-1,0 1-15,0-1 16,0 0-16,0 1 16,0-1-1,0 0 1,0 1-1,0-1 1,0 1 0,0-1 15,0 0 0,0 1 16</inkml:trace>
  <inkml:trace contextRef="#ctx0" brushRef="#br0" timeOffset="19265.46">8661 14411 0,'0'0'16,"0"18"93,-18-18-109,0 0 16,1 0-16,-1 0 0,0 0 0,1 0 16,-248-18-1,248 18-15,-1 0 0,18-18 0,-18 18 0,-17 0 0,17 0 16,1 0-16,-18 0 0,35-17 0,-18 17 0,-17 0 0,-54-18 0,72 18 0,-1 0 0,1 0 0,-19-18 16,19 18-16,-1 0 0,-17 0 0,17 0 0,0 0 0,-17-17 0,0 17 0,17-18 0,-70 18 0,53 0 0,-1-17 0,19 17 15,-18-18-15,-1 18 0,19 0 0,-1 0 0,-53 0 0,54 0 0,-1-18 0,-17 18 0,-106-17 0,123 17 16,-17 0-16,0 0 0,-1 0 0,19 0 0,-1-18 0,0 18 0,1 0 0,-1 0 0,0 0 0,-70-18 15,71 18-15,-1 0 0,0 0 0,1 0 0,-1 0 0,0 0 0,1 0 0,-1 0 16,1 0-16,-1 0 0,0 0 16</inkml:trace>
  <inkml:trace contextRef="#ctx0" brushRef="#br0" timeOffset="19962.09">6791 14482 0,'18'0'16,"-1"0"-16,1 0 0,0 0 0,-1 0 15,18 17-15,-17-17 0,0 0 0,-1 0 0,1 0 0,0 0 0,-1 0 16,19 0-16,-1 0 0,-18 0 0,1 0 0,0 0 0,-1 0 0,1 18 0,17-18 0,-17 0 0,0 0 0,-1 0 15,18 0-15,-17 0 0,123 17 0,-105-17 0,-1 0 0,0 0 0,-17 0 0,17 0 0,0 18 0,1-18 0,16 18 0,-34-18 16,17 0-16,1 0 0,-1 0 0,159 17 0,-141-17 0,-18 18 0,18-18 0,-18 0 0,1 18 0,69-18 16,-69 0-16,-1 17 0,0-17 0,18 0 0,177 18 0,-178 0 0,-16-18 0,-1 0 0,18 0 0,17 17 0,-34-17 15,-1 0-15,18 0 0,-35 0 0,17 0 0,0 0 0,89 0 0,-71 0 0,-18 0 0,-18 0 0,1 0 16,0 0-16,35 0 0,-36 0 0,19 0 0,-19 0 0,18 0 0,18 0 0,-35-17 0,0 17 0,-1 0 16,1 0-16,0 0 0,-1 0 0,-17-18 0,18 18 0,-1 0 0</inkml:trace>
  <inkml:trace contextRef="#ctx0" brushRef="#br0" timeOffset="21017.44">6791 15452 0,'18'0'16,"-1"0"-16,1 0 15,0 0-15,-1 0 0,1 0 16,-1 0-16,1 0 0,0 0 0,-1 0 0,1 0 16,0 0-16,-1 0 0,1 0 0,0 0 0,-1 0 15,1 0-15,-1 0 0,1 0 0,0 0 0,-1 0 0,1 0 0,0 0 16,-1 0-16,1 0 0,0 0 0,-1 0 0,1 0 0,-1 0 16,1 0-16,0 0 0,-1 0 0,1 0 0,0 0 15,-1 0-15,1 0 0,0 0 16,-1 0-16,1 0 0,0 0 15,-1 0 1,1 0 0</inkml:trace>
  <inkml:trace contextRef="#ctx0" brushRef="#br0" timeOffset="21988.1">7126 15734 0,'0'-18'94,"0"1"-94,0-1 15,0 0-15,0 1 0,0-1 16,0 0-16,0 1 0,0-1 16,0 1-16,0-1 0,0 0 0,0 1 15,0-1-15,-18 0 0,18 1 0,0-1 16,0-35 0,0 35-1,-17 18-15,17-17 16,0-1 15,0 1-15,0-1-1,0 0-15,0 1 16,17 17-16,-17-18 0,0 0 16,18 18-16,0 0 15,-18-17-15,35-1 31,-17 18-31,-1 0 16,1 0 0,0 0-16,-18-18 0,35 18 15,-18 0 1,19 0-16,-19 0 16,1 0-16,0 0 15</inkml:trace>
  <inkml:trace contextRef="#ctx0" brushRef="#br0" timeOffset="23112.1">7426 15593 0,'0'17'109,"0"1"-93,0 0-16,0-1 0,0 1 15,0 0-15,0-1 16,0 1 0,0 0 15,0-36 125,0 0-156,0 1 16,0-1-16,0 0 0,0 1 15,0-1-15,0 0 0,0 1 16,0-1-16,0 1 16,18 17-16,-18-18 0,0 0 0,0 1 15,0-1 1,0 0-16,17 18 15,-17-17 1,18 17 0,0 0 15,-1 0-31,1 0 16,-1 0-16,-17-18 15,18 18-15,0 0 16,-1 0-16,1 0 15,0 0-15,-1 0 16,1 0-16,0 0 16,-18-18-16,17 18 15,1 0-15</inkml:trace>
  <inkml:trace contextRef="#ctx0" brushRef="#br0" timeOffset="24131.11">7761 15646 0,'18'0'31,"-1"0"1,1 0-17,-18-18 1,0 0-16,18 18 0,-1 0 16,-17-17-16,0-1 15,0 1 1,0-1-16,0 0 15,0 1-15,0-1 16,-17 18-16,-1 0 16,0 0-16,18-18 0,-17 18 15,-1 0-15,0 0 16,-34 0 0,34 0-1,0 0-15,18 18 16,-17-18-16,-1 0 15,18 18 17,0-1-17,18 36 1,-1-53-16,-17 18 16,18-18-16,-18 17 0,18 1 15,-1-18-15,-17 18 0,18-18 0,-1 0 16,-17 17-16,18-17 0,0 0 15,-1 0-15,1 0 16,-18 18-16,18-18 0,-1 0 0,-17 18 0,18-18 16,0 0-16,-18 17 15,17-17-15,1 0 0,0 0 16,-1 0 0,1 0 15,-1 0-16</inkml:trace>
  <inkml:trace contextRef="#ctx0" brushRef="#br0" timeOffset="25030.54">8079 15663 0,'17'0'16,"1"0"-1,0 0 1,-18-17 0,17 17-16,1 0 15,-1 0 1,-17-18-1,18 18 1,0-18-16,-18 1 16,0-1-1,0 1 1,0-1-16,0 0 16,0 1-1,0-1-15,0 0 16,-18 18-16,18-17 0,0-1 15,-18 18-15,18-18 16,-17 18-16,17-17 0,-18 17 16,1 0-1,-1 0 1,0 0 0,1 0-1,-1 0 16,18 17-15,0 1-16,0 0 16,0-1-16,0 1 0,0 0 15,18-1 1,-18 1-16,0 0 0,17-18 16,-17 17-16,18-17 0,-18 18 15,18-18-15,-1 0 0,-17 17 16,18 1-16,-18 0 15,17-18-15,1 0 0,-18 17 16,18-17-16,-1 0 0,1 0 16,0 0-1,-18 18-15,17-18 0,1 0 16,0 0-16,-1 0 16,1 0 15,-1 0-31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43:50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25471 9613 0,'0'18'16,"0"-1"-1,0 1-15,0 0 0,-18-18 16,18 17-16,0 1 0,-18 0 0,18-1 0,0 1 0,0 0 16,-17-18-16,17 17 0,-18 1 0,18-1 0,0 1 0,-53 123 15,53-123-15,-18 0 0,18-1 0,-17 1 0,17-1 0,-18 19 16,18-19-16,-17 1 0,17 0 0,-18-18 0,18 35 0,-18-35 0,18 18 0,0-1 0,-17 1 0,-1-1 0,-17 72 16,17-72-16,18 19 0,-18-36 0,18 17 0,0 1 0,-17 0 0,-1-1 0,18 18 0,-18-35 0,18 18 15,-17 35-15,-1-18 0,1-35 0,17 18 0,-18-18 0,18 18 0,0-1 0,-18 1 0,18-1 0,-17-17 16,17 18-16,-18 17 0,18-17 0,-18 0 0,18-1 0,0 1 0,-17-18 0,17 18 15,-18-18-15,18 17 0,0 1 0</inkml:trace>
  <inkml:trace contextRef="#ctx0" brushRef="#br0" timeOffset="251.82">25153 10654 0,'35'0'16,"-17"0"-1,17 0 1,-17 0 0,0 0-16,-1 0 0,1 18 15,-1-18-15,1 0 0,-18 17 0,18-17 16,-1 0-16,-17 18 0,18-18 0,0 17 0,-1-17 15,-17 18-15,18 0 0,0-18 0,-18 17 0,17-17 0,1 18 16,-1 0-16,-17-1 0,18-17 0,-18 18 0,18-18 16,-1 0-16,-17 18 0</inkml:trace>
  <inkml:trace contextRef="#ctx0" brushRef="#br0" timeOffset="545.03">25453 10336 0,'18'0'31,"-1"0"-16,1 0-15,-1 0 0,1 0 0,0 0 0,-1 0 16,72 0 0,-72 0-16,1 0 0,0 0 0,-1 0 0,1 0 0,-1 0 0,1 0 15,0 0-15,-1 0 0,1 0 0,0 0 16,-18-17-16,17 17 0,-17-18 0</inkml:trace>
  <inkml:trace contextRef="#ctx0" brushRef="#br0" timeOffset="783.83">25876 10142 0,'0'18'62,"0"0"-62,0-1 16,0 1-16,0 0 0,0-1 0,0 1 0,0-1 16,0 1-16,0 0 0,0-1 0,0 1 0,0 0 0,0-1 0,0 1 15,0 0-15,0-1 0,0 1 0,0 0 0,0-1 16,0 1-16,0-1 0,0 1 0,0 0 0,0-1 0,0 1 0</inkml:trace>
  <inkml:trace contextRef="#ctx0" brushRef="#br0" timeOffset="1518.31">25912 10971 0,'17'0'0,"1"-17"16,-18 34 124,-18-17-124,18 18-1,-17-18-15,-1 0 32,18 18-17</inkml:trace>
  <inkml:trace contextRef="#ctx0" brushRef="#br0" timeOffset="2247.08">25647 11042 0,'18'0'31,"-1"0"-15,1 0-16,0 0 0,-1 0 0,1 0 15,-18-18-15,17 18 0,1 0 0,0 0 0,-1 0 16,1-17-16,88-1 16,-89 18-1,19 0-15,-19 0 0,1 0 16,-18-18-1,18 18-15,-1 0 0,1 0 0,0 0 16,-1 0-16,-17 18 47,0 0-31,0-1-16,0 1 0,-17-18 0,17 18 0,-18-18 15,0 17-15,18 1 0,-17-1 0,-1 1 0,0 0 16,1-18-16,17 17 0,-18-17 0,18 18 0,-18-18 0,18 18 0,-17-18 15,17 17-15,-18-17 0,1 18 0,17 0 0,-18-18 16,18 17-16,-18-17 0,1 0 0,-1 0 16,18 18-16,-18-18 15,36 0 95,0 0-110,-1 0 15,1 0-15,0 0 0,-1 0 0,-17 18 16,18-18-16,-1 0 0,1 0 16,0 0-16,-1 0 0,1 0 15,0 0-15,-1 0 16,1 0-16,0 0 0,34-53 15,-34 35-15,-18 0 16,18 18-16,-18-17 0,0-1 0,17 0 0,1 18 0,-18-17 0,0-1 0,18 18 0,-18-35 16,0 17-16,0 1 0,17-1 0</inkml:trace>
  <inkml:trace contextRef="#ctx0" brushRef="#br0" timeOffset="2547.41">26388 10336 0,'0'18'31,"0"0"-31,0-1 0,17 1 15,-17 0-15,0-1 0,0 1 0,0 0 0,18-18 0,-18 17 16,0 1-16,18-18 0,-18 17 0,0 1 0,0 0 0,0-1 16,0 1-16,0 0 15</inkml:trace>
  <inkml:trace contextRef="#ctx0" brushRef="#br0" timeOffset="2844.83">26617 9878 0,'0'0'0,"18"0"63,-1 0-63,1 0 15,0 0-15,-1 0 0,-17 17 0,18-17 0,0 18 16,229 88 0,-195-88-16,-16-1 0,-19-17 0,19 18 0,-19-18 0,1 17 0,17-17 15,-17 0-15,-1 18 0,1-18 0,0 0 0,-1 18 0,107 17 0,-89-35 0,-35 18 0,35-18 0,-17 17 16,17-17-16,-17 0 0,0 0 0,-18 18 0,17-18 0,1 0 0,35 0 0,-53 18 0,17-18 0,1 0 16,35 35-1,-53-18 16,-18-17-31,1 0 0</inkml:trace>
  <inkml:trace contextRef="#ctx0" brushRef="#br0" timeOffset="3185.69">26494 10583 0,'17'0'46,"1"0"-46,0 0 0,-1 0 0,-17-17 0,35 17 16,-17 0-16,17 0 0,-17-18 0,0 18 0,-1 0 0,1 0 0,17 0 16,-35-18-16,18 18 0,-1 0 0,1 0 0,0 0 0,-1 0 0,1 0 0,0 0 0,17 0 0,-17-17 0,-1 17 0,36 0 15,-35 0-15,-1 0 0,-17-18 0,36 18 0,-19 0 0,1 0 0,0 0 0,-1 0 0,1 0 0,0 0 0,-1-17 0,54-1 16,-54 18-16,1 0 0,0 0 0,-1 0 0,1 0 0,-18-18 0,18 18 0,-1 0 0,1 0 0,-1 0 16,19-17-16,-19 17 0,1 0 0,-18-18 0,18 18 0,-1 0 0</inkml:trace>
  <inkml:trace contextRef="#ctx0" brushRef="#br0" timeOffset="3535.83">27481 10054 0,'0'-17'0,"0"-1"32,0 0-32,18 18 15,-18-17-15,18 17 16,-1 0-16,-17-18 0,18 18 15,52-18-15,-52 18 16,0-17-16,-1 17 0,1 0 0,0 0 0,-1 0 0,1 0 0,0 0 16,-1 0-16,19 0 0,-19 0 0,1 0 0,-1 0 15</inkml:trace>
  <inkml:trace contextRef="#ctx0" brushRef="#br0" timeOffset="3788.15">27376 10460 0,'0'18'31,"17"-36"16,1 18-47,-18-18 0,0 1 16,17 17-16,-17-18 0,18 18 0,0-18 0,-1 18 0,-17-17 0,18-1 0,0 18 0,-18-18 16,17 18-16,1 0 0</inkml:trace>
  <inkml:trace contextRef="#ctx0" brushRef="#br0" timeOffset="4127.93">27852 9825 0,'0'17'47,"0"19"-47,0-19 0,0 1 0,0 0 15,0-1-15,0 1 0,0 0 0,0 17 0,0-17 0,0-1 0,0 1 16,0 211 0,0-211-16,0-1 0,0 1 0,0 0 15,-18-1-15,18 1 0,0 0 0,0-1 0,0 1 16,0 0-16,0-1 15,-17 1 1,17-1-16,0 1 0,0 0 16,-18-18-16</inkml:trace>
  <inkml:trace contextRef="#ctx0" brushRef="#br0" timeOffset="4488.85">27323 11077 0,'17'0'16,"-17"18"-1,71-18 1,-71 17-16,17-17 16,1 0-16,0 0 0,-1 0 15,1 0-15,0 0 0,-1 0 16,1 0-16,0 0 0,-1 0 16,-17-17-16,18 17 0,-1 0 0,-17-18 15,18 18 1,-18-17 15,0-1-31,0 0 0</inkml:trace>
  <inkml:trace contextRef="#ctx0" brushRef="#br0" timeOffset="4671.7">27376 10883 0,'0'0'0,"-18"0"31,18 18-15,0-1 0,-18-17-16,18 18 0,-17-18 15,17 18-15,-18-18 16</inkml:trace>
  <inkml:trace contextRef="#ctx0" brushRef="#br0" timeOffset="5301.84">27481 10019 0,'0'18'31,"0"-1"-31,18-17 0,-18 18 16,0-1-16,0 1 0,18-18 0,-18 18 0,0-1 15,17-17-15,-17 18 0,0 0 16,18-18-16,-18 17 0,0 1 15,0 0-15,0-1 0,0 1 16,0-1-16,0 1 0,0 0 0,0 70 31,0-70-31,18-18 0,-18 17 16</inkml:trace>
  <inkml:trace contextRef="#ctx0" brushRef="#br0" timeOffset="5946.83">27358 10724 0,'0'36'16,"0"-19"-1,0 1-15,0 0 16,0-1-16,0 1 15,18-18-15,-1 18 0,1-18 16,-18 17-16,17-17 0,1 0 16,-18 18-16,18-1 0,-1-17 0,1 0 15,35 0 1,-35 0-16,-1 0 16,-34 0 62,-1 0-63,-53 0 1,54 0-16,-1 0 0,0 0 0,1 0 16,-1 0-16,1 0 0,-1 0 0,0 0 15,1 0-15,-1 18 0,0-18 16,18 18-16,-17-18 15,17 17-15,0 1 0,-18 0 16,18-1 0,0 1-1,18-18 1,-18 18-16,17-18 16,1 0-1,0 0 1,-1 0-16</inkml:trace>
  <inkml:trace contextRef="#ctx0" brushRef="#br0" timeOffset="6943.86">27605 10760 0,'17'0'94,"-17"17"-94,0 1 0,0 0 15,0-1-15,18-17 0,-18 18 0,0 0 16,18-1-16,-18 1 15,0-1-15,17-17 16,1 0-16,-18 18 16,18-18-16,-1 0 0,1 0 15,0 0 1,-1 0 0,1-53-1,-18 36 1,0-1-16,0 0 15,-18 18 1,1 0 0,-1 0-16,0 0 15,1 0-15,-1 0 16,0 0-16,18 18 16,-17-18-16,17 18 0,-18-18 15,18 17-15,-18-17 0,18 18 0,-17-18 16,17 17-16,0 1 0,-18-18 0,18 18 0,0-1 15,-17-17-15,17 18 0,0 0 16,0-1-16,0 1 0,0 0 0,-18-18 16,18 17-16,0 1 0,0-1 15,0 1-15,0 0 16,18-18 0,-1 0-16,-17 17 0,53-17 31,-35-17-31,-18-1 15,0 0-15,17 18 0,-17-17 0,18 17 0,-18-18 0,0 1 16,0-1-16,0 0 0,0 1 0,18 17 0,-18-18 16,0 0-16,0 1 0,0-1 0,0 0 15,-18 1-15,0 17 16,1 0-16,-1 0 16,0 0-16,1 0 0,-1 0 15,1 0-15,-1 0 16,0 0-16,1 0 15,17 17 1,0 1 0,0 0-16,0-1 0,0 1 0,0 0 15,0-1-15,0 1 0,0 0 0,0-1 16,0 1-16,17-18 16,-17 17-1,18-17-15,-18 18 0,18-18 16,-1 0-16,1 0 15,-1 0 1,1 0 15,-18-18-31,0 1 16,0-1-16,18 18 0,-18-17 0,0-1 0,0 0 0,0 1 0,0-1 16,0 0-16,0 1 0,0-1 0,0 0 0,0 1 0,0-1 15,0 1-15,0-1 0,0 0 0,0 1 16</inkml:trace>
  <inkml:trace contextRef="#ctx0" brushRef="#br0" timeOffset="7410.85">29281 9296 0,'0'17'47,"0"1"-47,0 0 0,0-1 0,0 1 0,0 0 0,0-1 16,-71 195 0,53-212-16,18 17 0,0 1 0,-17 0 0,17-1 0,-18-17 15,-123 230 1,141-213-16,-18 1 0,1 35 0,-1-35 15,0-18-15,18 17 0,-17 1 0,17-1 0,-18 1 0,0 0 0,18-1 0,-17 19 0,-1-36 16,18 17-16,-17-17 0,17 18 0,0 0 0,-18-18 0,18 17 0,-18-17 0,1 53 16,-1-53-16,18 18 0,-18-1 15</inkml:trace>
  <inkml:trace contextRef="#ctx0" brushRef="#br0" timeOffset="7716.84">28346 9454 0,'17'18'46,"-17"0"-46,18-18 0,0 17 0,-1 1 0,1-18 0,-18 18 0,53 35 16,-18-36-16,-17 1 0,-1-1 0,1 1 0,0 0 0,17-1 0,-35 1 0,18 0 0,-1-1 0,107 71 16,-107-52-16,1-36 0,17 35 0,-17-17 0,-1-1 0,1 1 0,17 0 0,-17-1 0,0 1 0,17 0 0,-17-1 0,87 71 15,-69-52-15,-1-19 0,-17 1 0,17 0 0,-17-1 0,-1 1 0,18-1 0,-17 1 0,0 0 0,35-1 0,-36 1 0,124 70 16,-123-70-16,0 0 0,17-1 0,-35 1 0,35-1 0,-17-17 0,0 18 0,-1-18 0,1 35 0,-1-35 0,1 0 0,53 53 16,-54-35-16,19-18 0,-19 18 0,1-18 0,-18 17 0,17-17 0,1 18 15,0-18-15,-1 0 0</inkml:trace>
  <inkml:trace contextRef="#ctx0" brushRef="#br0" timeOffset="8839.82">26229 9842 0,'18'0'32,"-18"18"-17,0 0-15,0-1 0,17-17 16,-17 18-16,0 0 0,0-1 0,0 1 0,0 0 16,18-18-16,-18 17 0,0 1 0,0 0 0,18-1 0,-18 1 15,0-1-15,0 1 0,0 0 0,0-1 0,0 1 16,17 53-16,-17-54 15,0 1-15,0-1 0,0 1 0,0 0 0,18-1 16,-18 1-16,0 0 0,0-1 0,0 1 0,0 0 0,0-1 16,0 1-16,0 0 0,17-18 0,-17 17 0,0 1 0,0-1 15,0 1-15</inkml:trace>
  <inkml:trace contextRef="#ctx0" brushRef="#br0" timeOffset="9707.86">26458 9931 0,'18'0'31,"0"0"-15,-1 0-16,1 0 0,0 0 0,-1 0 15,1 0-15,-1 0 0,1 0 16,0 0-16,-1 0 0,1 0 0,0 0 15,-1 0-15,1 0 0,0 0 0,-1 0 16,1 0-16,-1 0 16,1 0-16,0 0 0,-1 0 15,1 0-15,0 0 0,-1 0 0,1 0 16,0 0-16,-1 0 0,1 0 0,0 0 0,-1 0 16,1 0-16,-1 0 0,1 0 0,0 0 15,-1 0-15,1 0 0,0 0 0,-1 0 16,1 0-16,0 0 0,-1 0 15,1 0-15,-1 0 16,1 0-16,0 0 16,-1 0-1,1 0 17,0 0-32,-18 17 15,17-17-15,1 0 16,-18 18-16,18-18 15,-1 0-15,-17 18 0,18-18 0,-18 17 16,17-17-16,-17 18 0,18-18 16,-18 18-16,18-1 0,-1 1 15,-17-1-15,0 1 0,18 0 0,-18-1 16,0 1-16,18 0 0,-18-1 0,0 1 0,0 0 0,17-18 16,-17 17-16,0 1 0,18-1 0,-18 1 0,0 0 15,0-1 79,0 1-47</inkml:trace>
  <inkml:trace contextRef="#ctx0" brushRef="#br0" timeOffset="10196.81">27622 10283 0,'18'0'78,"0"0"-62,-18-17-16,17 17 16,1 0-16,0 0 15,-1 0 1,1 0-16,0 0 15,-18-18-15,17 18 0,1 0 16,0 0 62,-1 0-78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44:26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7302 4586 0,'18'0'15,"0"0"-15,-1 0 16,1 0-16,0 0 16,-1 0-16,-17 18 0,18-18 0,-18 17 15,18-17-15,-1 0 0,1 0 0,0 0 0,-18 18 0,17-18 0,1 0 16,-1 0-16,1 0 0,0 0 0,-18 18 0,17-18 0,1 0 16,0 0-16,-1 0 0,-17 17 0,18-17 0,0 0 0,-1 0 0,1 0 15,-1 0-15,1 0 0,0 0 0,-1 0 0,1 0 16,0 0-16,-1 0 0,1 0 0,-18 18 0,18-18 0,70 0 15,-71 0 1,1 0-16,0 0 0,-1 0 0,1 0 0,0 0 0,-1 0 0,1 0 16,0 0-16,-1 0 0,18 0 0,-17 0 0,0 0 0,-1 0 0,1 0 0,0 0 0,-1 0 15,1 0-15,17 0 0,-17 0 0,17 0 0,-17 0 0,-1 0 0,1 0 0,0 0 0,-1 0 0,1 0 16,0 0-16,17 0 0,-18 0 0,1 0 0,53 0 0,-54 0 0,19 0 0,-19 0 0,1 0 0,0 0 0,-1 0 16,1 0-16,17 0 0,-17 0 0,-1 0 0,1 0 0,0 0 0,87 0 0,-69 0 0,-19 0 0,1 0 0,17 0 0,-17 0 15,0 0-15,-1 0 0,19 0 0,-19 0 0,1 0 0,17 0 0,89 0 0,-89 0 0,0 0 0,-17 0 16,-1 0-16,19 0 0,-19 0 0,1 0 0,0 0 0,17 0 0,-18 0 0,1 0 0,123 0 0,-123 0 0,17 0 15,-17 0-15,17 0 0,0 0 0,-17 0 0,0 0 0,17 0 0,-17 0 0,-1 0 0,124 0 16,-123 0-16,0 0 0,17 0 0,-18 0 0,19 0 0,-19 0 0,1 0 0,17 0 0,-17 0 0,264 0 16,-247 0-16,54 0 15,-72 0-15,19 0 0,-19 0 0,18 0 0,-17 0 0,17 0 0,-17 0 0,0 0 0,87 0 16,-87 0-16,0 0 0,17 0 0,-17 0 0,17 0 0,-17 0 0,-1 0 0,1 0 0,52 0 16,-52 0-16,0 0 0,-1 0 0,1 0 0,17 0 0,-17 0 0,0 0 0,-1 0 0,1 0 0,-1 0 15,36 0-15,-17 0 0,-19 0 0,19 0 0,-19 0 0,1 0 0,0 0 0,-1 0 16,1 0-16,17 0 0,-17 0 0,-1 0 0,1 0 0,0 0 0,-1 0 0,1 0 0,0 0 15,-1 0-15,18 0 0,-17 0 0,0 0 0,-1 0 0,1 0 0,0 0 16,-1 0-16,1 0 0,0 0 0,-1 0 0,1 0 0,-1 0 0,1 0 16,0 0-16,-1 0 0,19-18 0,-19 18 0,1 0 0,0 0 15,-1 0-15,1 0 0,-1 0 0,1 0 0,0 0 0,-1 0 16,1 0-16,0 0 0,-1 0 0,1 0 0,0 0 0,-1 0 16,1 0-16,0 0 0,-1 0 0,1 0 0,-1 0 0,1 0 15,-18-17-15,35 17 0,-17 0 0,0 0 0,-1 0 0,1 0 0,0 0 0,-1 0 16,107 0-1,-107 0-15,1 0 0,0 0 0,-1 0 0,1 0 0,0 0 0,-1 0 16,1 0-16,-1 0 0,1 0 0,0 0 0,-1 0 0,1 0 16,0 0-16,-1 0 0,1 0 0,0 0 0,-1 0 15,1 0-15,-1 0 0,1 0 0,0 0 0,-1 0 0,1 0 16,0 0-16,-1 0 0,1 0 0,0 0 16,-1 0-16,1 0 0,-1 0 0,1 0 15,0 0-15,-1 0 0,1 0 16,0 0-16,-1 0 0,1 0 0,0 0 15,-1 0-15,1 0 0,-1 0 0,1 0 16,0 0-16,-1 0 0,1 0 0,0 0 16,-1 0-16,1 0 0,0 0 15,-1 0 1,1 0 0</inkml:trace>
  <inkml:trace contextRef="#ctx0" brushRef="#br0" timeOffset="1180">15963 4445 0,'18'0'78,"-1"0"-63,1 0-15,0 0 16,-1 0-16,1 0 0,0 0 16,87-18-16,-87 18 15,0 0-15,17 0 0,-17 0 0,-1 0 0,1 0 0,0-17 0,-1 17 0,1 0 0,70 0 16,-70 0-16,-1 0 0,1 0 0,0 0 0,-1 0 0,1 0 0,0 0 0,-1 0 0,1 0 0,-1 0 0,107 0 16,-89 0-16,-17 0 0,0 0 0,-1 0 0,18 0 0,-17 0 0,0 0 0,-1 0 0,19 0 0,-19 0 0,19 0 0,69 0 15,-69 0-15,-19 0 0,1 0 0,35 0 0,-36 0 0,1 0 0,0 0 0,17 0 0,0 0 0,-17 0 0,0 0 0,158 0 16,-141 0-16,-17 0 0,17 0 0,0 0 0,-17-18 0,17 18 0,-17 0 0,17 0 0,1 0 0,-1 0 0,0 0 15,142 0-15,-142 0 0,0 0 0,0 0 0,-17 0 0,17 0 0,1 0 0,-1 0 0,0 0 0,0 0 0,-17 0 16,17 0-16,124 0 0,-124 0 0,1 0 0,-1 0 0,-18 0 0,19 0 0,-1 0 0,0 0 0,1 0 0,-19 0 16,19 0-16,-1 0 0,0 0 0,106 0 0,-106 0 0,-17 0 0,0 0 0,17 0 0,36 0 0,-36 0 15,-17 0-15,-1 0 0,18 0 0,89 0 0,-89 0 0,-17 0 0,17 0 0,0 0 0,-17 0 16,0 0-16,-1 0 0,1 0 0,0 0 0,-1 0 0,1 0 0,52 0 0,-52 0 0,0 0 0,-1 0 0,1 0 0,17 0 16,-17 0-16,17 0 0,-17 0 0,246 0 15,-193 0-15,-53 0 0,-1 0 16,1 0-16,-1 0 0,1 0 0,0 0 0,-1 0 0,1 0 0,0 0 0,35 0 0,-36 0 0,19 0 15,-19 0-15,1 0 0,-1 0 0,1 0 0,0 0 0,-1 0 0,1 0 0,17 18 0,-17-18 16,0 0-16,-1 0 0,1 0 0,-1 0 0,1 0 0,0 0 0,-1 0 0,36 0 16,-35 0-16,0 0 0,-1 0 0,1 0 0,-1 0 0,1 0 0,0 0 0,-1 0 0,1 0 0,17 0 15,-17 0-15,0 0 0,-1 0 0,1 0 0,-1 0 0,1 0 0,0 0 0,-1 0 0,1 0 0,35 17 16,-35-17-16,-1 0 0,1 0 0,0 0 0,-1 0 0,1 0 0,-1 0 0,1 18 0,0-18 0,52 0 16,-52 0-16,17 0 0,-17 0 0,-1 0 0,1 0 0,0 0 0,-1 0 15,1 18-15,17-18 0,-17 0 0,0 0 0,-1 0 0,1 0 0,0 0 0,-1 0 0,1 0 0,-1 0 0,1 0 16,0 0-16,52 0 0,-52 0 0,0 0 0,-18 17 0,35-17 0,-18 0 0,1 0 0,0 0 0,-1 0 0,19 0 15,-19 0-15,36 0 0,-35 0 0,-1 0 0,1 0 0,-18 18 0,35-18 0,-17 0 0,17 0 0,-17 0 16,0 0-16,-1 0 0,54 0 0,-54 0 0,1 0 0,0 0 0,17 0 0,-17 0 0,17 0 0,-17 0 16,17 0-16,-18 0 0,54 0 0,-53 0 0,-1 0 0,1 0 0,0 0 0,-1 0 0,1 0 0,-1 0 0,1 0 15,0 0-15,-1 0 0,1 0 0,53 0 0,-54 0 0,1 0 0,0 0 0,-1 0 0,1 0 0,-1 0 0,1 0 0,0 0 16,-1 0-16,1 0 0,17 0 0,-17 0 0,35 0 0,-36 0 0,19 0 0,-19 0 0,1 0 0,0 0 16,-1 0-16,1 0 0,0 0 0,-1 0 0,1 0 0,52 0 0,-52 0 0,0 0 0,-1 0 0,1 0 15,17 0-15,-17 0 0,17 0 0,-17 0 0,17 0 0,36 0 0,-54 0 0,1 0 0,0 0 16,-1 0-16,1 0 0,-1 0 0,19 0 0,-19 0 0,1 0 0,17 0 0,-17 0 0,17 0 0,-17 0 15,-1 0-15,1 0 0,0 0 0,-1 0 0,1 0 0,0-18 0,35 18 0,-36 0 16,1 0-16,0 0 0,-1 0 0,1 0 0,-1 0 0,1 0 0,17 0 16,-17 0-16,0 0 0,-1 0 0,1 0 0,0 0 0,-1 0 15,1 0-15,-1 0 0,1 0 0,0 0 0,-1 0 16,1 0-16,0 0 16</inkml:trace>
  <inkml:trace contextRef="#ctx0" brushRef="#br0" timeOffset="4812.03">18927 3228 0,'0'0'15,"-18"0"-15,0 0 63,1 0-48,-1 18 1,0-18-16,18 17 0,0 1 16,-17-18-16,17 17 0,0 1 0,-18-18 15,18 18-15,-18-18 0,18 17 0,0 1 0,-17-18 16,17 18-16,0-1 0,-18-17 0,18 18 0,0 0 15,0-1-15,0 1 0,-18-18 0,18 17 0,-17-17 0,17 18 0,0 0 16,0-1-16,-18-17 0,18 18 0,0 0 0,0-1 0,-17 1 16,17 0-16,0-1 0,0 1 0,0 0 15,-18-1-15,18 1 0,-18-18 0,18 17 16,0 1-16,0 0 0,0-1 16,0 1-16,0 0 0,-17-18 15,17 17-15,0 1 0,0 0 16,0-1-16,0 1 0,0-1 15,-18-17-15,18 18 0,0 0 0,0-1 0,0 1 16,0 0-16,0-1 0,0 1 16,0 0-16,0-1 0,0 1 0,18 0 15,-18-1-15,17 1 0,1-18 16,-18 17-16,18-17 0,-18 18 0,17-18 0,-17 18 0,0-1 16,18-17-16,-1 0 0,-17 18 0,18-18 0,-18 18 0,18-18 0,-18 17 15,0 1-15,17-18 0,1 0 0,-18 18 0,18-18 0,-1 17 16,1-17-16,0 0 0,-18 18 0,17-18 0,1 0 15,-18 17-15,35-17 0,-17 0 0,-18 18 0,17-18 16,1 0-16,0 0 0,-1 0 0,1 0 0,0 0 16,52 18-16,-52-18 15,-1 0-15,1 0 0,0 0 0,-1 0 16,1 0-16,0 0 0,-1 0 0,1 0 0,0 0 0,-1 0 16,1 0-16,-18 17 0,18-17 0,-1 0 0,1 0 15,-1 0-15,1 0 0,0 0 0,-1 0 0,1 0 16,0 0-16,-1 0 0,1 0 0,0 0 15,-1 0-15,1 0 0,-1 0 0,1 0 16,53 0 0,-54 0-16,1 0 15,0 0-15,-1 0 0,1 0 16,-18-17-16,17 17 0,1 0 0,0 0 0,-18-18 0,0 0 16,17 18-16,1 0 0,-18-17 0,18 17 0,-1 0 0,-17-18 0,18 18 15,-18-17-15,18 17 0,-1-18 0,-17 0 0,18 18 0,-18-17 0,17-1 16,1 0-16,-18 1 0,18 17 0,-18-18 0,17 18 0,-17-18 0,18 1 15,-18-1-15,0 1 0,18 17 0,-18-18 0,17 18 0,-17-18 16,0 1-16,18-1 0,-18 0 0,18 18 0,-18-17 0,0-1 0,17 18 0,-17-18 16,0 1-16,18 17 0,-18-18 0,0 0 0,18 18 0,-18-17 0,0-1 15,17 1-15,-17-1 0,0 0 0,0 1 16,0-1-16,0 0 0,18 1 0,-18-1 16,0 0-16,0 1 0,0-1 0,0 1 15,0-1-15,0 0 0,0 1 0,-18 17 16,1-71-1,-1 71-15,18-18 0,0 1 0,-18 17 0,18-18 16,-17 18-16,17-18 0,-18 18 0,18-17 0,-18 17 16,18-18-16,-17 18 0,17-17 0,-18 17 0,18-18 0,-18 18 0,18-18 15,-17 18-15,-1 0 0,18-17 0,-18 17 0,1 0 16,17-18-16,-18 0 0,1 18 0,17-17 0,-18 17 16,0 0-16,18-18 0,-17 18 0,-1 0 0,18-18 15,-18 18-15,1-17 0,-1 17 0,0 0 16,18-18-16,-17 18 0,-1 0 0,1 0 15,-1-17-15,0 17 0,1 0 16,-1-18-16,0 18 0,1 0 0,17-18 16,-18 18-16,0 0 0,1 0 0,-1 0 15,1 0-15,-1 0 0,18-17 16,-18 17-16,1 0 0,-1 0 0,0 0 16,1 0-16,-1 0 0,0 0 0,1 0 15,-1 0-15,1 0 0,-1 0 0,0 0 16,1 0-16,-1 0 0,0 0 0,1 0 15,-1 0-15,0 0 0,1 0 0,-1 0 16,0 17-16,1-17 0,17 18 0,-18-18 16,1 0-16,-1 0 0,0 0 0,18 18 0,-17-18 0,-1 0 0,0 17 15,1-17-15,-1 18 0,0-18 0,18 17 0,-17-17 0,-1 0 0,1 18 16,-1-18-16,0 18 0,1-1 0,-1-17 0,18 18 16,-18-18-16,1 18 0,-1-18 0,0 0 15,18 17-15,-17-17 0,17 18 0,0 0 0,-18-18 0,18 17 16,-18-17-16,1 0 0,17 18 0,-18-18 0,18 17 15,0 1-15,-17-18 0,17 18 0,-18-1 16,18 1-16,-18-18 0,18 18 0,0-1 0,-17-17 0,17 18 16,0 0-16,-18-1 0,18 1 0,0 0 15,-18-18-15,18 17 0,0 1 0,0-1 0,0 1 16,0 0-16,0-1 0,0 1 0,0 0 0,0-1 16,0 1-16,0 0 0,0-1 0,0 1 0,18-18 15,-18 17-15,0 1 0,18-18 0,-18 18 0,0-1 0,17 1 0,-17 0 16,18-18-16,-18 17 0,18 1 0,-18 0 0,17-1 0,-17 1 15,18 0-15,-1-18 0,-17 17 0,0 1 0,18-1 0,0 1 16,-18 0-16,17-18 0,-17 17 0,18-17 0,-18 18 0,18-18 16,-18 18-16,17-18 0,-17 17 0,0 1 0,18-18 0,0 0 0,-18 18 0,17-18 15,-17 17-15,18-17 0,-18 18 0,18-18 0,-1 0 0,-17 17 0,18 1 16,-1-18-16,-17 18 0,18-18 0,0 0 0,-18 17 0,17-17 0,1 0 16,-18 18-16,18-18 0,-18 18 0,17-18 0,1 0 0,-18 17 15,18-17-15,-1 0 0,1 0 0,-18 18 0,17-18 0,1 0 0,0 18 16,-1-18-16,1 0 0,-18 17 0,18-17 0,-1 0 0,1 0 15,0 0-15,-1 0 0,1 0 0,0 0 0,-1 18 16,1-18-16,-1 0 0,1 0 0,0 0 0,-1 0 16,1 0-16,0 0 0,-1 0 0,1 0 0,0 0 15,-1 0-15,1 0 0,-1 0 16,-17-18-16,18 18 0,0 0 0,-18-17 0,17 17 16,1 0-16,0 0 0,-1 0 15,1 0-15,-18-18 0,18 18 0,-1 0 16,-17-18-16,18 18 0,-1 0 0,1 0 15,-18-17-15,18 17 0,-18-18 0,17 18 0,1 0 16,-18-18-16,18 18 0,-1 0 0,-17-17 0,18 17 0,-18-18 0,18 0 0,-1 18 16,1-17-16,-1 17 0,-17-18 0,18 18 15,0-17-15,-1 17 0,-17-18 0,18 18 0,-18-18 16,18 18-16,-18-17 0,17 17 0,1 0 16,-18-18-16,18 18 0,-18-18 0,17 18 0,-17-17 0,18 17 15,-18-18-15,18 18 0,-18-18 16,17 18-16,-17-17 0,0-1 0,18 18 0,-1 0 0,-17-17 0,18 17 15,-18-18-15,0 0 0,18 18 0,-18-17 0,0-1 0,17 0 16,1 18-16,-18-17 0,0-1 0,0 0 0,18 18 0,-18-17 16,0-1-16,0 0 0,17 18 0,-17-17 0,0-1 15,0 1-15,0-1 0,0 0 0,0 1 16,0-1-16,0 0 0,0 1 16,0-1-16,0 0 0,0 1 15,0-1-15,0 1 0,-17-1 16,17 0-16,0 1 0,0-1 15,-18 18-15,18-18 0,-18 18 0,18-17 0,0-1 16,-17 18-16,17-18 0,0 1 0,-18 17 16,18-18-16,0 0 0,-18 1 0,1 17 15,17-18-15,-18 1 0,18-1 0,-17 18 16,17-18-16,-18 18 0,18-17 0,-18 17 16,18-18-16,-17 18 0,17-18 0,-18 18 15,18-17-15,-18 17 16,1 0-16,-1-18 0,0 18 15,18-18-15,-17 18 0,-1 0 16,18-17-16,-18 17 0,1 0 16,-1 0-16,1 0 0,-1 0 15,0 0-15,1 0 16,-1 0-16,0 0 0,1 0 0,-1 0 0,0 0 16,1 0-16,-1 0 0,1 0 0,-19 0 0,19 0 0,-1 0 15,0 17-15,1-17 0,-1 0 0,0 0 0,-17 0 0,18 0 0,-1 0 16,0 0-16,1 0 0,-1 0 0,0 0 0,-17 0 0,17 0 15,1 0-15,-1 0 0,1 0 0,-1 0 0,0 0 0,1 0 16,-1 0-16,0 0 0,1 0 0</inkml:trace>
  <inkml:trace contextRef="#ctx0" brushRef="#br0" timeOffset="17265.86">18556 2364 0,'18'0'140,"-1"0"-124,1 0 0,0 0-16,-1 0 15,1 0-15,-18-18 0,18 18 16,-1 0 15,-17 18 110,0-1-141,0 1 0,0 0 15,-53 52 17,53-52-32,-17-18 0,17 17 0,-18 1 15,18 0-15,-18-18 0,1 17 16,17 1-1,-18-18-15,18 18 0</inkml:trace>
  <inkml:trace contextRef="#ctx0" brushRef="#br0" timeOffset="17845.63">18962 2187 0,'0'18'47,"0"-1"-31,0 1-16,0 0 0,0-1 0,0 1 0,0 0 15,0-1-15,0 1 0,0 0 0,0-1 0,0 1 0,0 0 16,0-1-16,0 1 0,0-1 0,-18-17 0,18 18 16,0 0-16,0-1 0,0 1 0,0 0 0,0-1 15,0 1-15,0 0 0,0-1 0,0 1 0,0-1 16,0 1-16,0 0 16</inkml:trace>
  <inkml:trace contextRef="#ctx0" brushRef="#br0" timeOffset="18250.66">18997 2417 0,'18'0'62,"-1"0"-46,1 0-16,0 0 16,-1 0-16,1 0 0,0 0 15,-1 0-15,1 0 0,-1 0 16,1 0-16,0 0 15,-1 0 1,1 0 0,0 0-1</inkml:trace>
  <inkml:trace contextRef="#ctx0" brushRef="#br0" timeOffset="19255.56">18574 2787 0,'0'18'62,"0"-1"-31,0 1-31,0 0 16,0-1-16,0 1 0,0-1 16,0 1-16,0 0 15,0-1-15,-18-17 16,18 18-16</inkml:trace>
  <inkml:trace contextRef="#ctx0" brushRef="#br0" timeOffset="19712.09">18750 2663 0,'0'18'16,"0"0"-1,18-18-15,-18 17 0,0 1 16,0 0-16,0-1 0,0 1 0,0 0 15,0-1-15,0 1 0,0 0 16,0-1-16,0 1 0,0-1 16,0 1-16,0 0 15,-18-1-15,18 1 0,0 0 16,-18-18-16,18 17 16,0 1 15</inkml:trace>
  <inkml:trace contextRef="#ctx0" brushRef="#br0" timeOffset="20500.61">18538 2858 0,'18'17'62,"0"-17"-62,-1 0 16,1 0-16,0 0 16,-1 0-16,1 0 15,0 0-15,-1 0 0,1 0 16,-1 0-16,1 0 0,0 0 15,-1 0-15,-17 18 16</inkml:trace>
  <inkml:trace contextRef="#ctx0" brushRef="#br0" timeOffset="21155.09">18538 3016 0,'18'0'62,"0"0"-46,-1 0-16,1 0 15,0 0-15,-1 0 0,1 0 0,0 0 16,-1 0-16,1 0 16,35 0-1,-36 0 1,1 0 0</inkml:trace>
  <inkml:trace contextRef="#ctx0" brushRef="#br0" timeOffset="21777.1">19068 2769 0,'-18'0'62,"18"18"-62,-18-18 16,18 18-16,-17-18 0,17 17 15,0 1-15,-18-18 0,18 18 0,0-1 16,-18-17-16,18 18 16,0-1-16,-17-17 15,17 18-15,-18-18 31,18 18-31</inkml:trace>
  <inkml:trace contextRef="#ctx0" brushRef="#br0" timeOffset="22652.82">18997 2910 0,'18'0'78,"-1"0"-78,-17 18 15,18-18-15,-18 18 0,0-1 16,53 36 0,-53-35-1</inkml:trace>
  <inkml:trace contextRef="#ctx0" brushRef="#br0" timeOffset="24870.55">20038 2558 0,'17'0'250,"1"0"-234,0 0-1,-1 0 1,1 0-16,0 0 31,-18-18-31,17 18 0,-17-18 16,18 18-16,0 0 0,-1-17 0,1 17 15,-18-18-15,17 18 0,1 0 0,-18-18 0,18 18 16,-18-17-16,17 17 0,-17-18 0,0 1 16,18 17-16,-18-18 15,0 0-15,0 1 16,0-1 15,-18 18 0,1 0 1,-1 0-17,0 0-15,1 0 32,17-18-17,-18 18 204,18 18-219,0 0 16,0-1 15,0 1-31,-17-18 0,17 18 15,-18-18-15,18 17 16,0 1-16,0-1 16,0 1-1,-18-18-15,18 18 172,0-1-109</inkml:trace>
  <inkml:trace contextRef="#ctx0" brushRef="#br0" timeOffset="27422.66">20338 2434 0,'-18'0'172,"0"0"-157,1 0 1,-1 0-1,0 0-15,1 0 0,-1 0 16,1 0 0,-1 0-1,18 18 1,0-1 15,-18 1 0,18 0-15,0-1 0,0 1-16,-17-18 0,17 18 15,0-1 1,0 1 15,0 0-15,0-1-1,0 1 1,17-18 0,-17 17-16,0 1 15,18-18-15,0 0 16,-1 0 0,-17 18-16,18-18 0,-1 0 15,1 0 1,0 0-1,-1 0 1,-17 17-16,18-17 16,0 0 15,-1 0 16,-17 18 31,0 0-62,0-1-1,0 1 1,0 0 15,-17-18 32,17 17-63,-18-17 15,18 18-15,-18-18 16,18 18-1,-17-18-15,-1 0 32,18 17-17,-18-17-15,1 0 78,-1 0-46,1 0-17,17 18-15,-18-18 16,0 0 46</inkml:trace>
  <inkml:trace contextRef="#ctx0" brushRef="#br0" timeOffset="29088.48">20532 2699 0,'17'0'172,"1"0"-172,0 0 16,-18-18-16,17 18 0,-17-18 15,18 18-15,0 0 0,-1 0 16,1 0-16,-18-17 16,17 17-16,1 0 15,0 0 1,-18-18-16,17 18 15,-17-17 32,0-1-15,0 0-17,0 1 1,-17 17-1,17-18 1,-18 18-16,18-18 0,-18 18 0,1 0 16,-1 0-1,-17-17 1,17 17-16,1-18 16,-1 18-16,0 0 15,18 18 79,-17-18-78,17 17-16,0 1 0,0 0 0,0-1 15,0 1-15,0 0 16,0-1-16,0 1 0,0-1 15,0 1-15,0 0 16,17-1-16,1-17 0,-18 18 0,0 0 16,18-18-16,-18 17 15,17-17-15,-17 18 0,18-18 16,-18 18-16,18-18 0,-18 17 0,0 1 16,17-18-16,-17 18 0,18-18 0,-18 17 15,17-17-15,-17 18 0,18-1 0,-18 1 16,18 0-1,-18-1 1,17-17 0,-17 18-16,18-18 15,0 0-15,-1 0 16,1 0 0,0 0-16,-1 0 15,1 0 1,-18-18-16,17 18 0,1 0 47,0 0 0,-18-17-47</inkml:trace>
  <inkml:trace contextRef="#ctx0" brushRef="#br0" timeOffset="30741.44">21361 2575 0,'0'18'110,"0"0"-110,0-1 15,-18-17-15,18 18 0,0-1 16,0 1-16,-18-18 0,18 18 0,-17-18 0,17 17 0,0 1 16,0 0-16,-18-18 0,0 17 0,18 1 15,-52 35 1,34-53-1,18 18-15,-18-18 16,18 17-16,-17-17 16,-1 0 15,0 0-31,1 0 31,-1 0-31,0 0 16,-17-17-1,18 17-15,-1 0 16,18-18-16,-18 18 0,18-18 0,-17 18 16,-19-53-1,36 36-15,0-1 16,-17 18-16,17-18 0,0 1 16,-18 17-16,18-18 0,0 0 0,0 1 15,0-1 1,0 1-1,0-1-15,18 18 47,-18-18-47,17 18 16,1 0-16,0 0 16,-1 0-16,1 0 0,0 0 15,-1 0 1,1 0-1,-1 0-15,1 0 0,0 0 16,52 36 0,-52-36-1,-18 17-15,18-17 0,-1 0 0,-17 18 16,18-18-16,-18 17 16,17-17-16,-17 18 0,18-18 0,-18 18 15,18-18 1,-18 17-16,17-17 15,-17 18-15,18-18 16,-18 18-16,18-18 16,-1 0-1,1 17 1,0-17-16,-1 0 16,-17 18-16,18-18 0,0 0 15,-1 0-15,-17 18 16,18-18-16,-1 0 0,1 0 15,-18 17-15,18-17 0,-1 0 16,1 0 0,-18 18-1,18-18-15,-1 0 94</inkml:trace>
  <inkml:trace contextRef="#ctx0" brushRef="#br0" timeOffset="32047.39">21661 2505 0,'0'17'78,"0"1"-62,-18-18-16,18 18 0,0-1 16,0 36-1,0-35-15,-18-18 0,18 17 0,0 1 0,0 0 16,0-1-16,0 1 0,0 0 16,0-1-16,0 1 0,0 0 15,0-1-15,0 1 0,0 0 0,0-1 16,0 1-16,0-1 0,0 1 15,0 0 1,0-36 156,0 0-156,0 1-16,0-1 0,0 1 15,0-1-15,0 0 0,0 1 16,0-1-16,0 0 0,0 1 15,0-1-15,0 0 16,0 1-16,0-1 16,0 0-16,18 18 0,-18-17 31,18 17-31,-18-18 62,17 18-62,-17-17 16,18-1-16,-1 18 31,1 0-15,0 0 0,-18-18-16,17 18 15,1 0 1,0 0-16,-1 0 0,1 0 15,0 0 32,-18-17-15,17 17 14,1 0-14</inkml:trace>
  <inkml:trace contextRef="#ctx0" brushRef="#br0" timeOffset="33598.54">22207 2505 0,'-17'0'78,"-1"0"-62,-17 17-1,17 1-15,1-18 16,-1 0-16,0 0 16,18 18-16,-17-18 0,-1 0 15,-17 17 1,17-17-16,18 18 0,0 0 15,-18-18-15,1 0 16,17 17 0,-18 1-1,1-18-15,17 17 0,0 1 0,-18-18 16,0 35 0,1-17-16,17 0 0,-18-18 15,18 17-15,0 1 16,0 0-1,-18-18-15,18 17 16,0 1 0,18-18 15,0 0-15,-1 0-16,1 0 15,0 0-15,-1 18 0,1-18 16,-1 0-16,1 0 0,0 0 15,-1 0-15,1 0 0,0 0 16,-1 0-16,1 0 16,0 0-16,-1 0 15,1 0 1,-1 0 0,1 0-1,0 0 16,-18-18 16,17 18-31,-17-18-16</inkml:trace>
  <inkml:trace contextRef="#ctx0" brushRef="#br0" timeOffset="35355.01">22331 2099 0,'-18'0'47,"18"18"15,-17-1-62,17 1 0,0 0 16,0-1-16,0 1 0,0-1 0,0 1 15,-18-18-15,18 18 0,0-1 0,0 1 0,0 0 16,0-1-16,0 1 0,0 0 0,-18-18 0,18 35 16,0-17-16,0-1 0,0 1 0,0-1 0,-17-17 0,17 18 15,0 0-15,0-1 0,0 1 0,-18-18 16,18 18-16,0-1 0,0 1 0,0 0 0,0-1 15,0 1-15,0-1 16,0 1-16,0 0 16,0-1-1,0 1 1,0 0 0,0-1-16,0 1 15,0 0-15,0-1 16,0 1-16,0 0 15,0-1-15,0 1 16,0-1-16,0 1 16,0 0-1,0-1 1,0 1-16,0-36 125,0-52-109,0 52-16,0 1 0,0-1 15,18 18-15,-18-18 0,0 1 0,0-1 0,0 0 16,17 18-16,-17-17 0,0-1 0,0 0 0,18 18 0,-18-17 0,0-1 15,0 0-15,0 1 0,18 17 0,-18-18 16,0 1-16,17 17 0,-17-18 0,0 0 0,0 1 16,0-1-16,18 18 0,-18-18 0,0 1 15,0-1-15,17 18 16,-17-18-16,0 1 0,18 17 47,-18-18-47,18 18 31,-1 0 110,-17 18-141,0-1 15,0 1 1,0 0 15,18-18-15,-18 17-16,0 1 15,0 0 1,0-1 0,0 1-1,0 0 1,0-1-16,0 1 16,0-1-16,0 1 15,0 0-15,0-1 16,0 1-16,0 0 0,0-1 15,0 1-15,0 0 16,0-1-16,0 1 0,0 0 16,18-18-16,-18 17 0,0 1 15,0-1-15,0 1 0,17-18 0,-17 18 16,0-1-16,0 1 0,0 0 16,0-1-16,0 1 15,0 0-15,0-1 16,18-17-16,0 0 125</inkml:trace>
  <inkml:trace contextRef="#ctx0" brushRef="#br0" timeOffset="-111393.27">8132 5750 0,'17'0'94,"1"0"-79,-18-17-15,17 17 0,1 0 0,0 0 0,17 0 0,-17 0 0,-1-18 0,19 18 16,-19 0-16,1 0 0,-1 0 0,1 0 0,17-18 0,-17 18 0,0 0 0,-1 0 0,19-17 0,-1 17 0,-18 0 15,19 0-15,-19 0 0,1-18 0,17 18 0,-17 0 0,17 0 0,1 0 0,-1-18 0,-18 18 0,19 0 0,-1 0 0,-17 0 0,35 0 0,-1-17 0,-34 17 0,35 0 16,-18 0-16,1 0 0,17-18 0,35 1 0,-53 17 0,0 0 0,18 0 0,0-18 0,-18 18 0,1 0 0,17 0 0,-1 0 0,1 0 0,0-18 16,-17 18-16,34 0 0,-17 0 0,0-17 0,123-1 0,-123 18 0,18 0 0,-18 0 0,-18 0 0,53 0 0,-35-18 0,18 18 0,-18 0 0,35-17 15,-35 17-15,17 0 0,1-18 0,-1 18 0,19 0 0,-19-18 0,1 18 0,-1 0 0,1 0 0,-1-17 0,19 17 0,-1 0 0,-35-18 0,70 18 0,-70 0 0,18-17 16,-1 17-16,36-18 0,-53 18 0,17 0 0,19 0 0,-36-18 0,105 18 0,-87 0 0,-1 0 0,1-17 0,0 17 0,-1 0 0,1-18 0,-1 18 16,1-18-16,-18 18 0,17 0 0,-17-17 0,18 17 0,-1 0 0,-17-18 0,0 18 0,71 0 0,-72 0 0,19 0 0,-18 0 0,18 0 0,-19-18 0,1 18 15,18 0-15,-18-17 0,0 17 0,0 0 0,0 0 0,0-18 0,-1 18 0,1 0 0,0 0 0,-17 0 0,16 0 0,1 0 0,-17 0 0,17 0 0,-1 0 16,1 0-16,-17-18 0,-1 18 0,18 0 0,-18 0 0,18 0 0,0 0 0,-18-17 0,1 17 0,-1 0 0,53 0 0,-53 0 0,1 0 0,16 0 0,-34 0 15,17-18-15,1 18 0,-1 0 0,0 0 0,1 0 0,-1 0 0,-18 0 0,19 0 0,-1 0 0,-17 0 0,17 0 0,18 0 0,-18 0 0,-17 0 0,-1 0 16,19 0-16,-19 0 0,1 0 0,17 0 0,0 0 0,-17 0 0,0 0 0,-1 0 0,19 0 0,-19 0 0,1 0 0,17 0 0,-17 0 0,17 0 16,-17 0-16,-1 0 0,1 0 0,0 0 0,-1 0 0,1 0 0,0 18 0,-1-18 0,1 0 0,0 0 0,-1 0 0,1 0 0,-1 0 0,36 0 0,-17 0 15,-19 17-15,19-17 0,-19 0 0,18 0 0,1 18 0,-19-18 0,19 0 0,-19 0 0,19 0 0,-19 0 16,1 0-16,17 0 0,-17 0 0,17 0 0,-17 0 0,-1 0 0,19 18 0,-19-18 0,19 0 0,-19 0 0,18 0 0,-17 0 0,17 17 0,-17-17 16,0 0-16,-1 0 0,19 0 0,-1 0 0,0 0 0,0 0 0,-17 0 0,0 0 0,17 0 0,0 0 0,-17 0 0,-1 0 0,19 0 0,-1 0 15,0 0-15,-17 0 0,0 0 0,17 18 0,0-18 0,-17 0 0,-1 0 0,19 0 0,-1 0 0,-17 0 0,17 0 0,-17 18 0,34-18 0,-34 0 0,17 0 0,1 0 16,-19 0-16,54 0 0,-53 0 0,17 0 0,0 0 0,0 0 0,-17 0 0,17 0 0,1 0 0,-1 0 0,0 0 0,-17 0 0,-1 0 0,19 0 0,-1 0 15,0 0-15,0 0 0,-17 0 0,17 0 0,1 0 0,-1 0 0,0 0 0,-17 0 0,17 0 0,0 0 0,1 0 0,-19 0 0,19 0 0,-1 0 0,0 0 16,0 0-16,-17 0 0,17 0 0,36 0 0,-36 0 0,0 0 0,1 0 0,-19 0 0,19 0 0,17 0 0,-36 0 0,19 0 0,-19 0 0,18 0 16,1 0-16,-1 0 0,0 0 0,-17 0 0,17 0 0,53 0 0,-70 0 0,17 0 0,1 0 0,-19 0 0,36 0 0,-18 0 0,-17 0 0,17 0 0,-17 0 0,35 0 15,-18 0-15,0 0 0,-17 0 0,17 0 0,36 0 0,-36 0 0,-17 0 0,17 0 0,-17 0 0,35 0 0,-18 17 0,-17-17 0,-1 0 0,18 0 16,18 0-16,-35 0 0,17 0 0,1 0 0,-19 0 0,36 0 0,18 0 0,-54 18 0,19-18 0,-1 0 0,0 0 0,0 0 0,1 0 0,-19 0 0,19 0 16,17 0-16,-36 0 0,36 0 0,-35 0 0,17 0 0,0 18 0,1-18 0,34 0 0,-35 0 0,1 0 0,-1 0 0,0 0 0,1 0 0,-1 0 15,0 0-15,0 0 0,1 0 0,17 0 0,-18 17 0,0-17 0,0 0 0,1 0 0,34 0 0,-17 0 0,-18 18 0,1-18 0,-1 0 0,0 0 0,1 0 16,-1 0-16,18 0 0,-18 0 0,18 0 0,-35 0 0,17 0 0,18 0 0,-18 0 0,0 0 0,53 18 0,-70-18 0,35 0 0,0 0 0,-18 17 15,1-17-15,16 0 0,-16 0 0,-1 0 0,0 0 0,18 18 0,-18-18 0,1 0 0,-1 0 0,18 0 0,70 0 0,-87 0 0,17 0 0,-36 17 16,36-17-16,0 0 0,-18 0 0,1 0 0,-1 0 0,18 0 0,-36 0 0,36 0 0,-17 0 0,-1 0 0,35 18 0,-34-18 0,-1 0 0,0 0 0,1 0 0,17 0 16,-18 0-16,18 0 0,-36 0 0,36 0 0,0 0 0,0 0 0,-18 0 0,1 0 0,17 0 0,-18 0 0,18 0 0,-18 0 0,53 0 0,-52 0 15,16 0-15,-16 0 0,17 0 0,0 0 0,-1 0 0,1 0 0,-17 0 0,17 0 0,-18 0 0,18 0 0,0 0 0,-18 0 0,18 0 0,0 0 0,53 0 16,-71 0-16,35 0 0,-34 0 0,17 0 0,0 0 0,-18 0 0,35 0 0,-34 0 0,17 0 0,17 0 0,-17 0 0,0 0 0,0 0 0,0 0 0,0 0 16,53 0-16,-54 0 0,1 0 0,0 0 0,0 0 0,0 0 0,18 0 0,-18-18 0,-18 18 0,35 0 0,-34 0 0,17 0 0,0 0 0,0 0 15,-1 0-15,1 0 0,-17 0 0,17 0 0,-18 0 0,18 0 0,0-17 0,0 17 0,-1 0 0,-16 0 0,17 0 0,-18 0 0,18-18 0,35 18 0,-53 0 0,18-17 16,-17 17-16,-1 0 0,0 0 0,18 0 0,-18 0 0,1 0 0,34-18 0,-52 18 0,35 0 0,-18 0 0,18 0 0,-35 0 0,34-18 15,-16 18-15,-19 0 0,54-17 0,-53 17 0,34 0 0,-16 0 0,-19 0 0,19 0 0,-19 0 0,1 0 16,0 0-16,-1 0 0,1 0 0,-1 0 0,1 0 0,-18-18 0,18 18 16</inkml:trace>
  <inkml:trace contextRef="#ctx0" brushRef="#br0" timeOffset="-109925.27">7938 6544 0,'-18'0'32,"18"-18"30,18 18-62,-1 0 0,1 0 0,-1 0 16,1 0-16,0-17 0,-1 17 0,1 0 0,0 0 0,-1 0 0,1 0 0,0-18 0,-1 18 0,36 0 0,-35 0 15,-1 0-15,1 0 0,0 0 0,35 0 0,-36 0 0,18 0 0,1 0 0,-36-18 0,35 18 0,0 0 0,1 0 0,-1 0 0,18 0 16,-18 0-16,0 0 0,18 0 0,-17 0 0,-1 0 0,18 0 0,-18 0 0,0 0 0,18 0 0,-18 0 0,18 0 0,-17 0 0,34-17 0,-17 17 0,35 0 16,-35 0-16,0 0 0,0 0 0,18 0 0,-36-18 0,53 18 0,-53 0 0,18 0 0,35-17 0,-52 17 0,34 0 0,1 0 0,-18 0 0,17 0 0,160-18 15,-160 18-15,-17 0 0,18 0 0,-1 0 0,-17 0 0,53 0 0,-53 0 0,17-18 0,1 18 0,0 0 0,-1 0 0,-17-17 0,53 17 0,-53 0 16,176 0-16,-158 0 0,-18 0 0,17 0 0,36-18 0,-53 18 0,17 0 0,1 0 0,0 0 0,-1 0 0,1 0 0,-18-18 0,-1 18 0,19 0 15,-18 0-15,88-17 0,-70 17 0,-18 0 0,-1 0 0,19 0 0,-18 0 0,18 0 0,-19 0 0,19 0 0,-18 0 0,0 0 0,17 0 0,-17-18 0,18 18 16,-18 0-16,0 0 0,52 0 0,-52 0 0,18 0 0,-18-18 0,0 18 0,0 0 0,0 0 0,0 0 0,-1 0 0,1 0 0,18 0 16,-36-17-16,36 17 0,-18 0 0,-18 0 0,124-18 0,-106 18 0,-18 0 0,18 0 0,-18 0 0,18 0 0,0 0 0,-18 0 0,18 0 0,-18 0 15,18 0-15,0 0 0,0 0 0,0 0 0,-18 0 0,18 0 0,0 0 0,0-17 0,-18 17 0,1 0 0,17 0 0,17 0 0,-35 0 0,18 0 0,0 0 0,-17 0 16,16 0-16,1 0 0,-17 0 0,17 0 0,-1 0 0,1 0 0,53 0 0,-53 0 0,-18 0 0,18 0 0,18 0 0,-36 0 0,36 0 0,-18 0 16,-18 0-16,35 0 0,-34 0 0,17 0 0,17 0 0,-17 0 0,0 0 0,0 0 0,0 0 0,0 0 0,-18 0 0,36 0 0,-18 0 0,17 0 0,-17 0 0,-18 0 15,36 0-15,-18 0 0,17 0 0,-17 17 0,0-17 0,18 0 0,-18 0 0,17 0 0,-17 0 0,0 0 0,0 0 0,0 0 0,17 18 0,-17-18 0,-17 0 0,34 0 16,-17 0-16,0 17 0,0-17 0,0 0 0,17 0 0,-17 18 0,0-18 0,18 0 0,-18 0 0,53 0 0,-54 0 0,1 0 0,0 0 0,18 0 0,-36 0 15,18 0-15,18 0 0,-18 0 0,-1 0 0,1 0 0,0 0 0,-17 0 0,34 0 0,-17 0 0,106 0 0,-106 0 0,17 0 0,-35 0 16,18 0-16,0 18 0,0-18 0,0 0 0,0 0 0,0 0 0,0 0 0,0 0 0,0 0 0,-18 0 0,36 0 0,34 0 0,-69 0 0,17 0 0,0 0 16,-18 0-16,0 0 0,36 0 0,-36 0 0,18 0 0,0 0 0,0 0 0,-18 0 0,18 0 0,0 0 0,-18 0 0,18 0 0,-18 0 0,1 0 0,16 0 0,-16 0 15,-1 0-15,18 0 0,-18 0 0,18 0 0,-18 0 0,18 0 0,-17 0 0,17 0 0,-18 0 0,18 0 0,-18 0 0,0 0 0,1 0 0,52 0 16,-53 0-16,0 0 0,1 0 0,-1 0 0,0 0 0,0 0 0,1 0 0,17 0 0,-18 0 0,-18 0 0,19 0 0,-1 0 0,0 0 0,1 0 0,-1 0 16,0 0-16,-17 0 0,17 0 0,0 0 0,1 0 0,-1 0 0,-17 0 0,17 0 0,0 0 0,-17 0 0,17 0 0,-17 0 0,17 0 0,-17 0 0,-1 0 0,1 0 15,35 0-15,-18 0 0,-17 0 0,-1 0 0,1 0 0,0 0 0,17 0 0,-17 0 0,17 0 0,-18 0 0,1 0 0,0 0 0,17 0 16,-17 0-16,-1 0 0,19 0 0,-19 0 0,1 0 0,-1 0 0,1 0 0,0 0 0,-1 0 0,1 0 0,0 0 0,-1 0 15,1 0-15,17 0 0,-17 0 0,-1 0 0,1 0 0,0 0 0,-1 0 0,1 0 0,0 0 0,-18 17 0,17-17 0,1 0 16,247 18 0,-248-18-16,1 0 0,-1 0 0,1 18 0,0-18 0,-1 0 0,1 0 0,0 0 0,-1 0 15,1 0-15,0 0 0,-1 0 0,1 0 0,0 17 0,-1-17 0,1 0 0,-1 0 0,1 0 0,0 0 16,123 18 0,-124-18-16,1 0 0,0 0 0,-18 18 0,17-18 0,1 0 0,0 0 0,-1 0 15,1 0-15,0 0 0,-1 0 0,1 0 16,-18 17-16,17-17 0,1 0 0,0 0 0,-1 0 0,1 0 15,0 0-15,-1 0 0,1 0 0,0 0 0,-1 0 16,1 0-16,-1 0 0,1 0 0,0 0 16,-1 0-16,1 0 0,0 0 0,-1 0 0,1 0 15,70 18-15,-70-18 16,-1 0-16,1 0 0,0 0 0,-1 0 16,1 0-16,0 0 0,-1 0 0,1 0 15,0 0-15,-1 0 0,1 0 0,-1 0 0,1 0 16,0 0-16,-1 0 0,1 0 0,0 0 0,-1 0 15,1 0-15,0 0 0,-1 0 0,1 0 16,-18 17-16,18-17 0,-1 0 0,1 0 16</inkml:trace>
  <inkml:trace contextRef="#ctx0" brushRef="#br0" timeOffset="-109122.74">7285 7479 0,'17'0'16,"1"0"-16,0 0 0,-1 0 16,1 0-16,0 0 0,-1 0 0,1 18 0,0-18 0,-1 0 0,1 0 0,0 0 0,17 17 15,-18-17-15,1 0 0,0 0 0,-1 0 0,1 0 0,0 0 0,-1 0 0,1 0 0,0 0 0,-1 18 0,1-18 0,17 0 0,89 0 16,-89 0-16,-17 17 0,17-17 0,0 0 0,0 0 0,-17 18 0,17-18 0,1 0 0,-1 0 0,18 18 0,-36-18 0,213 0 16,-177 17-16,-18-17 0,0 0 0,18 0 0,-18 0 0,18 0 0,0 18 0,-18-18 0,1 0 0,34 0 0,-52 18 15,211-18-15,-176 0 0,0 0 0,0 0 0,-18 0 0,18 0 0,-18 0 0,18 0 0,-35 0 0,35 0 0,0 0 0,-18 0 16,230 0-16,-230 0 0,0 0 0,1 0 0,16 0 0,-16 0 0,17 0 0,-18-18 0,0 18 0,0 0 15,1 0-15,17 0 0,123-18 0,-141 18 0,1 0 0,-1 0 0,0 0 0,0 0 0,1 0 0,-19 0 0,19 0 16,17 0-16,-36 0 0,18 0 0,-17-17 0,123 17 0,-106 0 0,-17 0 0,0 0 0,17 0 0,-17 0 0,-1 0 0,1 0 16,0 0-16,17-18 0,0 18 0,-17 0 0,52 0 0,-52 0 0,0 0 0,17 0 0,-17 0 15,-1 0-15,1 0 0,-1 0 0,1 0 0,0 0 0,-1 0 0,1 0 0,0 0 16,-1 0-16,1 0 0,0 0 16</inkml:trace>
  <inkml:trace contextRef="#ctx0" brushRef="#br0" timeOffset="-106613.96">4762 4374 0,'0'0'0,"0"18"62,0 0-62,0-1 0,0 1 16,0 0-16,0-1 0,0 1 15,0 0-15,-17-18 0,17 17 0,0 1 0,-18-18 0,18 17 0,0 1 0,-17 0 16,-89 105 0,88-105-16,0-1 0,1 1 0,-36 17 0,35-17 0,18 0 0,-17-18 0,-1 17 0,0 1 0,-17-18 15,17 35-15,1-17 0,-18 0 0,-1-1 0,19-17 0,-54 53 0,53-35 0,-17-1 0,18-17 0,-19 36 0,19-36 0,-19 17 16,19 1-16,-19 0 0,1-18 0,17 17 0,-17 1 0,0-18 0,-124 88 0,106-88 0,36 18 0,-36-1 0,35 1 16,-35-18-16,35 18 0,-17-1 0,-18 1 0,36-18 0,-36 18 0,0-1 0,35-17 0,-176 71 0,159-54 0,-18 1 0,0-18 15,18 0-15,0 18 0,-1-1 0,-17-17 0,18 18 0,-18 0 0,18-1 0,-18-17 0,-141 53 0,159-53 0,-1 18 0,1-1 16,0 1-16,17-18 0,-35 0 0,18 18 0,0-1 0,17-17 0,-53 36 0,36-36 0,18 0 0,-89 35 0,88-18 15,-17-17-15,35 18 0,-35-18 0,17 0 0,18 18 0,-35-18 0,17 0 0,0 17 0,18 1 0,-17-18 0,-19 18 16,19-18-16,17 17 0,-18-17 0,18 18 16,0 0 15,18-18-31,-1 0 0,1 0 16,0 0-16,-1 0 0,1 17 0,0-17 0,-1 0 0,1 0 0,17 0 0,-17 18 0,17-18 0,0 0 15,-17 17-15,53-17 0,-36 0 0,0 0 0,-17 0 0,35 18 0,-36-18 0,1 0 0,17 18 0,0-18 0,1 0 0,-1 0 16,-17 0-16,176 17 0,-159 1 0,0-18 0,1 0 0,-1 0 0,0 18 0,18-18 0,-18 0 0,1 0 0,17 0 15,-18 0-15,0 0 0,230 35 0,-212-35 0,-18 0 0,0 0 0,18 18 0,0-18 0,0 0 0,-18 0 0,18 0 16,-18 0-16,1 0 0,17 17 0,158-17 0,-158 18 0,-18-18 0,1 0 0,17 0 0,-36 0 0,36 0 0,-18 0 16,1 0-16,17 18 0,-36-18 0,36 0 0,-35 0 0,123 0 0,-106 0 0,-17 0 0,17 0 0,0 0 0,1 0 0,-19 0 0,19 0 0,-19 0 15,1 0-15,-1 0 0,19 0 0,-19 0 0,72 0 0,-72 0 0,1 0 0,0 0 0,-1 0 0,1 0 16,-1 0-16,1 0 0,0 0 0,-1 0 0,1 0 0,0 0 0,-1 0 16,-34 0 62,17-18-78,0 0 0,-18 18 0,18-17 0,-18-1 0,18 0 0,-17 1 0,-1 17 0,-17-53 15,35 35-15,-18 0 0,1 18 0,17-35 0,-18 35 0,18-17 0,0-1 0,-18 0 0,1 18 0,17-17 0,-18-1 0,18 0 0,-53-35 16,53 36-16,-18-18 0,1 35 0,17-18 0,-18 0 0,18-17 0,-18 35 0,1-18 0,-1-17 0,1 35 0,17-35 0,-18 35 0,18-18 0,-53-70 16,35 70-16,18 1 0,-35-19 0,17 19 0,1-18 0,17 17 0,-18 0 0,1 1 0,-1-19 0,0 19 0,1-1 15,-54-70-15,71 70 0,-18 1 0,1-1 0,17 0 0,-18 1 0,1-19 0,-1 36 0,0-17 0,18-1 0,-17 0 0,-19 1 16,-17-71-16,53 70 0,-35 0 0,35 1 0,-17-1 0,-1 0 0,0 1 0,1 17 15,17-36-15,-18 36 0,0-17 0,1-18 0,17 17 0,-18 18 0,18-18 0,-18 1 0,1-1 0,-1 0 16,0 1-16,18-1 0,-17 0 0,-1 18 0,18-17 0,-17 17 0,-1-18 16,18 1-16,-18 17 0,18-18 0,-17 18 0,17-18 15,-18 18-15,0 0 94,1 18-78,-1 0-16,18-1 0,-18-17 0,18 18 0,0-1 0,-17-17 0,-1 36 15,1-36-15,17 17 0,0 1 0,-18-18 0,18 18 0,0-1 0,0 1 0,-18-18 0,18 18 0,0-1 0,-17 1 0,-1 35 16,18-36-16,-18 1 0,18 0 0,0-1 0,0 1 0,-17 0 0,17-1 0,0 1 0,0 0 0,0-1 16,-36 71-16,36-70 0,0 0 0,0-1 0,0 19 0,-17-1 0,17 0 0,0-17 0,0 17 0,0-17 0,-18-1 15,18 19-15,0 69 0,0-87 0,0 17 0,0-17 0,0 17 0,0 1 0,0-19 0,0 1 0,-18 17 0,18 0 0,0 1 0,0-19 16,0 1-16,0 105 0,0-87 0,0-1 0,0-17 0,0 17 0,0-18 0,0 36 0,0-35 0,0 17 0,0-17 0,0 17 15,0 1-15,0-19 0,0 124 0,0-123 0,0 35 0,0-18 0,0-17 0,0 17 0,0-17 0,0-1 0,0 19 16,18-36-16,-18 17 0,0 19 0,0-19 0,0 36 0,18-18 0,-18-17 0,0 0 0,0-1 0,0 1 0,0 0 16,0-1-16,0 1 0,17-1 0,-17 1 0,0 0 0,0-1 0,0 1 15,0 0-15,0-1 0,18-17 0,-18 18 0,18-18 94,-1 0-78,-17-18-16,0 1 0,18 17 0,-18-18 0,35-35 15,-17 35-15,-18 1 0,18-1 0,-1 1 0,-17-1 0,18 0 0,-18 1 0,17 17 0,-17-18 0,18 0 0,17-52 16,-17 35-16,0 17 0,-1-17 0,1-1 0,0 19 0,-1-19 0,1 19 0,-18-1 0,53-70 16,-36 53-16,1 35 0,-18-36 0,18 19 0,-1-1 0,-17-17 0,18 35 0,0-35 0,-1 17 0,-17 0 0,18 1 0,0-19 15,52-87-15,-52 88 0,-1-1 0,1 19 0,-18-19 0,18 19 0,-1-1 0,1-17 0,0 17 0,-1-17 0,1 17 16,-1 1-16,72-124 0,-72 105 0,1 19 0,-18-19 0,18 19 0,-1-19 0,1 36 0,-1-35 0,1 18 0,-18-1 15,18 0-15,-18 1 0,53-54 0,-53 53 0,0 1 0,17 17 0,1-36 0,-18 19 0,18 17 0,-18-18 0,0 1 0,17-1 16,1 0-16,-18 1 0,35-36 0,-35 35 0,18 0 0,-18 1 0,0-1 0,17 1 16,-17-1-16,18 0 0,-18 1 0,0-1 0,0 0 0,0 1 0,18 17 0,-18-18 0,0 0 15,0 1-15,17 17 0,-17-18 0,0 0 0,0 1 16,0-1-16,0 1 31,0-1 47,0 0-78,0 1 16,0-1-16,0 0 0,0 1 16,0-1-16,0 0 15,0 1-15,-17 17 16,17-18 109,0 1-125,0-1 15,17 18-15,-17-18 0,0 1 16,18 17-16,-18-18 0,18 18 16,-18-18-16,0 1 0,17 17 15,-17-18-15,18 18 0,-18-18 0,0 1 16,18 17 0,-18-18-1,-18 18 141,0 0-156,18 18 0,-17-18 16,-1 0-16,18 17 0,-18-17 0,1 0 0,-1 0 0,18 18 0,-18-18 16,1 18-16,-1-18 0,18 17 0,-18-17 0,18 18 0,-35-18 0,18 18 15,-1-1-15,0-17 0,18 18 0,-17-18 0,-1 18 0,0-18 0,18 17 16,-17 1-16,-1-18 0,18 17 0,-18-17 0,18 18 0,-17-18 0,17 18 0,0-1 0,-18-17 16,1 18-16,-1 0 0,18-1 0,-18-17 0,18 18 0,0 0 0,-17-18 0,17 17 15,-18 1-15,0-1 0,18 1 0,0 0 0,-17-18 16,17 17-16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55:59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10019 11730 0,'0'18'47,"0"-1"-47,0 1 0,-18-1 0,18 1 0,0 0 16,-35-18-16,35 17 0,0 1 0,-18 0 0,1-1 0,17 1 0,-18 0 0,0-1 0,1 1 0,17-1 15,-18 1-15,0 0 0,1-18 0,17 35 0,-18-35 0,1 18 0,-1 17 0,0-17 0,18-1 0,-17-17 0,-1 18 0,0-1 16,1 1-16,-1 0 0,0-1 0,1 19 0,-1-36 0,1 17 0,-19 19 0,19-19 0,-19 18 0,1-17 16,17 0-16,1-1 0,-1 1 0,1 0 0,-1-18 0,0 35 0,1-35 0,17 18 0,-36-1 0,19 1 0,-19 17 0,19-35 15,-1 18-15,1-18 0,-1 17 0,0 1 0,-17 17 0,0-17 0,17 0 0,0-1 0,1-17 0,-1 18 0,-17 0 16,17-1-16,-17 1 0,35-1 0,-18-17 0,1 18 0,-1-18 0,0 18 0,1-18 0,17 17 0,-18-17 0,0 18 0,1 0 0,-1-18 0,1 17 16,17 1-16,-36-18 0,36 18 0,-17-18 0,-1 17 0,18 1 0,-18-18 0,1 18 0,-1-18 15,18 17-15,18-17 63,-1 0-63,1 0 0,0 0 0,-1 0 15,1 0-15,0 0 0,-1 0 0,1 0 0,-1 0 0,1 0 16,353-35 0,-336 35-16,-18 0 0,19 0 0,-19 0 0,19 0 0,-19 0 15,1 0-15,17 0 0,0 0 0,-17 0 0,35 0 0,-18 0 0,36 0 0,-54 0 0,19 0 0,17 0 0,-36 0 0,19 0 0,-1 0 16,0 0-16,0 0 0,1 0 0,34 0 0,-52 0 0,35 0 0,17 0 0,-34 0 0,34 0 0,-35 0 0,18 0 0,-17 0 15,-1 0-15,0 0 0,18 0 0,-35 0 0,35 0 0,-36 0 0,36 0 0,0 0 0,-18 0 0,-17 0 0,35 0 0,-18 0 0,36 0 0,-18 0 0,-18 18 16,-17-18-16,52 0 0,-17 0 0,-18 17 0,1-17 0,-1 0 0,18 0 0,0 0 0,-18 0 0,0 0 0,-17 0 0,17 18 0,18-18 16,-35 0-16,17 0 0,18 17 0,-35-17 0,17 0 0,-17 0 0,-1 0 0,1 0 0,35 0 0,-36 0 0,1 0 0,17 0 15,-17 0-15,0 0 0,-1 0 0,1 18 0,0-18 0,-1 0 0,1 0 0,-1 0 0,1 0 0,0 0 16,-1 0-16,-17-18 62,-17 18-62,17-17 0,-18 17 0,0-18 16,18 1-16,-17 17 0,17-18 0,-18 18 0,1-18 0,-1 1 0,18-1 0,-18 18 0,18-18 0,-17 18 0,-1-35 0,0 17 16,-246-229-1,228 230-15,19-18 0,-1 35 0,1-36 0,-1 19 0,-35-19 0,35 1 0,-17 17 0,17 1 0,-17-1 0,-18-35 0,36 36 0,-36-19 16,35 1-16,-17 17 0,-18-17 0,18 0 0,17 17 0,-35-17 0,18 17 0,-1 1 0,1-36 0,0 53 0,17-36 16,-52 1-16,52 18 0,-17-1 0,-18-17 0,35 17 0,-17 0 0,-36-35 0,36 36 0,18-1 0,-19-17 0,19 35 0,-19-18 15,19 1-15,-19-1 0,1 0 0,17 18 0,-34-35 0,34 17 0,-17 1 0,17-1 0,-35 0 0,18-17 0,17 35 0,1-17 0,-19-1 16,19 0-16,-1 1 0,-17-1 0,17 18 0,0-18 0,1 1 0,-19 17 0,19-18 0,-1 0 0,1 18 15,-1-17-15,0-1 0,1 18 0,-1 0 0,0-17 0,1-1 0,-1 0 0,0 18 0,18-17 0,-35 17 0,35-18 16,-17 18-16,17-18 0,-18 18 0,18-17 0,-18 17 0,1 0 0,-1-18 0,0 18 0,18-18 16,-17 18-16,-1 0 0,18-17 0,-18 17 0,18-18 0,-17 18 0,17-18 15,-18 18-15,1 0 0,17-17 0,-18 17 0,0 0 16,18-18-16,-17 18 0,17-17 16,-18 17-16,0 0 0,18-18 0,-17 18 0,-1 0 15,18-18-15,-18 18 0,1 0 0,17-17 16,-18 17-16,1-18 0,-1 18 15,0 0-15,1 0 0,17-18 16,-18 18-16,0 0 16,1 0-16,17 18 78,0 0-78,0-1 0,0 1 0,0 0 15,0-1-15,0 1 0,0-1 0,0 1 0,0 0 0,0-1 0,0 19 0,0-19 0,0 1 16,0 17-16,0-17 0,0 0 0,0-1 0,0 1 0,0-1 0,0 1 0,0 0 0,0-1 0,0 1 0,17 17 0,-17 1 0,0-19 16,0 1-16,0-1 0,0 1 0,0 0 0,18 17 0,-18-17 0,18-1 0,-18 1 0,0 17 0,0-17 0,0 0 0,17 17 0,-17 0 0,18 18 0,-18-35 15,18-1-15,-18 19 0,17 16 0,-17-34 0,0 0 0,35 70 0,-35-70 0,18 17 0,-18-18 0,0 36 0,18-17 0,-1-19 0,1 71 16,17-17-16,-35-53 0,0 35 0,36 0 0,-19-18 0,-17 0 0,0 18 0,35-18 0,-17 1 0,-18 16 0,18-34 0,-1 35 0,-17 0 0,36 0 16,-19 53-16,1-89 0,-18 19 0,35 52 0,-35-53 0,18 0 0,-1 1 0,1-1 0,-18 18 0,18-18 0,-1 0 15,1 1-15,-18-1 0,35 53 0,-35-53 0,18 1 0,17 52 0,-35-70 0,18 17 0,-1 0 0,1 0 0,-18 18 0,18-35 0,-1 52 0,-17-34 16,18-1-16,17 18 0,-35 18 0,18-54 0,0 18 0,-18-17 0,0 17 0,17-17 0,1 0 0,-18 17 0,0-17 0,0-1 0,18 1 15,-1 17-15,-17-17 0,0-1 0,18 1 0,-1 17 0,-17-17 0,0 0 0,18 17 0,-18-18 0,18-17 0,-18 18 0,0 0 16,0-1-16,17 1 0,-17 0 0,0-1 0,0 1 0,18-18 0,-18 18 0,0-1 16,18-17-16,-18 18 0,0-36 78,0 1-78,0-1 0,0 0 0,0 1 15,0-1-15,0 0 0,0 1 0,0-1 0,0 0 0,17-17 0,-17 18 0,0-19 0,0 1 0,18 17 0,-18 1 0,0-1 16,18-17-16,-18 17 0,0 1 0,0-19 0,17 19 0,-17-36 0,0 35 0,18-17 0,-18 0 0,17 17 0,1-35 0,-18 35 0,18-17 16,-1 17-16,-17 1 0,0-19 0,18 19 0,-18-18 0,18 17 0,-18-17 0,0-1 0,17 19 0,1-19 0,-18 1 0,0 18 0,35-72 0,-35 72 15,18-19-15,0 19 0,-1-19 0,-17 1 0,18 0 0,-1 0 0,-17-1 0,18 1 0,-18 17 0,18-17 0,-18 18 0,17-1 0,1-53 16,-18 54-16,18-1 0,-1-17 0,1 17 0,-18 1 0,0-36 0,18 53 0,-18-36 0,0 1 0,17 35 0,1-35 0,-18 17 0,0-17 0,17 17 0,1-17 0,-18 0 16,18-1-16,-1 19 0,-17-19 0,0 19 0,18-1 0,0-17 0,-1 17 0,-17-17 0,0 17 0,18-17 0,0 17 0,-18-17 0,17 18 15,1-36-15,-18 35 0,0 0 0,17 1 0,-17-1 0,18-17 0,-18-1 0,0 19 0,18-1 0,-18-17 0,17 17 0,1 1 0,-18-1 16,0 0-16,0-17 0,18 17 0,-18 1 0,17-1 0,-17-17 0,0 0 0,18 17 0,-18 0 0,0 1 0,0-19 0,18 36 15,-18-17-15,17-1 0,-17 1 0,0-1 0,0 0 0,0 1 0,18-1 0,-18 0 0,0 1 0,0-1 0,17 0 16,-17 1-16,0-1 0,18 1 0,-18-1 0,0 0 0,0 1 0,18-1 0,-18 0 0,0 1 0,0-1 0,0 0 16,17 18-16,-17-17 0,0-1 0,0 0 0,0 1 0,18 17 0,-18-18 0,0 1 0,0-1 0,18 18 0,-18-18 15,0 1-15,0-1 0,17 0 0,-17 1 0,0-1 0,0 0 0,18 18 0,-18-17 16,0-1-16,0 1 0,0-1 0,0 0 0,18 18 0,-18-17 0,0-1 0,0 0 16,17 18-16,-17-17 0,0-1 0,0 0 0,0 1 0,18 17 0,-18-18 0,0 0 0,0 1 15,0-1-15,0 1 0,18 17 0,-18-18 0,0 0 0,0 1 0,0-1 16,0 0-16,0 1 0,0-1 0,17 0 0,-17 1 0,0-1 15,0 1-15,0-1 0,0 0 0,0 1 0,0-1 0,0 0 16,0 1-16,0-1 0,0 0 0,18 18 0,-18-17 0,0-1 16,0 1-16,0-1 0,0 0 0,0 1 0,0-1 15,0 0-15,0 1 0,0-1 0,0 0 0,0 1 16,0-1-16,0 1 0,0-1 16,0 0-16,0 1 0,-18 17 15,18-18-15,-17 18 110,17 18-110,0-1 0,-18-17 15,18 18-15,-18-18 0,1 18 0,17-1 0,-18-17 0,18 18 0,-18-1 0,18 1 0,-35-18 0,35 18 0,0-1 16,-18-17-16,18 18 0,-17-18 0,-1 18 0,0-1 0,18 1 0,-17-18 0,-1 35 0,1-17 0,-19-1 0,36 1 0,-17-18 0,17 18 15,-18-18-15,0 17 0,1 1 0,17 0 0,-18-18 0,0 17 0,1-17 0,-1 36 0,1-19 0,-1 18 0,0-35 0,1 18 0,-1-18 16,18 18-16,-18-1 0,1 1 0,-1 0 0,0-1 0,1 1 0,17 0 0,-18-18 0,-17 17 0,35 18 0,-18-17 0,1-18 16,-19 35-16,36-17 0,-35 0 0,17-1 0,1 1 0,-1 0 0,1-1 0,-1 1 0,0 0 0,-17 17 15,0-18-15,35 1 0,-18 0 0,0-1 0,1 1 0,-1-18 0,18 18 0,-18-1 0,1-17 0,17 18 16,-35 0-16,35-1 0,-18 1 0,0-18 0,1 17 0,17 1 0,-18-18 0,18 18 0,-18-18 0,18 17 16,-17-17-16,17 18 0,-18-18 0,18 18 0,-18-18 0,1 17 0,17 1 0,-18-18 0,18 18 0,-17-18 15,17 17-15,-18-17 0,0 18 0,18 0 0,-17-18 16,17 17-16,-18-17 0,18 18 0,-18-18 0,18 17 15,-17-17-15,17 18 0,-18-18 0,18 18 16,-18-18-16,18 17 0,-17-17 0,17 18 16,-18-18-16,0 0 0,18 18 0,0-1 0,-17-17 0,-1 0 15,18 18-15,-17-18 0,17 18 0,-18-18 0,18 17 16,-18-17-16,18 18 0,-17-18 0,-1 17 0,0-17 16,18 18-16,-17-18 0,17 18 0,-18-18 0,18 17 15,-18-17-15,18 18 0,-17-18 16,17 18-16,0-1 0,-18-17 0,18 18 0,-17-18 15,17 18-15,-18-18 16,18 17-16,0 1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56:34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6103 3052 0,'18'0'31,"-1"0"-16,1 0-15,0 0 0,-1 0 16,1 0-16,0 0 0,-1 0 0,1 0 16,-1 0-16,-17-18 0,18 18 15,17 0-15,-17 0 16,-18-18-16,18 18 0,-1 0 0,1 0 16,0 0-16,-1 0 0,1 0 0,-1 0 0,1 0 15,0 0-15,-1 0 0,1 0 0,0 0 0,-1 0 16,1 0-16,0 0 0,70 0 15,-71 0-15,1 0 16,0 0-16,-1 0 0,1 0 16,17 18-1,-17-18-15,0 0 16,-1 0 0,1 0-16,-1 0 15,19 18 1,-19-18-16,1 0 15,0 0-15,-1 0 0,1 0 16,0 0-16,-1 0 0,1 0 0,-1 0 16,72 0-1,-72 0-15,1 17 0,0-17 0,-1 0 16,1 0-16,-1 0 16</inkml:trace>
  <inkml:trace contextRef="#ctx0" brushRef="#br0" timeOffset="917.63">5944 3298 0,'18'0'62,"0"0"-62,-1 0 0,1 0 16,-1 0-16,1 0 0,0 0 0,-1 0 0,-17-17 0,18 17 0,0 0 16,-1 0-16,1 0 0,0 0 0,-1 0 0,1 0 0,0 0 0,-1 0 15,230-35 1,-229 35-16,-1 0 0,1 0 0,0 0 0,-1 0 16,1 0-16,0 0 0,-1 0 0,1 0 0,17 0 0,-17 0 0,-1 0 0,1 0 0,0 0 0,-1 0 0,1 0 15,0 0-15,-1 0 0,1 0 0,0 0 0,17 0 0,-18 0 0,1 0 16,0 0-16,-1 0 0,1 0 0,0 0 0,-1 0 15,1 0-15,0 0 0,-18-18 0,17 18 16,1 0 47,-1 0-48,1 0 32,0 0-47,-1 0 16,1 0-16,0 0 0,-1 0 15,19 0-15,-19 0 16,1 0-16,-1 0 0,1 0 0,0 0 16,-1 0-1,1 0 16,0 0-31,-1 0 16,1 0-16,0 0 0,-1 0 16,1 0-16,0 0 0,-1 0 15,1 0-15,-18 18 0,17-18 0,1 0 16</inkml:trace>
  <inkml:trace contextRef="#ctx0" brushRef="#br0" timeOffset="1669.63">7990 3104 0,'18'0'78,"-18"-17"-78,176 17 16,-158 0-16,0 0 0,-1 0 0,1-18 16,17 18-16,-17 0 0,0 0 0,-1 0 0,18 0 0,-17 0 0,0 0 0,-1-17 0,1 17 0,17 0 0,-17 0 0,17 0 15,-17 0-15,-1 0 0,1 0 0,17 0 0,-17 0 0,0 0 0,52 0 0,-52 0 0,17 0 0,-17 0 0,-1 0 0,19 0 16,-1 0-16,-17 0 0,-1 0 0,19 0 0,-1 0 0,-18 0 0,1 0 0,0 0 0,-1 0 0,36-18 0,-17 18 0,-1 0 0,-17 0 0,-1 0 0,18 0 0,-17 0 15,17 0-15,-17 0 0,0 0 0,17 0 0,0-18 0,-17 18 0,17 0 0,0 0 0,-17 0 0,0 0 0,70 0 0,-71 0 0,19 0 0,-19 0 16,19 0-16,-1 0 0,0 0 0,0 0 0,-17 0 0,17 0 0,1 0 0,-1 0 0,0 0 0,-17 0 0,17 0 0,0 0 0,18 0 0,-17 0 0,-19 0 16,36 0-16,-35 0 0,17 0 0,0 0 0,54 0 0,-54 0 0,0 0 0,-17 0 0,17 0 0,18 0 0,-18 0 0,1 0 0,34 0 0,-35 0 15,1 0-15,17 18 0,-18-18 0,0 0 0,-17 0 0,35 0 0,-18 18 0,0-18 0,0 0 0,1 0 0,-19 0 0,36 0 0,-17 0 0,34 17 0,-52-17 16,17 0-16,18 18 0,-35-18 0,17 0 0,0 0 0,-17 0 0,52 0 0,-52 17 0,17-17 0,18 0 0,-17 18 0,-1-18 0,18 18 16,-18-18-16,18 0 0,-35 0 0,-1 0 0,18 0 0,1 0 0,-19 17 0,19-17 0,-1 0 0,-17 0 0,-1 18 15,54-18-15,-54 0 0,19 0 0,-19 0 0,1 18 0,17-18 0,-17 0 0,-1 0 0,1 0 0,0 0 0,-1 0 16,1 0-16,0 0 0,-18 17 0,17-17 0,19 0 0,-19 0 0,1 0 0,0 0 0,-1 0 0,1 0 15,-1 0-15,1 0 0,0 0 0,-1 18 0,1-18 0,0 0 0,-1 0 0,1 0 0,0 0 16,-1 0-16,1 0 0,-1 0 0,-17 18 0,18-18 16,0 0-16,-1 0 0,1 0 15,0 0 1,-18 17-16,17-17 16,1 0-16,0 0 0,-1 0 0,1 0 15,0 0-15,-1 0 0,1 0 0,-1 0 16,1 0-16,0 0 0,-1 0 0,1 0 15,0 0-15,-1 0 0,1 0 0,0 0 16,-1 0-16,1 0 16,-1 0 15</inkml:trace>
  <inkml:trace contextRef="#ctx0" brushRef="#br0" timeOffset="3107.17">12753 4251 0,'0'-18'94,"18"18"-94,-1 0 15,1 0-15,-1 0 16,1 0-16,0 0 0,-1 0 0,1 0 16,0 0-16,-1 0 0,1 0 0,0 0 0,-1 0 15,1 0-15,0 0 0,-18-17 0,17 17 0,1 0 0,-1 0 16,1 0-16,0 0 0,-1 0 0,1 0 0,0 0 0,-1 0 16,1 0-16,0 0 0,-1 0 0,1 0 15,52-18 1,-52 18-16,0 0 0,-1 0 15,1 0-15,0 0 0,-1 0 0,1 0 16,-1 0-16,1 0 0,0 0 0,-1 0 16,1 0-16,0 0 0,-1 0 15,1 0-15,0 0 0,-18-18 0,17 18 16,1 0-16,-1 0 0,1 0 0,0 0 16,-1 0-16,1 0 15,0 0-15,-1 0 0,1 0 16,0 0-16,-1 0 0,1 0 15,0 0-15,-1 0 16,1 0-16,-1 0 0,1 0 16,0 0-16,-1 0 15,1 0-15,0 0 16,-1 0-16,1 0 16,0 0-16,-1 0 15,1 0-15,-1 0 16,1 0-16,0 0 0,-1 0 15,1 0-15,0 0 0,-1 0 16,1 0-16,0 0 16,-1 0-16,1 0 15,0 0-15,-1 0 0,1 0 16,-1 0-16,1 0 16,0 0-16,-1 0 15,1 0-15,0 0 16,-1 0-16,1 0 15,0 0-15,-1 0 16,1 0 0,17 0-1,-17 0-15,-1 0 16,-17 18 0,18-18-16,0 0 0,-1 0 15</inkml:trace>
  <inkml:trace contextRef="#ctx0" brushRef="#br0" timeOffset="5698.71">8237 4974 0,'18'0'47,"0"0"-31,-1 0-16,1 0 16,0 0-16,-1 0 15,1 0-15,-1 0 0,1 0 0,0 0 16,-1 0-16,1 0 0,0 0 0,123 0 15,-124 0-15,1 0 16,0 0-16,-1 0 0,19 0 0,-19 0 0,1 0 0,17 0 0,-17 0 0,-1 0 0,1 0 16,0 0-16,-1 0 0,1 0 0,0 0 0,-1 0 0,1 0 0,0 0 0,17 0 0,-18 0 0,178 0 15,-178 0-15,1 0 0,-1 0 16,1 0-16,0 0 0,-1 0 0,1 0 0,0 0 0,-1 0 0,19 0 0,-19 0 0,1 0 0,17 0 0,-17 0 16,-1 0-16,1 0 0,0 0 0,-1 0 0,1 0 0,0 18 0,-1-18 0,1 0 0,-1 0 0,1 0 0,0 0 0,-1 0 0,1 0 15,0 0-15,-1 0 0,1 0 0,17 0 0,-17 0 0,-1 0 0,1 0 0,0 0 0,-1 17 0,1-17 0,0 0 16,-1 0-16,1 0 0,0 0 0,-1 0 0,177 18 15,-176-18-15,0 0 0,-1 0 0,1 0 16,-1 0-16,1 0 0,-18 18 0,35-18 0,-17 0 0,0 0 0,-1 0 0,1 0 0,0 0 16,-1 0-16,1 0 0,0 0 0,-1 0 0,1 0 0,-1 0 0,1 0 0,0 0 0,-1 17 15,1-17-15,0 0 0,-1 0 0,1 0 0,0 0 0,-1 0 0,1 0 0,-1 0 0,1 0 16,0 0-16,-1 0 0,1 0 0,0 0 0,-1 0 0,1 18 0,0-18 0,-1 0 0,1 0 16,-1 0-16,1 0 0,0 0 0,-1 18 0,1-18 0,0 0 0,-1 0 0,1 0 0,0 0 0,17 0 15,-18 0-15,1 0 0,0 0 0,-1 0 0,19 0 0,-36 17 0,17-17 0,1 0 0,0 0 16,-1 0-16,1 0 0,0 0 0,-1 0 0,1 0 0,-1 0 0,1 0 0,0 0 0,-1 0 0,1 0 15,-18 18-15,18-18 0,-1 0 0,1 0 0,0 0 0,-1 0 0,1 0 0,-1 0 0,1 0 0,-18 18 16,18-18-16,-1 0 0,1 0 0,0 0 0,-1 0 0,1 0 0,0 0 0,-1 0 0,1 0 16,0 0-16,-1 0 0,1 0 0,-18 17 0,17-17 0,1 0 0,0 0 0,-1 0 15,1 0-15,0 0 0,-1 0 0,1 0 0,0 0 0,17 0 0,-18 0 16,160 18 0,-160-18-16,1 0 0,0 0 0,-1 17 0,1-17 0,0 0 0,-1 0 15,1 0-15,0 0 0,-1 0 0,1 18 0,-1-18 0,1 0 0,0 0 0,-1 0 0,1 0 16,0 0-16,-1 0 0,1 0 0,0 0 0,-1 0 0,1 0 0,0 0 15,-1 0-15,1 0 0,-1 0 0,1 0 0,0 0 0,-1 0 0,1 0 16,0 0-16,-1 0 0,1 0 0,0 0 0,-1 0 0,1 0 0,-1 0 16,1 0-16,0 0 0,-1 0 0,1 0 0,0 0 0,-1 0 0,1 0 15,0 0-15,-1 0 0,1 0 0,0 0 0,-1 0 0,1 0 16,-1 0-16,1 0 0,0 0 0,-1 0 0,-17-18 0,18 18 0,0 0 16,-1 0-16,1 0 0,0 0 0,-1 0 0,1 0 15,-1 0-15,-17-17 0,18 17 0,0 0 0,-1 0 0,1 0 0,0 0 16,-1 0-16,1 0 0,0 0 0,-1 0 0,-17-18 0,18 18 15,-1 0-15,1 0 0,0 0 0,-1 0 0,1 0 0,0 0 0,-1 0 16,1 0-16,0 0 0,-1 0 0,1 0 0,-1 0 16,-17-17-16,18 17 0,0 0 0,-1 0 0,1 0 0,0 0 15,-18-18-15,17 18 0,1 0 0,0 0 0,-1 0 16,1 0-16,0 0 0,-1 0 0,1-18 16,-1 18-16,1 0 0,0 0 0,-1 0 15,1 0-15,0 0 0,-1-17 16,1 17-16,0 0 31,-1 0 0</inkml:trace>
  <inkml:trace contextRef="#ctx0" brushRef="#br0" timeOffset="8383.9">14605 5045 0,'18'0'109,"-1"0"-109,1 0 16,0 0-16,-1 0 0,1 0 16,-1 0-16,1 0 0,-18-18 0,18 18 0,-1 0 0,1 0 15,0 0-15,-1 0 0,1 0 0,0 0 0,-1 0 0,1 0 16,-1 0-16,1-18 0,0 18 0,-1 0 0,1 0 0,0 0 0,-1 0 16,1 0-16,0 0 0,-1 0 0,1 0 0,0-17 0,-1 17 0,1 0 0,-1 0 15,266-35 1,-266 35-16,1 0 0,0 0 0,-1 0 0,1-18 0,0 18 0,-1 0 15,1 0-15,-1 0 0,1 0 0,0-18 0,-1 18 0,1 0 0,0 0 0,-1 0 0,1 0 0,17 0 16,-17 0-16,-1 0 0,1 0 0,0 0 0,-18-17 0,17 17 0,1 0 0,0 0 0,-1 0 0,1 0 0,0 0 16,-1 0-16,1 0 0,-1 0 0,1 0 0,0 0 0,-1 0 0,1 0 0,0 0 0,-18-18 15,17 18-15,1 0 0,0 0 0,-1 0 0,1 0 0,-1 0 0,1 0 0,0 0 0,-1 0 16,107 0 0,-106 0-16,-1 0 0,1 0 0,-1 0 0,1 0 0,0 0 0,-1 0 15,1 0-15,0 0 0,-1 0 0,1 0 0,0 0 0,-1 0 0,1 0 16,-1 0-16,1 0 0,0 0 0,-1 0 0,1 0 0,0 0 15,-1 0-15,1 0 0,0 0 0,-1 0 0,1 0 0,0 0 16,-1 0-16,1 0 0,-1 0 0,1 0 0,0 0 0,-1 0 16,1 0-16,0 0 0,-1 0 0,1 0 0,0 0 0,-1 0 0,1 0 15,-1 0-15,1 0 0,0 0 0,-1 0 0,1 0 0,0 0 0,-1 0 0,-17 18 0,18-18 16,0 0-16,-1 0 0,1 0 0,-1 0 0,19 0 0,-19 0 0,1 0 0,17 0 16,-17 0-16,0 0 0,-1 0 0,1 0 0,-1 0 0,1 17 0,0-17 0,-1 0 15,1 0-15,17 0 0,-17 0 0,0 18 0,-1-18 0,1 0 0,0 0 0,-1 0 0,1 0 16,-1 0-16,1 0 0,0 0 0,-1 0 0,1 18 0,0-18 0,-1 0 0,1 0 0,0 0 0,-1 0 0,1 0 15,-1 0-15,1 0 0,0 0 0,-1 17 0,1-17 0,0 0 0,-1 0 0,1 0 0,0 18 0,-1-18 0,1 0 16,0 0-16,-1 0 0,1 0 0,-1 0 0,1 0 0,0 0 0,-1 0 0,1 17 0,0-17 0,-1 0 0,1 0 0,17 18 0,-17-18 0,-1 0 16,1 0-16,0 0 0,17 0 0,0 0 0,-17 0 0,17 18 0,-17-18 0,17 0 0,-17 0 0,-1 0 15,1 0-15,17 0 0,-17 17 0,17-17 0,-17 0 0,17 0 0,0 18 0,-17-18 0,0 0 0,-1 0 0,19 0 0,-19 0 16,19 0-16,-19 0 0,1 18 0,-1-18 0,1 0 0,0 0 0,17 0 0,-35 17 0,35-17 0,-17 0 0,17 0 0,-17 0 0,-1 0 0,19 0 16,-19 0-16,1 0 0,0 18 0,-1-18 0,1 0 0,0 0 0,17 18 0,-17-18 0,17 0 0,-18 0 0,19 0 0,-19 0 0,19 0 15,-1 17-15,0-17 0,-17 0 0,-1 0 0,19 18 0,-19-18 0,1 0 0,0 0 0,-1 0 0,1 0 16,17 0-16,-17 0 0,-1 0 0,1 0 0,0 0 0,17 17 0,-17-17 0,17 0 0,-17 0 0,-1 0 0,1 0 15,-1 0-15,19 0 0,-19 0 0,1 0 0,0 0 0,-1 0 0,1 18 0,0-18 0,-1 0 0,1 0 0,0 0 16,-1 0-16,1 0 0,-1 0 0,19 0 0,-19 0 0,1 0 0,0 0 0,-1 0 0,1 0 16,0 0-16,-1 0 0,1 0 0,-1 0 0,1 0 0,0 0 0,-1 0 0,1 18 0,0-18 15,-1 0-15,1 0 0,0 0 0,-1 0 0,1 0 0,0 0 0,-1 0 0,1 17 16,-1-17-16,1 0 0,0 0 0,-1 0 0,1 0 0,0 0 0,17 0 0,-17 0 16,-1 0-16,1 0 0,-1 0 0,1 0 0,0 0 0,-1 0 0,1 0 0,0 0 0,-1 0 15,1 0-15,0 0 0,-1 0 0,1 0 0,-1 0 0,1 0 0,0 0 0,-1 0 0,1 0 0,0 0 16,-1 0-16,1 0 0,0 0 0,-1 0 0,1 0 0,-1 0 0,1 0 0,0 0 0,-1 0 0,1 0 0,0 0 15,-1 0-15,1 0 0,0 0 0,-1 0 0,19 0 0,-19 0 0,1 0 0,-1 0 0,1 0 0,0 0 16,-1 0-16,1 0 0,0 0 0,17 0 0,-17 0 0,-1 0 0,1 0 0,-1 0 0,1 0 0,0 0 0,-1 0 16,1 0-16,17 0 0,-17 0 0,0 0 0,-1 0 0,1 0 0,0 0 0,17 0 0,-18 0 0,1 0 15,0 0-15,-1 0 0,1 0 0,0 0 0,-1 0 0,1 0 0,0 0 0,-1 0 0,1 0 16,-1 0-16,1 0 0,0 0 0,-1 0 0,1 0 0,0 0 0,17 0 0,-17 0 0,-1 0 0,1 0 0,-1 0 16,1 0-16,0 0 0,-1 0 0,1 0 0,0 0 0,-1 0 0,1 0 0,0 0 0,-1 0 0,1 0 0,-1 0 0,1 0 15,0 0-15,-1 0 0,1 0 0,0 0 0,-1 0 0,1 0 0,0 0 0,-1 0 0,1 0 0,0 0 0,17 18 16,-18-18-16,19 0 0,-19 0 0,19 0 0,-19 0 0,1 0 0,0 0 0,-1 0 15,1 0-15,-1 0 0,1 0 0,0 0 0,-1 0 0,19 0 0,-19 0 0,1 0 0,0 0 0,-1 0 0,19 18 16,-19-18-16,1 0 0,-1 0 0,1 0 0,0 0 0,-1 17 0,1-17 0,0 0 0,17 0 0,-17 0 0,-1 0 0,1 0 16,-1 0-16,1 0 0,0 0 0,-1 0 0,1 0 0,0 0 0,-1 0 0,1 0 0,17 18 0,-17-18 0,-1 0 0,1 0 15,17 0-15,-17 0 0,0 0 0,-1 0 0,1 0 0,17 0 0,-17 0 0,17 0 0,-17 0 0,-1 0 0,1 0 0,0 0 16,-18 18-16,17-18 0,1 0 0,0 0 0,-1 0 0,19 0 0,-1 0 0,-18 0 0,1 0 0,0 0 0,17 0 0,-17 0 16,17 17-16,-17-17 0,-1 0 0,1 0 0,-1 0 0,19 0 0,-19 0 0,1 0 0,0 0 0,-1 0 0,1 0 0,0 0 0,-1 0 15,1 0-15,0 0 0,-1 0 0,18 0 0,-17 0 0,0 0 0,-1 0 0,1 0 0,0 0 0,-1 0 0,1 0 0,0 0 0,-1 0 0,1 0 16,-1 0-16,1 0 0,0 0 0,-1 0 0,1 0 0,0 0 0,-1 0 0,19 0 0,-19 0 0,18 18 0,1-18 0,-1 0 0,-17 0 15,17 0-15,-17 0 0,17 0 0,-18 0 0,19 18 0,-19-18 0,1 0 0,0 0 0,17 0 0,-17 0 0,17 0 16,-17 0-16,-1 0 0,18 0 0,-17 0 0,0 0 0,17 0 0,-17 0 0,-1 0 0,19 0 0,-1 0 0,-18 0 16,1 0-16,0 0 0,17 0 0,-17 0 0,-1 0 0,1 0 0,0 0 0,-1 0 0,19 0 0,-19 0 0,1 0 0,-1 0 15,1 0-15,0 0 0,-1 0 0,1 0 0,0 17 0,-1-17 0,1 0 0,0 0 0,-1 0 0,1 0 0,-1 0 0,19 0 16,-19 0-16,1 0 0,17 0 0,-17 0 0,0 0 0,-1 0 0,1 0 0,-1 0 0,19 0 16,-19 0-16,-17 18 0,18-18 0,0 0 0,-1 0 0,1 0 0,0 0 0,-18 17 0,35-17 15,-18 0-15,1 0 0,88 0 16,-88 0-16,-1 0 15,1 0-15,0 0 0,-1 18 0,1-18 0,-1 0 16,1 0-16,0 0 0,-1 0 0,1 0 0,0 0 16,-1 0-16,1 0 0,0 0 0,-1 0 0,1 0 0,-1 0 0,1 18 15,0-18-15,-1 0 0,1 0 0,0 0 0,-1 0 16,1 0-16,0 0 0,-1 0 0,1 0 16,0 0-16,-1 0 15</inkml:trace>
  <inkml:trace contextRef="#ctx0" brushRef="#br0" timeOffset="11446.46">8149 5803 0,'18'0'109,"-18"-17"-109,17 17 0,1 0 0,0-18 0,17 18 0,-17-18 16,-1 18-16,1 0 0,0 0 0,-1 0 0,1-17 0,-1 17 0,1 0 0,0 0 0,-1 0 16,1-18-16,176-35 15,-176 53-15,-1 0 0,1 0 0,17 0 0,-17-18 0,17 18 0,-17 0 0,17 0 0,-17 0 0,17 0 0,-35-17 16,18 17-16,17 0 0,0 0 0,-17 0 0,17 0 0,-17 0 0,-1 0 0,1-18 0,17 18 0,-17 0 0,17 0 0,-17 0 16,0 0-16,-1 0 0,1 0 0,-1 0 0,1 0 0,0 0 0,17 0 0,-17 0 0,17 0 0,-17 0 0,-1 0 0,1 0 0,-1 0 15,1 0-15,0 0 0,-1 0 0,1 0 0,0 0 0,-1 0 0,1 0 0,17 0 0,-17 0 0,-1 0 0,1 0 0,0 0 0,-1 0 0,1 0 16,0 0-16,-1 0 0,1 0 0,0 0 0,17 0 0,0 0 0,-17 0 0,-1 0 0,1 0 0,0 0 0,-1 0 0,19 18 15,-19-18-15,1 0 0,0 0 0,-1 0 0,1 0 0,-1 0 0,1 0 0,0 0 0,17 0 0,0 0 0,-17 0 0,0 0 16,-1 0-16,18 17 0,-17-17 0,17 0 0,-17 0 0,0 0 0,-1 0 0,36 0 0,-35 0 0,0 0 16,-1 0-16,1 0 0,17 0 0,-17 0 0,-1 0 0,1 0 0,0 0 0,-1 0 0,1 0 0,0 0 0,17 18 0,-18-18 0,1 0 0,0 0 15,-1 0-15,1 0 0,0 0 0,17 0 0,-17 0 0,17 0 0,-18 0 0,1 0 0,0 0 0,17 0 0,-17 0 16,-1 0-16,19 0 0,-19 0 0,18 0 0,-17 0 0,0 0 0,-1 0 0,1 0 0,0 0 0,-1 0 0,1 0 0,0 0 16,-1 0-16,1 0 0,0 0 0,-1 0 0,1 0 0,-1 0 0,1 0 0,0 0 0,-1 0 0,1 0 0,0 0 0,17 0 0,-17 0 15,-1 0-15,1 0 0,-1 0 0,1 0 0,0 0 0,-1 0 0,1 0 0,0 0 0,-1 0 0,1 0 0,0 0 0,-1 0 0,1 0 0,0 0 0,-1 0 16,18 0-16,-17 0 0,17 0 0,-17 0 0,0 0 0,17 0 0,-17 0 0,17 0 0,-18 0 15,1 0-15,0 0 0,17 0 0,-17 0 0,-1 0 0,1 0 0,0 0 0,228 35 16,-228-35-16,0 0 0,-1 0 0,1 0 0,0 0 0,-1 0 0,1 0 0,0 0 0,-1 0 16,1 0-16,0 0 0,-1 0 0,18 0 0,1 18 0,-19-18 0,1 0 0,0 0 0,-1 0 0,19 0 0,-19 18 0,1-18 15,17 0-15,-17 0 0,-1 0 0,1 0 0,17 0 0,-17 0 0,0 0 0,-1 0 0,1 0 0,0 0 0,-1 0 0,1 0 0,-1 17 0,1-17 16,0 0-16,-1 0 0,1 0 0,0 0 0,-1 0 0,19 0 0,-1 0 0,0 0 0,-17 0 0,-1 0 0,19 0 0,-1 0 16,-17 0-16,17 0 0,-18 0 0,1 0 0,0 0 0,-1 0 0,1 18 0,0-18 0,-1 0 0,1 0 0,0 0 0,-1 0 15,1 0-15,-1 18 0,1-18 0,0 0 0,-1 0 0,1 0 0,0 0 0,-1 0 0,19 0 0,-19 0 0,1 0 0,0 0 0,-1 0 16,1 0-16,-1 0 0,1 17 0,0-17 0,-1 0 0,1 0 0,0 0 0,-1 0 0,1 0 0,0 0 0,-1 0 0,1 0 0,-1 0 0,1 0 15,17 0-15,-17 0 0,0 0 0,-18 18 0,35-18 0,-17 0 0,-1 0 0,1 0 0,0 0 16,-1 0-16,1 0 0,-1 0 0,1 0 0,0 17 0,17-17 0,-17 0 0,-1 0 16,1 0-16,0 0 0,-1 0 0,1 0 0,-1 0 0,1 0 0,0 0 0,-1 0 15,1 0-15,0 0 0,-1 0 0,1 0 0,17 0 0,-17 0 16,-1 0-16,1 0 0,0 0 0,-1 0 0,1 0 0,0 0 0,-1 0 0,1 0 16,0 0-16,17 0 0,-18 0 0,1 0 0,0 0 0,-1 0 0,1 0 15,-18 18-15,18-18 0,17 0 0,-17 0 0,-1 0 0,1 0 0,0 0 0,-1 0 0,1 0 16,-1 0-16,1 0 0,17 0 0,-17 0 0,0 0 0,-1 0 0,1 0 0,0 0 15,-1 0-15,1 0 0,-1 0 0,1 0 0,0 0 0,-1 0 0,1 0 0,0 0 16,-1 0-16,1 0 0,0 0 0,-1 0 0,1 0 0,0 0 0,-1 0 0,1 0 0,-1 0 16,1 0-16,0 0 0,-1 0 0,1 0 0,0 0 0,-1 0 0,1 0 0,0 0 15,-1 0-15,1 0 0,-1 0 0,1 0 0,0 0 0,-1 0 0,1 0 0,0 0 16,-1 0-16,1 0 0,0 0 0,-1 0 0,1 0 0,-1 0 0,1 0 0,0 0 16,-1 0-16,1 0 0,0 0 0,-1 0 0,1 0 0,0 0 0,-1 0 15,1 0-15,-1 0 0,1 0 0,0 0 0,-1 0 0,1 0 0,0 0 16,-1 0-16,1 0 0,0 0 0,-1 0 0,1 0 0,0 0 0,-1 0 0,1 0 15,-1 0-15,1 0 0,0 0 0,-1 0 0,1 0 0,0 0 0,-1 0 16,1 0-16,-18 18 0,18-18 0,-1 0 0,1 0 0,-1 0 0,1 0 0,0 0 16,-1 0-16,1 0 0,0 0 0,-1 0 0,1 0 0,0 0 0,-1 0 0,1 0 15,0 0-15,-1 0 0,1 0 0,-1 0 0,1 0 0,0 0 0,-1 0 0,1 0 16,0 0-16,-1 0 0,1 0 0,0 0 0,-1 0 0,1 0 0,-1 0 16,1 0-16,0 0 0,-1 0 0,1 0 0,0 0 0,-1 0 0,1 0 15,0 0-15,-1 0 0,1 0 0,-1 0 0,1 0 0,0 0 0,-1 0 0,1 0 16,0 0-16,-1 0 0,1 0 0,0 0 0,-1 0 0,1 0 0,-1 0 0,1 0 15,0 0-15,-1 0 0,1 0 0,0 0 0,-1 0 0,1 0 0,0 0 0,-1 0 16,1 0-16,0 0 0,-1 0 0,18 0 0,-17 0 0,0 0 0,-1 0 16,1 0-16,0 0 0,-1 0 0,1 0 0,0 0 0,-1 0 0,1 0 0,-1 0 0,1 0 15,0 0-15,-1 0 0,1 0 0,0 0 0,-1 0 0,1 0 0,0 0 0,-1 0 0,1 0 0,0 0 16,-1 0-16,1 0 0,-1 0 0,1 0 0,17 0 0,-17 0 0,0 0 0,-1 0 0,1 0 0,0 0 0,-1 0 16,1 0-16,-1 0 0,1 0 0,0 0 0,35 0 0,-36 0 0,1 0 0,0 0 0,-1 0 0,1 0 0,-1 0 15,1 0-15,0 0 0,17 0 0,-17 0 0,-1 0 0,1 0 0,0 0 0,17 0 0,-18 17 0,1-17 16,0 0-16,-1 0 0,1 0 0,0 0 0,-1 0 0,19 0 0,-19 0 0,19 0 0,-19 0 0,1 0 0,-1 0 0,1 0 0,17 0 15,-17 0-15,17 0 0,-17 0 0,0 0 0,-1 0 0,1 0 0,-1 0 0,19 0 0,-19 0 0,1 0 0,0 0 0,17 0 16,-17 0-16,-1 0 0,1 0 0,0 0 0,-1 0 0,18 0 0,-17 0 0,17 0 0,-17 0 0,0 0 16,-1 0-16,1 0 0,0 0 0,-1 0 0,1 0 0,-1 0 0,1 0 0,0 0 0,17 0 0,-17 0 0,17 0 0,-17 0 0,-1 0 15,1 0-15,-1 0 0,1 0 0,0 0 0,-1 0 0,1 0 0,0 0 0,-1 0 0,1 0 0,17 0 0,-17 0 0,-1 0 16,1 0-16,0 0 0,-1 0 0,1 0 0,0 0 0,-1 0 0,1 0 0,0 0 0,-1 0 0,1 0 0,17 0 16,-17 0-16,-1 0 0,1 0 0,0 0 0,-1 0 0,1 0 0,0 0 0,-1 0 0,1 0 0,0 0 0,-1 0 0,1 0 15,17 0-15,-17 0 0,-1 0 0,1 0 0,0 0 0,-1 0 0,1 0 0,0 0 0,-1 0 0,1 0 16,0 0-16,-1 0 0,1 0 0,-1 0 0,19 0 0,-19 0 0,1 0 15,0 0-15,-1 0 0,1 0 0,-18 18 0,18-18 0,-1 0 0,1 0 0,-1 0 0,1 0 0,0 0 0,-1 0 16,1 0-16,0 0 0,-1 0 0,1 0 0,0 0 0,-1 0 0,1 0 0,-1 0 0,1 0 16,0 0-16,-1 0 0,1 0 0,0 0 0,-1 0 0,1 0 0,0 0 0,-1 0 0,1 0 15,-1 0-15,1 0 0,0 0 0,-1 0 0,1 0 0,0 0 0,-1 0 0,1 0 16,141 0 0,-142 0-16,1 0 0,0 0 0,-1 0 0,1 0 15,0 0-15,-1 0 0,1 0 0,-1 0 0,1 0 0,0 0 0,-1 0 0,1 0 0,0 0 16,-1 0-16,1 0 0,17 0 0,-17 0 0,0 0 0,-1 0 0,1 0 0,-1 0 0,1 0 15,0 0-15,-1 0 0,19 0 0,-19-18 0,1 18 0,17 0 0,-17 0 0,-1 0 16,1 0-16,0 0 0,-1 0 0,1 0 0,0 0 0,-1 0 0,1 0 0,0 0 16,-1 0-16,1 0 0,-1 0 0,1 0 0,-18-17 0,18 17 0,-1 0 15,1 0-15</inkml:trace>
  <inkml:trace contextRef="#ctx0" brushRef="#br0" timeOffset="136680.2">12206 10548 0,'0'18'47,"0"-1"-47,0 1 15,0 0-15,18-18 0,-18 17 0,0 1 0,0 0 0,0-1 0,0 1 16,0-1-16,0 1 0,0 0 0,0-1 0,17 1 0,-17 0 0,0-1 16,0 1-16,0 0 0,18-18 0,-18 35 0,0-18 0,0 1 0,0 35 0,0-35 15,0-1-15,0 1 0,0 0 0,18-1 0,-18 1 0,0-1 0,0 1 0,0 53 0,0-54 16,17 1-16,-17 0 0,0-1 0,0 1 0,0 0 0,18-18 0,-18 35 0,0-18 0,0 1 0,0 17 0,18 18 16,-18-35-16,0 17 0,17-17 0,-17-1 0,0 1 0,0 0 0,0-1 0,18 1 15,-18 0-15,0-1 0,17 1 0,-17 0 0,0 17 0,0-17 0,18-18 16,-18 17-16,0 1 0,0-1 0,0 1 0,0 0 0,0-1 0,0 1 0,18-18 0,-18 18 0,0-1 15,0 1-15,0 0 0,0-1 0,17 1 0,-17-1 0,0 1 0,0 0 0,18-18 0,-18 17 0,0 36 16,0-17-16,18-36 0,-18 17 0,0 1 0,0-1 0,0 1 16,17-18-16,-17 35 0,0-17 0,18 17 0,0-17 0,-18 0 0,0-1 0,0 1 15,0-1-15,17 19 0,-17-19 0,0 1 0,0 0 0,18-18 0,-18 17 0,0 1 16,0 0-16,0-1 0,18 1 0,-1 17 0,-17-17 0,0-1 0,0 1 16,18 0-16,-18-1 0,0 1 0,17-18 0,-17 18 0,18-1 15,-18 1-15,0 0 0,18-18 0,-18 17 0,0 1 16,0-1-1,17 1 1,-17 0 0,18-18 31,0 0-47,-1 0 15,1 0-15,0 0 16,-1 0-16,1 0 0,-1-18 0,1 18 0,0 0 15,-1 0-15,-17-18 0,18 18 0,-18-17 0,18 17 0,-1 0 0,1 0 0,0 0 0,-18-18 16,35 18-16,-17 0 0,-1 0 0,1 0 0,-1-17 0,1 17 0,0 0 0,-1 0 0,1 0 16,35 0-16,-35 0 0,-1 0 0,1-18 0,-1 18 0,1 0 0,0 0 0,-1 0 0,1 0 15,17 0-15,1-18 0,-1 18 0,-18 0 0,1 0 0,0 0 0,-1 0 0,1 0 0,0 0 0,-1 0 16,1 0-16,0 0 0,-1 0 0,71 0 0,-70 0 0,0 0 0,-1 0 0,1 0 0,17 0 0,1 0 16,-19 0-16,18 0 0,-17 0 0,53 0 0,-54 0 0,19 0 0,-19 0 0,1 0 0,-1 0 0,-17-17 15,18 17-15,17 0 0,1 0 0,-19 0 0,19 0 0,-1 0 0,-17 0 0,-1 0 0,1 0 0,-1 0 0,1 0 0,0-18 16,-1 18-16,1 0 0,0 0 0,-1 0 0,-17-18 0,18 18 0,70 0 0,-70 0 0,-1 0 0,1 0 0,0 0 15,-1 0-15,1 0 0,0 0 0,-1 0 0,1 0 0,52-17 0,-52 17 0,0 0 0,-1 0 16,1 0-16,0 0 0,-1 0 0,36 0 0,-35 0 0,-1-18 16,1 18-16,0 0 0,-1-18 0,1 18 0,0 0 15,-1 0-15,1 0 16,0 0 0,-18-17-1,17 17-15,1 0 0,-1 0 16,1-18-16,0 18 0,-1 0 0,1 0 15,0-17-15,-1 17 0,1 0 0,0-18 0,-1 18 0,1 0 16,17 0-16,-17 0 0,-1 0 0,1 0 0,-18-18 0,18 18 0,-1 0 0,1 0 0,0 0 16,17-17-16,-17 17 0,-1 0 0,1 0 0,-1 0 0,1 0 0,0 0 15,-18-18-15,17 18 0,19 0 0,-36-18 0,17 18 0,1 0 0,0 0 0,-1 0 16,1-17-16,-1 17 0,1 0 0,0 0 0,-18-18 16,17 18-16,1 0 15,-18-18-15,0 1 16,0-1-1,0 0 1,0 1-16,0-1 0,0 1 0,0-1 16,0 0-16,-18 1 0,18-1 0,-17 18 0,-1-35 0,18 17 15,-18 18-15,18-18 0,0 1 0,-17-1 0,17 1 0,-18-1 0,1-17 0,-1 17 16,18 0-16,0 1 0,-18 17 0,18-18 0,0 0 0,-17 1 0,-1-1 0,18-17 16,-18 35-16,18-18 0,0 1 0,-17 17 0,17-18 0,0 0 0,0 1 0,-18 17 0,0-71 15,18 54-15,-17-1 0,17 0 0,0 1 0,0-1 0,-18 18 0,18-35 16,0 17-16,0 0 0,-17 18 0,17-35 0,-18 35 0,18-18 0,0 1 0,0-18 15,-18 35-15,18-18 0,0 0 0,-17 1 0,17-1 0,0 0 0,0 1 0,0-1 0,-18 18 0,0-53 16,18 36-16,0-1 0,-17 18 0,17-18 0,0 1 0,0-1 0,-18 0 0,18 1 16,-18-36-16,1 35 0,17 0 0,0 1 0,0-1 0,0 1 0,0-1 15,-18-35-15,18 35 0,0 1 0,0-1 0,0 0 0,-18 1 16,18-1-16,0 1 0,0-1 0,0 0 0,0 1 0,0-1 0,0 0 0,0 1 16,0-1-16,0-17 0,0 17 0,0 1 0,0-1 0,0 0 15,0 1-15,0-1 0,0 0 0,0 1 16,0-1-16,0 0 15,0 1 1,0-1-16,0 1 16,-17 17 77,-1 0-93,18-18 0,-17 18 0,-1 0 0,0 0 0,1 0 16,-1 0-16,0 0 0,1 0 0,-1 0 0,18-18 0,-18 18 0,1 0 0,-1 0 0,1 0 16,-1 0-16,-17-17 0,17 17 0,0 0 0,1 0 0,-1 0 0,0 0 0,1 0 0,-19 0 0,19 0 15,-1 0-15,-52 0 0,52 0 0,0 0 0,1 0 0,-1 0 0,0 0 0,1 0 0,-1 0 0,1 0 16,-1 0-16,-17 0 0,-71 0 0,88 0 0,1 0 0,-1 0 0,0 0 0,1 0 0,-1 0 0,-17 0 0,-1 0 16,19 0-16,-1 0 0,1 0 0,-72 0 0,72 0 0,-1 0 0,0 0 0,1 0 0,-1 0 0,-17 0 0,17 0 15,1 0-15,-1 0 0,0 0 0,1 0 0,-1 0 0,-88 0 0,89 0 0,-1 0 0,0 0 0,1 0 0,-1 0 0,0 0 16,1 0-16,-1 0 0,0 0 0,1 0 0,-1 0 0,0 0 0,-52 0 0,52 0 0,1 0 0,-1 0 0,-17 0 15,17 0-15,0 0 0,1 0 0,-1 0 0,1 0 0,-1 0 0,-17 0 0,17 0 0,-17 0 0,17 0 16,0 0-16,1 0 0,-1 0 0,1 0 0,-1 0 0,-17 0 0,17 0 16,0 0-16,1 0 0,-1 0 0,0 0 0,18 17 0,-17-17 0,-1 0 15,18 18-15,-17-18 0,-1 0 0,0 0 16,1 0-16,17 18 0,-18-18 0,0 0 16,1 0-16,17 17 0,-18-17 0,0 0 15,1 0-15,-1 0 0,0 0 16,1 0-16,17 18 0,-18-18 0,1 0 0,-1 0 15,0 0-15,1 0 0,17 17 0,-18-17 0,0 0 16,1 0-16,-1 0 16</inkml:trace>
  <inkml:trace contextRef="#ctx0" brushRef="#br0" timeOffset="137518.75">9666 11765 0,'18'0'15,"-1"0"-15,1 0 16,0 0-16,35 0 16,-36 0-16,1 0 15,-1 0-15,1 0 0,0 0 0,-1 0 0,1 0 0,0 0 0,-1 0 16,1 0-16,0 0 0,-1 0 0,1 0 0,0 0 0,-1 0 0,1 18 15,-1-18-15,1 0 0,0 0 0,-1 0 0,1 0 0,0 0 0,-1 0 0,1 0 16,0 0-16,-1 0 0,1 0 0,-1 0 0,1 0 0,0 0 0,-1 17 0,1-17 0,0 0 16,-1 0-16,1 0 0,0 0 0,-1 0 0,1 0 0,0 0 0,-1 0 0,1 0 0,-1 0 15,1 0-15,0 0 0,-1 0 0,1 0 0,0 0 0,-1 0 16,1 0-16,0 0 0,-1 0 0,1 0 16,-1 0-1,1 0-15</inkml:trace>
  <inkml:trace contextRef="#ctx0" brushRef="#br0" timeOffset="138323.51">9613 11959 0,'18'0'79,"-1"0"-64,1 0-15,0 0 16,-1 0-16,1 0 0,0 0 0,-1 0 0,1 0 0,0 0 15,-1 0-15,1 0 0,-1 0 0,1 0 0,0 0 0,-1 0 0,1 0 16,17 0-16,-17 0 0,0 0 0,-1 0 0,1 0 0,0 0 0,-1 0 0,1 0 0,-1 0 16,19 0-16,-19 0 0,1 0 0,0 0 0,-1 0 0,1 0 0,0 0 15,-1 0-15,36 0 0,-35 0 0,-1 0 0,1 0 0,0 0 0,-1 0 16,1 0-16,-18-17 0,53 17 0,-35 0 0,-1 0 0,1 0 0,-1 0 16,1 0-16,0 0 0,-1 0 0,1 0 0,0 0 0,-1 0 0,1 0 15,0 0-15,-1 0 0,1 0 0,-1 0 0,89 0 31,-88 0-31,0 0 0,-18 17 16,17-17-16,1 0 0,-1 0 0,1 0 16,0 0-1,-1 0-15,1 0 16,0 0 46</inkml:trace>
  <inkml:trace contextRef="#ctx0" brushRef="#br0" timeOffset="190892.65">12682 3492 0,'0'18'94,"0"0"-47,0-1-47,0 1 15,0 0-15,0-1 0,0 1 0,0 0 0,0-1 16,0 1-16,0 0 0,0-1 0,0 1 0,0-1 0,0 1 16,0 0-16,0-1 0,0 1 0,0 0 0,0-1 0,0 1 15,0 0-15,0-1 0,0 1 0,0-1 0,0 1 0,-17 0 0,17-1 16,0 1-16,0 0 0,0 105 16,0-105-16,0-1 0,0 1 0,0 0 0,0-1 0,0 1 15,0 0-15,0-1 0,0 1 0,0 0 0,0-1 0,0 1 0,0-1 0,0 1 16,0 0-16,0-1 0</inkml:trace>
  <inkml:trace contextRef="#ctx0" brushRef="#br0" timeOffset="191898.51">12612 3263 0,'17'0'63,"1"0"-63,0 0 0,-1 0 16,1 0-16,0 0 0,-1 18 0,1-18 0,0 0 15,-1 0-15,1 0 0,70 17 16,-70-17-16,-1 0 0,1 0 0,0 0 0,-18 18 15,17-18-15,1 0 0,0 0 0,-1 0 0,18 0 0,-17 0 0,17 0 0,-17 0 16,0 0-16,-18 18 0,17-18 0,1 0 0,0 0 0,-1 0 0,1 0 0,-1 0 0,1 0 0,211 35 31,-211-35-31,0 18 0,-1-18 0,1 0 0,-18 17 0,18-17 16,-1 0-16,1 0 0,-1 0 0,1 0 0,0 0 0,-1 18 16,1-18-16,0 0 0,-1 0 0,1 0 0,0 0 15,-1 0-15,1 0 0,0 0 0,-1 0 16,1 0-16,-1 0 0,1 18 0,0-18 15,-1 0-15,54 0 16,-53 0-16,-1 0 0,1 0 0,-1 0 0,1 0 0,0 0 16,-1 0-16,1 0 0,0 0 0,-1 0 15,1 0-15,0 0 0,-1 0 0,1 0 16,0 0-16,-1 0 16,1 0-1,-1 0 1,1 0-1,0 0 1,-1 0-16,1 0 16,0 0-16,17 0 15,-17 0-15,-1 0 16,1 0-16,-1 0 0,1 0 0,0 17 16,-1-17-16,1 0 0,-18 18 0,18-18 15,-1 0-15,1 0 0,0 0 16,-18 17-16,17-17 0,1 0 0,-18 18 15,17-18-15,1 0 0,-18 18 0,18-1 16,-18 1-16,17-18 0,-17 18 16,18-18-16,0 17 0,-18 1 0,17-18 15,-17 18-15,0-1 16,18 19 0,-18-19-16,0 1 0,0-1 15,0 36 1,0-35-16,0 0 0,18-18 15,-18 17-15,0 1 47,0 0-31,0-1-16,17-17 0,-17 18 0,0-1 16,0 1-16,0 0 0,0-1 0,0 1 15,18-18-15,-18 18 0,0-1 16,0 1-16,0 0 15,0-1 1,17 1 15</inkml:trace>
  <inkml:trace contextRef="#ctx0" brushRef="#br0" timeOffset="194479.55">16598 5045 0,'-17'0'78,"-1"0"-62,-35 0 0,35 0-16,1 0 0,-1 0 0,0 0 15,18-18-15,-17 18 0,-1 0 0,1 0 0,-1 0 16,-53-18 0,54 18-16,-1 0 0,0 0 0,18-17 0,-17 17 0,17-18 15,-18 18-15,0 0 0,1 0 0,-1 0 0,18-17 0,-17 17 16,-1 0-16,0 0 0,1 0 0,-1-18 15,0 18-15,1 0 0,-1 0 0,-35-18 16,36 18 0,-1 0-16,18-17 0,-18 17 0,1 0 15,-1 0-15,0 0 0,1 0 16,-1 0-16,0 0 16,1-18-16,-1 18 15,1 0-15,-1 0 16,0 0-1,1 0-15,-1 0 16,0 0 0,1 0 15,17 18-15,0-1-1,-18-17-15,0 0 0,18 18 16,-17-18-1,17 18-15,0-1 16,-18-17-16,18 18 0,-17-18 16,17 17-16,-18-17 0,18 18 0,-18-18 15,18 18-15,0-1 0,-17-17 16,17 18-16,0 0 16,-18-18-16,18 17 0,0 1 15,0 0-15,-18-18 16,18 17-16,0 1 0,0-1 15,0 1-15,0 0 16,0-1-16,0 1 0,0 0 16,0-1-16,0 1 0,0 0 15,0-1-15,0 1 0,0 0 0,0-1 16,0 1-16,0-1 0,0 1 0,18-18 0,-18 18 16,0-1-16,0 1 0,0 0 15,18-18-15,-18 17 0,0 1 0,0 0 16,0-1-16,17-17 0,-17 18 0,18-18 15,-18 17-15,0 1 0,18-18 0,-18 18 0,17-18 0,-17 17 16,35-17-16,-35 18 0,0 0 0,18-18 16,-18 17-16,18-17 0,-18 18 0,17-18 0,1 0 15,-18 18-15,18-18 0,-18 17 0,17-17 0,-17 18 0,18-18 16,0 0-16,-18 17 0,17-17 0,-17 18 16,18-18-16,-18 18 0,17-18 0,1 0 0,0 0 0,-1 0 15,-17 17-15,18-17 0,0 0 0,-1 0 0,-17 18 16,18-18-16,0 0 0,-1 0 0,1 0 0,-1 0 0,-17 18 0,18-18 15,0 17-15,-1-17 0,1 0 0,0 0 0,-1 0 16,1 0-16,-18 18 0,18-18 0,-1 0 0,1 0 0,-1 0 16,1 0-16,0 0 0,-1 0 15,1 0-15,0 0 0,-1 0 0,1 0 16,0 0-16,-1 0 0,1 0 16,0 0-16,-18-18 0,17 18 0,1 0 0,-18-17 0,17 17 0,1 0 15,-18-18-15,18 18 0,-1 0 0,-17-18 0,18 18 0,-18-17 0,18 17 16,-18-18-16,17 18 0,1 0 0,-18-18 0,18 18 0,-18-17 0,17 17 15,-17-18-15,0 1 0,18 17 0,-1 0 0,-17-18 0,18 18 0,-18-18 0,0 1 16,18 17-16,-18-18 0,0 0 0,17 18 0,-17-17 0,18 17 0,-18-18 0,0 0 16,18 18-16,-1-88 15,1 71-15,-18-1 0,18 18 0,-18-18 0,0 1 0,0-1 0,0 0 16,0 1-16,0-1 0,0 1 0,0-1 0,0 0 16,0 1-16,0-1 0,0 0 0,0 1 0,0-1 0,0 0 15,0 1-15,0-1 0,0 0 0,0 1 0,0-1 16,0 1-16,0-1 0,0 0 0,0 1 0,0-1 0,0 0 15,0 1-15,0-1 0,0 0 0,0 1 16,-18 17-16,18-18 0,0 1 0,0-1 16,-18 18-1,18-18-15,0 1 16,-17 17 0,-1 0-1,0 0-15,1 0 16,-1 0-16,0 0 15,18-18-15,-17 18 0,-1 0 0,1 0 0,-1 0 16,0 0-16,1 0 0,-1 0 0,0 0 16,1 0-16,-1 0 0,18-18 0,-18 18 0,1 0 0,-1 0 15,1 0-15,-1 0 0,0 0 0,1 0 16,-1 0-16,0 0 0,1 0 16,17-17-16,-18 17 0,0 0 0,1 0 15,-1 0-15,0 0 16,1 0-16,-1 0 31,1 0-15,-1 0-16,0 0 15,18 17-15,-17-17 16,-1 0-16,18 18 16,-18-18-16,18 18 15,-17-18-15,17 17 0,0 1 0,-18-18 0,18 18 16,-18-18-16,18 17 0,0 1 0,-17-18 0,17 17 15,-18-17-15,18 18 0,-17 0 16,17-1-16,0 1 16,-18-18-16,18 18 15,0-1 1,-18-17 0,18 18-1,0 0 1,-17-18-1</inkml:trace>
  <inkml:trace contextRef="#ctx0" brushRef="#br0" timeOffset="198879.88">14711 6632 0,'17'0'78,"1"0"-78,0 0 16,-1 0-16,1 0 0,0 0 0,-1 0 0,-17-17 0,18 17 15,0 0-15,-1 0 0,1 0 0,-1 0 0,1 0 0,0 0 0,-1-18 0,1 18 0,0 0 16,-1 0-16,124-35 0,-123 35 0,0 0 0,17-18 15,-17 18-15,-1 0 0,1 0 0,0 0 0,17-18 0,-18 18 0,19 0 0,-19-17 0,1 17 0,0 0 0,-1 0 0,1 0 0,0 0 16,-1 0-16,19 0 0,-36-18 0,17 18 0,18 0 0,-17 0 0,35-18 0,-35 18 0,17-17 0,-17 17 0,-1 0 0,18-18 0,1 18 0,-19 0 16,1 0-16,17-17 0,-17 17 0,0 0 0,-1 0 0,18 0 0,-17 0 0,53-18 0,-71 0 0,17 18 0,36 0 0,-35 0 0,-1 0 0,1 0 15,17 0-15,-17-17 0,17 17 0,1 0 0,-19-18 0,19 18 0,-19 0 0,18 0 0,36-18 0,-53 18 0,-1 0 0,1-17 0,17 17 0,-17-18 16,-1 18-16,1 0 0,17 0 0,-17 0 0,17 0 0,-17 0 0,0 0 0,-1-18 0,1 18 0,0 0 0,34 0 0,-34 0 0,17 0 0,-17 0 16,0 0-16,-1-17 0,1 17 0,0 0 0,17 0 0,-18 0 0,1 0 0,0 0 0,-1 0 0,1-18 0,0 18 0,-1 0 0,1 0 15,0 0-15,-1 0 0,1 0 0,-1 0 0,1 0 0,0 0 0,-1 0 0,1 0 0,0 0 0,-1 0 0,1 0 16,0 0-16,-1 0 0,1 0 0,-1 0 0,1 0 0,0 0 0,-18-17 0,17 17 0,1 0 0,17 0 15,-17 0-15,0 0 0,-1 0 0,1 0 0,0 0 0,-1 0 16,1 0-16,-1 0 0,19 0 0,-19 0 0,1 0 0,0 0 0,-1 0 16,1 0-16,0 0 0,-1 0 0,1 0 0,-1 0 0,1 0 0,0 0 0,-1 0 15,1 0-15,0 0 0,-1 0 0,1 0 0,0 0 0,-1 0 0,1 0 0,0 0 16,-1 0-16,142 0 16,-141 0-16,-1 0 0,1 0 0,-1 0 0,1 0 0,0 0 0,-1 0 15,1 0-15,17 0 0,-17 0 0,0 0 0,-1 0 0,1 0 16,-18 17-16,17-17 0,1 0 0,0 18 0,-1-18 0,1 0 15,0 0-15,-1 0 0,1 0 0,0 17 0,-1-17 16,36 18 0,-35-18-16,-1 0 0,1 0 0,0 0 0,-1 0 15,-17 18-15,18-18 0,0 17 0,-1-17 0,1 0 0,0 0 16,-18 18-16,17-18 0,1 0 0,-1 0 0,1 0 0,0 18 16,-1-18-16,1 0 0,0 0 0,-18 17 0,17-17 0,1 0 0,-18 18 0,18-18 0,-1 0 15,1 0-15,-1 18 0,1-18 0,0 0 0,-1 0 0,1 17 0,0-17 16,-1 0-16,1 18 0,0-18 0,-1 17 0,1-17 0,0 0 15,-1 0-15,-17 18 0,18-18 0,-1 0 0,1 18 0,0-18 0,-1 0 16,1 17-16,0-17 0,-1 0 0,-17 18 0,18-18 0,0 0 0,-1 0 16,-17 18-16,18-18 0,-1 0 0,1 0 0,0 0 0,-1 17 0,1-17 0,0 0 15,-1 18-15,1-18 0,0 0 0,-1 0 0,1 0 0,-18 18 16,17-18-16,1 0 0,0 17 0,-1-17 0,1 0 0,0 0 0,-1 0 16,-17 18-16,18-18 0,0 0 0,-1 0 0,1 0 0,-1 0 15,1 0-15,0 0 0,-1 0 0,-17 18 0,18-18 0,0 0 0,-1 0 0,1 0 16,0 0-16,-1 0 0,1 0 0,0 0 0,-1 0 0,1 0 15,-18 17-15,17-17 0,1 0 0,0 0 0,-1 0 0,1 0 0,0 0 0,-18 18 16,17-18-16,1 0 0,0 0 0,-1 0 0,1 0 16,-1 0-16,1 0 0,0 0 0,-1 0 15,1 0-15,0 0 0,-1 0 0,1 0 16,0 0-16,-1 0 16,1 0-16,0 0 15,-1 0 16,1 0-15,-1 0-16,1 0 16,0 0-1,-1 0 1,-17-18-16</inkml:trace>
  <inkml:trace contextRef="#ctx0" brushRef="#br0" timeOffset="201088.79">21696 6738 0,'17'0'78,"1"0"-78,0 0 0,-1 0 0,1 0 16,17 0-16,-17 0 0,282-18 15,-283 18-15,19 0 0,-1 0 0,-17 0 0,-1 0 16,1 0-16,0 0 0,17 0 0,-18 0 0,1 0 0,0 0 0,-1 0 0,36-35 0,-35 35 0,35 0 0,-18 0 0,-17 0 0,17 0 16,0 0-16,1 0 0,17-17 0,-36 17 0,1 0 0,52-18 0,-52 18 0,17 0 0,18 0 0,-35 0 0,17 0 0,0 0 15,1-18-15,17 18 0,-36 0 0,1 0 0,17-17 0,0 17 0,1 0 0,17 0 0,-36 0 0,36 0 0,0 0 0,-18 0 0,36-18 16,-36 18-16,0 0 0,-17 0 0,17 0 0,1 0 0,-1 0 0,0 0 0,-17-18 0,-1 18 0,72 0 0,-72 0 0,54 0 15,-36 0-15,18 0 0,-18 0 0,-17 0 0,17 0 0,1 0 0,-1 0 0,18-17 0,-18 17 0,-17 0 0,17 0 0,0 0 0,1 0 0,-1 0 0,71 0 16,-89 0-16,36 0 0,-18 0 0,-17 0 0,17 0 0,1 0 0,-19 0 0,36 0 0,-35 0 0,35 0 0,-36 0 0,19 0 0,17 0 0,-36 0 0,36 0 16,-18 0-16,1 0 0,-1 0 0,0 0 0,-17 17 0,17-17 0,18 0 0,-35 0 0,-1 0 0,19 0 0,-1 0 0,0 0 0,0 0 0,-17 0 15,17 18-15,1-18 0,-1 0 0,-17 0 0,17 0 0,0 18 0,0-18 0,-17 0 0,0 0 0,17 17 0,0-17 0,1 0 0,-19 0 0,18 0 0,1 0 0,17 0 16,-36 0-16,71 0 0,-70 0 0,0 0 0,-1 0 0,36 18 0,-35-18 0,17 0 0,-17 0 0,52 0 0,-70 18 0,36-18 0,17 0 16,-18 0-16,18 0 0,-18 0 0,0 0 0,1 0 0,17 0 0,-36 17 0,18-17 0,1 0 0,-19 0 0,36 18 15,-35-18-15,35 0 0,-18 0 0,-17 0 0,17 0 0,0 0 0,1 0 0,-19 0 0,19 17 0,-19-17 0,1 0 16,-1 0-16,19 0 0,-19 0 0,19 0 0,-19 0 0,1 0 0,0 0 0,-1 0 0,18 0 0,-17 0 15,0 0-15,-1 0 0,1 0 0,0 0 0,-1 0 0,1 0 0,0 0 0,-1 0 16,1 0-16,-1 0 0,1 0 16,0 0-1,-18 18 32,17-18 0,1 0-31,0 0-16</inkml:trace>
  <inkml:trace contextRef="#ctx0" brushRef="#br0" timeOffset="203414.55">9331 7161 0,'18'0'31,"-1"0"-15,1 0-16,0 0 15,-1 0-15,1 0 0,-1 0 0,1 0 16,0 0-16,-1 0 0,1 0 0,0 0 0,-1 0 0,1 0 15,0 0-15,-1 0 0,1 0 0,17 0 0,-17 0 0,-1 0 16,1 0-16,0 0 0,-1 0 0,1 0 0,0 0 0,-1 0 0,1 0 0,-1 0 0,1 0 0,0 0 0,-1 0 16,19 0-16,-19 0 0,19 0 0,-19 0 0,1 0 0,0 0 0,-1 0 0,1-17 0,-1 17 15,1 0-15,0 0 0,-1 0 0,1 0 0,0 0 0,-1 0 0,19-18 0,-19 18 0,1 0 16,-1 0-16,1 0 0,0 0 0,-1 0 0,1 0 0,0 0 0,-1 0 0,1 0 0,0 0 16,158 0-1,-158 0-15,-1 0 0,1 0 0,0-18 0,-1 18 0,1 0 0,-1 0 0,1 0 16,0 0-16,158 0 15,-158 0-15,-1 0 0,1 0 0,17 0 0,-17 0 0,17 0 0,-17 0 0,-1 0 16,1 0-16,141 0 16,-141 0-16,-1 0 0,1 0 0,-1 0 0,1 0 0,0 0 0,-1 0 15,1 0-15,0 0 0,-1 0 0,1 0 0,0 0 0,-1 0 0,1 0 16,-1 0-16,125 0 16,-125 0-1,1 0-15,0 0 16,-1 0-16,1 0 0,-1 0 15,-17 18-15,18-18 0,0 0 16,-1 0-16,1 0 0,0 0 16,-1 0-16,1 0 15,0 0-15,-1 18 16,1-18-16,-1 0 0,1 0 16,-18 17-16,18-17 0,-1 0 15,1 0-15,0 0 31</inkml:trace>
  <inkml:trace contextRef="#ctx0" brushRef="#br0" timeOffset="206195.3">9437 8026 0,'17'0'32,"1"0"-1,0 0-31,-1 0 16,1 0-16,0-18 0,-1 18 15,1 0-15,0 0 0,-1 0 0,89 0 16,-88 0-16,-1 0 0,1 0 15,0 0-15,-1 0 0,1 0 0,-1 0 0,1 0 16,0 0-16,-1 0 0,1 0 0,70 0 16,-70 0-16,0 0 0,-1 0 0,1 0 15,-1 0-15,1-18 0,0 18 0,-1 0 0,1 0 0,0 0 0,-1 0 0,1 0 0,0 0 16,-1 0-16,1 0 0,-1 0 0,1 0 0,0 0 0,-1 0 0,1 0 0,0 0 0,-1 0 0,1 0 16,0 0-16,-1 0 0,1 0 0,0 0 0,-1 0 0,1 0 0,-1 0 0,1 0 0,17 0 0,-17 0 0,17 0 15,-17 0-15,17 0 0,-17 0 0,-1 0 0,1 0 0,0 0 0,-1 0 0,1 0 0,0 0 0,-1 0 16,1 0-16,0 0 0,-1 0 0,18 0 0,-17 0 0,0 0 0,17 0 0,-17 0 0,-1 0 0,1 0 0,0 0 0,17 0 15,-18 0-15,1 0 0,17 0 0,-17 0 0,0 0 0,-1 0 0,1 0 0,17 0 0,-17 0 16,0 0-16,-1 0 0,1 0 0,-1 0 0,1 0 0,0 0 0,-1 0 0,1 0 0,0 0 0,-1 0 0,19 0 0,-19 0 16,1 0-16,-1 0 0,1 18 0,0-18 0,17 0 0,-17 0 0,-1 0 0,1 0 0,0 0 0,-1 0 15,19 0-15,-19 0 0,1 0 0,-1 0 0,1 0 0,0 0 0,-1 0 0,1 18 0,0-18 0,-1 0 0,1 0 16,0 0-16,17 0 0,-18 0 0,1 0 0,0 0 0,-18 17 0,17-17 0,1 0 0,0 0 0,-1 0 16,1 0-16,17 0 0,-17 0 0,-1 0 0,1 0 0,0 0 0,-1 0 0,1 0 0,0 18 15,-1-18-15,1 0 0,0 0 0,-1 0 0,1 0 0,-1 0 0,1 0 0,0 0 0,-1 0 0,1 0 16,0 0-16,-1 0 0,1 0 0,0 0 0,-1 0 0,1 0 0,0 0 0,-1 0 0,1 0 15,-1 0-15,1 18 0,0-18 0,-1 0 0,1 0 0,0 0 0,-1 0 0,1 0 0,0 0 0,-1 0 16,1 0-16,-1 0 0,1 0 0,0 0 0,-1 0 0,1 0 0,0 0 0,-1 0 16,-17 17-16,18-17 0,0 0 0,-1 0 0,1 0 0,0 0 0,-1 0 0,1 0 15,-1 0-15,1 0 0,0 0 0,-1 0 0,1 0 0,0 0 0,-1 0 16,1 0-16,0 0 0,-1 0 0,1 0 0,-1 0 0,1 0 0,0 0 16,-1 0-16,1 0 0,0 0 0,-1 0 0,1 0 0,0 0 0,-1 0 15,1 0-15,-1 0 0,1 0 0,0 0 0,-1 0 0,-17 18 0,18-18 0,0 0 16,-1 0-16,1 0 0,0 0 0,-1 0 0,1 0 0,-1 0 0,1 0 0,0 0 15,-1 0-15,1 0 0,0 0 0,-1 0 0,1 0 0,0 0 16,-1 0-16,1 0 0,0 0 0,-1 0 0,1 0 0,-1 0 16,1 0-16,0 0 0,-1 0 0,1 0 0,0 0 0,-1 0 0,1 0 15,0 0-15,-1 0 0,1 0 0,-1 0 0,1 0 0,0 0 0,176 18 32,-177-18-32,1 0 0,0 0 0,-1 0 15,1 0-15,0 0 0,-1 0 0,1 0 0,0 0 0,-1 0 16,1 0-16,-1 0 0,1 0 0,0 0 0,-1 0 0,1 0 15,-18 17-15,18-17 0,-1 0 0,1 0 0,0 0 0,-1 0 0,1 0 16,123 18 0,-123-18-16,-1 0 0,1 0 15,-1 0-15,1 0 0,0 0 0,-1 0 0,1 0 16,0 0-16,-1 0 0,1 0 0,0 0 16,-1 0-16,1 0 0,0 0 15,-1 0-15,1 0 0,-1 0 0,1 0 0,0 0 16,-1 0-16,-17 17 0,18-17 0,0 0 0,-1 0 0,1 0 15,0 0-15,-1 0 0,1 0 0,-1 0 0,1 0 0,0 0 16,-1 0-16,1 0 0,0 0 0,-1 0 0,1 0 16,0 0-16,-1 0 0,1 0 0,0 0 0,-1 0 15,1 0-15,-1 0 0,1 0 0,0 0 0,-1 0 16,1 0-16,0 0 0,-1 0 0,1 0 0,0 0 16,-1 0-16,1 0 0,-1 0 0,1 0 0,0 0 15,-1 0-15,1 0 0,0 0 0,-1 0 0,1 0 16,0 0-16,-1 0 0,1 0 0,-1 0 0,1 0 15,0 0-15,-1 0 0,1 0 0,0 0 0,-1 18 0,1-18 0,0 0 16,-1 0-16,1 0 0,-1 0 0,1 0 0,0 0 0,-1 0 16,1 0-16,0 0 0,-1 0 0,1 0 0,0 0 0,-1 0 0,1 0 0,0 0 15,-1 0-15,1 0 0,-1 0 0,1 0 0,0 0 0,-1 0 0,1 0 0,0 0 16,-1 0-16,1 0 0,0 0 0,-1 0 0,1 0 0,-1 0 16,1 0-16,0 0 0,-1 0 0,1 0 0,0 0 15,-1 0-15,1 0 0,-18 18 0,18-18 0,-1 0 0,1 0 0,0 0 0,-1 0 16,1 0-16,-1 0 0,1 0 0,0 0 0,-1 0 0,1 0 15,0 0-15,-1 0 0,1 0 0,0 0 0,-1 0 0,1 0 0,-1 0 0,1 0 16,0 0-16,-1 0 0,1 0 0,0 0 0,-1 0 0,1 0 0,0 0 0,-1 0 16,1 0-16,-1 0 0,1 0 0,0 0 0,-1 0 0,1 0 0,0 0 0,-1 0 15,1 0-15,0 0 0,-1 0 0,1 17 0,-1-17 0,1 0 0,0 0 0,-1 0 16,1 0-16,0 0 0,-1 0 0,1 0 0,0 0 0,-1 0 0,1 18 0,0-18 0,-1 0 16,1 0-16,-1 0 0,1 0 0,0 0 0,-1 0 0,1 0 0,0 0 0,-1 0 15,1 0-15,0 0 0,-1 0 0,1 0 0,-1 0 0,-17 18 0,18-18 0,0 0 0,-1 0 0,1 0 16,0 0-16,-1 0 0,1 0 0,0 0 0,-1 0 0,1 0 0,0 0 0,-1 0 0,1 0 0,-1 0 0,1 0 15,0 0-15,-1 0 0,1 0 0,17 0 0,-35 17 0,18-17 0,0 0 0,-1 0 0,1 0 0,-1 0 16,1 0-16,0 0 0,-1 0 0,19 0 0,-19 0 0,1 0 0,0 0 0,-1 0 0,18 0 0,-17 0 16,0 0-16,-1 0 0,1 0 0,0 0 0,-1 18 0,1-18 0,0 0 0,-1 0 0,1 0 0,-1 0 0,1 0 15,0 18-15,-1-18 0,1 0 0,0 0 0,-1 0 0,1 0 0,0 0 0,-1 0 0,1 0 16,0 0-16,-1 0 0,1 0 0,-1 0 0,1 0 0,0 17 0,-1-17 0,1 0 16,0 0-16,-1 0 0,1 0 0,0 0 0,-1 0 0,1 0 0,-1 0 15,1 0-15,0 0 0,-1 0 0,1 0 0,0 0 0,-1 0 0,1 0 0,0 0 16,-1 18-16,1-18 0,0 0 0,-1 0 0,1 0 0,-1 0 0,1 0 15,0 0-15,-1 0 0,1 0 0,0 0 0,-1 0 0,1 0 0,0 0 0,-1 0 0,1 0 16,-1 0-16,1 0 0,0 0 0,-1 17 0,1-17 0,0 0 0,-1 0 0,1 0 16,0 0-16,-1 0 0,1 0 0,-1 18 0,1-18 0,0 0 0,-1 0 0,1 0 15,0 0-15,-1 0 0,1 0 0,0 0 0,-1 0 0,1 0 0,-1 0 16,1 0-16,0 0 0,-1 0 0,1 0 0,0 0 0,-1 0 0,1 0 16,0 0-16,-1 0 0,1 18 0,0-18 0,-1 0 0,1 0 0,-1 0 0,1 0 0,0 0 15,-1 0-15,1 0 0,0 0 0,-1 0 0,1 0 0,0 0 0,-1 0 0,1 0 0,-1 17 16,1-17-16,0 0 0,-1 0 0,1 0 0,0 0 0,-1 0 0,1 0 15,0 0-15,-1 0 0,1 0 0,0 0 0,-1 0 0,1 0 0,-1 0 16,1 0-16,0 0 0,-1 0 0,1 0 0,0 0 0,-1 0 0,1 0 0,0 0 16,211 0-1,-212 0-15,1 0 0,0 0 0,-1 0 16,1 0-16,0 0 0,-1 0 0,1 0 0,0 0 0,-1 0 0,1 0 16,-1 0-16,1 0 0,0 0 0,-1 0 0,1 0 0,0 0 15,-1 0-15,1-17 0,0 17 0,-1 0 0,1 0 16,0 0-16,-1 0 0,1 0 15,-1 0-15,1 0 0,0 0 16,-1 0-16,1 0 0,0 0 0,-1 0 16,1 0-16,0 0 0,-1 0 0,1 0 0,-1 0 0,1 0 15,0 0-15,-1 0 0,1 0 0,0 0 0,-1 0 0,1 0 0,0 0 0,-1 0 16,1 0-16,0 0 0,-1 0 0,1 0 0,-1 0 0,1 0 0,0 0 0,-1 0 16,1 0-16,0-18 0,-1 18 0,1 0 0,0 0 0,-1 0 15,1 0-15,-1 0 0,1 0 16,0 0-16,-1 0 15</inkml:trace>
  <inkml:trace contextRef="#ctx0" brushRef="#br0" timeOffset="-34057.29">11324 15363 0,'18'0'94,"-18"18"-94,0 0 0,17-18 16,1 17-16,-18 1 15,18-18-15,-18 18 0,17-18 16,-17 17-16,18-17 0,0 0 0,-18 18 16,17-18-16,1 0 0,0 0 15,-1 0-15,-17 18 16,18-18-16,-1 0 0,1 0 15,0 0-15,-1 0 16,1 0-16,0-18 0,-1 18 16,-17-18-16,18 1 0,-18-1 0,18 18 0,-18-18 15,17 18-15,-17-17 0,0-1 0,18 18 0,0-18 0,-18 1 16,17 17-16,-17-18 0,0 1 0,0-1 0,18 18 16,-18-18-16,0 1 0,0-1 0,0 0 0,0 1 15,0-1-15,0 0 0,0 1 16,0-1-16,0 1 0,0-1 0,-18 18 0,18-18 0,0 1 15,-17 17-15,-1 0 0,18-18 0,0 0 0,-18 18 0,1 0 16,17-17-16,-18 17 0,0 0 16,1 0-16,-1 0 0,0 0 15,1 0-15,-1 0 0,0 0 16,1 0-16,-1 0 0,1 0 0,-1 0 0,0 0 16,1 0-16,-1 0 0,0 0 15,18 17-15,-17-17 0,-1 0 0,0 0 0,18 18 16,-17-18-16,-1 0 0,18 18 15,-17-18-15,17 17 0,-18-17 0,18 18 0,0 0 16,-18-18-16,18 17 0,0 1 0,0-1 16,-17 36-1,17-35-15,0 0 0,0-1 16,0 1-16,0 0 0,0-1 0,0 1 16,0-1-16,0 1 15,0 0-15,0-1 16,0 1-1,17-18-15,1 0 16,-18 18-16,18-18 0,-1 0 0,1 0 16,-1 0-16,1 0 0,0 0 15,-1 0-15,1 0 0,0 0 0,-1 0 16,1 0-16,0 0 0,-1 0 0,1 0 16,-18-18-16,17 18 15,-17-18-15,18 18 0,-18-17 16,18 17-16,-18-18 0,0 0 15,0 1-15,0-1 0,0 1 0,0-1 16,0 0-16,0 1 0,-18 17 0,18-18 0,0 0 16,0 1-16,-18 17 0,18-18 0,0 0 0,-17 18 15,17-17-15,0-1 0,-18 18 0,18-17 0,-17 17 0,17-18 0,-18 0 16,0 1-16,18-1 0,-17 18 16,17-18-16,-18 18 0,18-17 0,-18 17 0,1 0 15,-1 0 1,0 0-16,1 0 31,17 17-31,0 1 0,0 0 0,0-1 0,0 1 0,0 0 16,-18-18-16,18 17 0,0 1 0,0-1 0,0 1 0,0 0 0,-17-18 15,17 17-15,0 1 0,0 0 0,-18-18 0,18 17 0,0 1 0,0 0 0,0-1 0,0 1 16,0-1-16,0 1 0,0 0 0,0-1 0,0 1 16,0 0-16,0-1 0,0 1 0,0 0 31,18-18-31,-1 0 31,1 0 0,-1 0-15,1 0 0,0 0-16,-1 0 0,-17-18 0,18 18 15,0 0-15,-1 0 0</inkml:trace>
  <inkml:trace contextRef="#ctx0" brushRef="#br0" timeOffset="-32251.73">25206 15311 0,'0'17'47,"-18"-17"-32,18 18 1,-17-18-16,-1 0 0,18 17 16,-35 1-1,35 0-15,-18-18 0,18 17 0,0 1 16,0 0-16,0-1 16,0 1-16,0 0 15,0-1 1,18-17-16,-1 0 31,1 0-31,0 0 16,-1 0-16,1 0 15,0-17-15,-1 17 16,-17-18-16,0 0 0,18 18 0,-18-17 16,18 17-16,-18-18 0,0 0 15,0 1-15,17 17 0,-17-18 0,0 0 16,0 1-16,18-1 0,-18 1 15,0-1-15,0 0 0,0 1 16,0-1-16,0 0 0,-18 18 0,18-17 0,0-1 0,-17 0 16,17 1-16,-18 17 0,18-18 0,-18 18 0,18-17 0,0-1 15,-17 18-15,17-18 0,-18 18 0,18-17 0,-18 17 0,1 0 0,17-18 16,0 0-16,-18 18 0,-35 0 16,35 0 15,18 18-31,0 0 0,-17-18 15,17 17-15,0 1 0,0 0 0,0-1 0,0 1 0,-18-18 16,18 17-16,0 1 0,0 0 0,0-1 0,-17-17 0,17 18 16,0 88-1,0-89-15,0 1 0,17-18 16,18 88 0,-35-70-16,18-18 15,0 0-15,-18 18 0,17-18 16,1 0-16,0 0 15,-1 0-15,1 0 16,0 0-16,-18-18 0,17 18 16,-17-18-16,71-17 15,-71 17-15,17 18 0,1 0 0,-18-17 0,18 17 0,-1-18 0,1 18 16,0-18-16,-1 1 0,-17-1 0,18 18 0,-18-17 16,18 17-16,-1-18 0,-17 0 0,0 1 0,18 17 0,-18-18 15,17-35 1,-17 35-16,0 1 0,0-1 15,0 1-15,0-1 0,-17 18 0,-1 0 16,18-18-16,-17 18 0,-1 0 0,18-17 0,-18 17 0,18-18 16,-17 18-16,-1-18 0,0 18 0,1 0 0,17-17 0,-18 17 15,0 0-15,1 0 0,17-18 0,-18 18 0,1 0 16,-54 0 0,53 0-1,18 18 1,-17-18-16,17 17 0,0 1 0,-18-18 0,18 18 0,0-1 0,-18 1 15,18 0-15,0-1 0,0 1 0,-53 123 16,36-123-16,17-1 16,0 1-16,0-1 0,0 1 0,0 0 0,0-1 0,-18 1 15,18 0-15,18-18 78</inkml:trace>
  <inkml:trace contextRef="#ctx0" brushRef="#br0" timeOffset="-30164.52">25982 14005 0,'18'0'63,"-1"0"-47,1 0-1,0 0-15,-18 18 0,17-18 0,1 0 0,0 18 16,-1-18-16,1 0 0,-18 17 0,17-17 0,1 0 0,-18 18 0,18-18 0,-1 17 0,1-17 15,0 18-15,-1-18 0,1 0 0,-18 18 0,18-18 0,-1 0 0,1 17 0,-18 1 0,17-18 0,1 18 16,0-18-16,-1 17 0,1-17 0,-18 18 0,18-18 0,-18 18 0,0-1 0,17-17 16,-17 18-16,18-18 0,0 18 0,-18-1 0,17-17 0,-17 18 15,0-1-15,0 1 0,18-18 0,-18 18 16,0-1-16,0 1 0,0 0 16,0-1-16,0 1 0,0 0 15,-18-18-15,18 17 0,0 1 16,-17-18-16,17 17 0,-18-17 0,18 18 0,-18-18 0,18 18 0,-17-1 15,17 1-15,-18 0 0,18-1 0,-18-17 0,1 18 0,17 0 16,-18-1-16,18 1 0,-18-1 0,18 1 0,-17 0 0,-1-18 0,18 17 16,0 1-16,-17 0 0,17-1 0,0 1 0,-18-18 0,18 18 0,0-1 0,-18 1 0,1-1 15,17 1-15,0 0 0,-18-18 0,18 17 0,0 1 0,-18-18 0,18 18 0,0-1 0,-17-17 16,17 18-16,-18 0 0,18-1 0,0 1 0,-18 0 0,18-1 0,0 1 16,-17-18-16,17 17 0,0 1 0,0 0 0,-18-18 0,18 17 15,0-34 95,0-1-95,0 0-15,0 1 16,18 17-16,-18-18 15,0 1-15,0-1 0,17 18 16,-17-18-16,0 1 16,53-89-1,-53 88-15,0 0 16,18 1-16,-18-1 0,0 1 0,0-1 0,18 18 0,-18-18 0,0 1 0,0-1 0,17 18 16,-17-18-16,0 1 0,0-1 0,18 18 0,-18-18 0,0 1 0,0-1 0,18 1 0,-18-1 0,0 0 15,17 18-15,-17-17 0,18-1 0,-18 0 0,0 1 0,17-1 0,-17 0 0,0 1 0,18-1 0,-18 1 0,18-1 0,-1 0 16,-17 1-16,18-1 0,-18 0 0,18 1 0,-18-1 0,17 18 0,1-18 0,-18 1 15,18 17-15,-18-18 0,17 18 0,-17-17 0,124-89 16,-107 106-16,-17-18 0,18 18 0,0 0 0,-18-18 0,17 1 0,1 17 16,0 0-16,-18-18 0,17 18 0,1-18 0,-1 18 0,1 0 0,0-17 15,-18-1-15,17 18 0,1 0 0,0 0 0,-1 0 0,1 0 16,-18-17-16,18 17 0,-1 0 0,1 0 0,0 0 0,-1 0 0,1 0 16,-1 0-16,1 0 0,0 0 0,-1 0 0,1 0 0,0 0 15,-1 0-15,1 0 0,0 0 0,-1 0 0,1 0 0,-1 0 0,1 0 16,0 0-16,-1 0 0,1 0 0,0 0 0,-1 0 0,1 0 0,0 0 15,-1 0-15,1 0 0,-1 0 0,-17-18 16,18 18-16,0 0 16,-1 0-1,1 0 32,0 0-31,-1 0-16,1 0 31</inkml:trace>
  <inkml:trace contextRef="#ctx0" brushRef="#br0" timeOffset="-25542.87">26194 15311 0,'17'0'15,"1"0"-15,0 0 0,-1 0 16,1 0-16,0 0 0,-1 0 0,1 0 16,-1 0-16,1 0 0,0 0 0,-1 0 0,1 0 0,0 0 0,-1 0 0,1 0 15,0 0-15,17 0 0,0 0 0,-17 0 0,-1 0 0,1 0 0,0 0 0,-1 0 0,19-18 0,17 0 16,-36 18-16,18 0 0,-17 0 0,17 0 0,-17 0 0,17 0 0,1 0 0,-19 0 0,19 0 0,-1-17 0,-18 17 0,19 0 0,-1 0 15,-17 0-15,35-18 0,-1 18 0,-16 0 0,-19 0 0,54 0 0,-36 0 0,0 0 0,36-18 0,-36 18 0,-17 0 0,17-17 0,36-1 16,-36 18-16,18 0 0,-18 0 0,1 0 0,-1-18 0,0 18 0,0-17 0,1 17 0,-19 0 0,1 0 0,0 0 0,-1 0 16,36-18-16,-35 18 0,-1 0 0,19-17 0,-19 17 0,19 0 0,-1 0 0,-17-18 0,-1 18 0,1 0 15,-1 0-15,1 0 0,-18-18 0,18 18 0,-18-17 0,17 17 0</inkml:trace>
  <inkml:trace contextRef="#ctx0" brushRef="#br0" timeOffset="-25061.88">27799 14605 0,'18'0'15,"-1"0"1,-17 18-16,0-1 0,18-17 0,-18 18 0,17-18 0,-17 18 0,0-1 16,18 1-16,-18-1 0,0 1 0,18 0 0,-18-1 0,0 1 15,17 0-15,-17-1 0,0 1 0,0 0 0,0-1 0,18-17 0,-18 18 16,35 105 0,-35-105-16,0 0 0,0-1 0,0 1 15,0 0-15,0-1 0,0 1 16,0-1-1</inkml:trace>
  <inkml:trace contextRef="#ctx0" brushRef="#br0" timeOffset="-23959.93">27658 14623 0,'0'-18'32,"17"18"-32,1 0 0,0 0 15,-1-18-15,1 18 0,0 0 0,-18-17 0,17 17 0,1 0 0,0 0 0,-1 0 16,1 0-16,-1 0 0,1 0 0,-18-18 0,35 18 0,-17 0 0,17 0 0,-17 0 0,0 0 0,-1 0 0,1-18 16,-1 18-16,1 0 0,0 0 0,-1 0 0,19 0 0,-19 0 0,19 0 0,-19-17 0,1 17 0,0 0 0,-1 0 0,1-18 0,-1 18 15,1 0-15,0 0 0,17 0 0,-17-17 0,-1 17 0,19-18 0,-1 18 0,-18 0 0,1 0 0,0 0 0,-18-18 0,35 18 0,0 0 16,1 0-16,-19-17 0,1-1 0,17 18 0,-17 0 0,17 0 0,0-18 0,-17 1 0,0 17 0,-1 0 0,36-18 0,-35 0 15,17 18-15,-17 0 0,-1-17 0,1 17 0,0-18 0,17 18 0,-17 0 0,17-17 0,-18 17 0,36-18 0,-53 0 0,36 18 0,-1-17 0,-17 17 16,-1-18-16,18 18 0,-17-18 0,0 18 0,17-17 0,-17 17 0,-1-18 0,19 18 0,-1-18 0,-17 1 0,17 17 0,-18 0 0,19-18 0,-1 18 0,-17-18 0,-1 18 16,54-17-16,-54 17 0,1-18 0,17 18 0,-17 0 0,17-17 0,-17-1 0,17 18 0,-17 0 0,-1 0 0,36-35 0,-35 17 0,17 18 15,-17 0-15,0 0 0,17-18 0,0 1 0,-17 17 0,-1 0 0,1-18 0,0 18 0,-1 0 0,1 0 0,17-18 0,-17 18 0,0-17 16,17 17-16,-18 0 0,1 0 0,-18-18 0,18 18 0,-1 0 0,1-17 0,0 17 0,-1 0 0,1 0 0,0-18 0,-1 18 16,1 0-16,-1 0 0,-17-18 0,18 18 0,0 0 0,-1 0 0,1 0 15,-18 18 110,0 0-125,0-1 0,0 1 16,0-1-16,0 1 0,0 0 0,0-1 0,0 1 0,0 0 15,0-1-15,0 1 0,0 0 0,0-1 0,0 1 0,0-1 0,0 1 0,0 0 0,0-1 0,0 1 16,0 17-16,0-17 0,0 0 0,0-1 0,0 1 0,0 0 0,0-1 0,0 1 0,0-1 0,0 1 16,0 0-16,0-1 0,0 1 0,0 0 0,0-1 0,0 1 0,0 17 0,0-17 0,0-1 0,0 1 0,0 0 0,0-1 15,0 1-15,0 0 0,0-1 0,0 1 0,0 0 0,0-1 0,0 18 0,0-17 0,0 0 0,0-1 0,18 1 0,-18 0 16,0-1-16,17 1 0,-17 0 0,0-1 0,0 1 0,0-1 0,0 1 0,0 0 0,18-1 0,-18 1 0,0 0 16,0-1-16,0 1 0,18 0 0,-18-1 0,0 1 0,0 0 0,17-18 0,-17 17 0,0 1 0,18-18 15,-18 17-15,0 1 0,0 0 0,18-18 0,-18 17 0,0 1 16,-18-18 109,0 0-125,1 0 0,-1 0 0,0 0 15,1 0-15,-1 0 0,0 0 0,1 0 0,-1 18 0,0-18 0,1 0 0,-1 0 0,1 0 16,-1 0-16,0 0 0,1 0 0,-1 0 0,0 0 0,-17 0 0,17 17 0,1-17 0,-1 0 0,1 0 0,-1 0 0,0 0 0,-17 18 16,0-18-16,17 0 0,0 0 0,1 0 0,-19 0 0,19 0 0,-1 0 0,-17 0 0,0 18 0,17-18 0,-53 0 0,54 0 0,-1 0 15,-17 17-15,0-17 0,-1 0 0,19 0 0,-19 0 0,1 0 0,0 0 0,0 0 0,17 0 0,-17 0 0,-18 18 0,35-18 0,-35 0 0,-17 0 0,34 17 16,1-17-16,0 0 0,-18 0 0,-18 18 0,36-18 0,17 0 0,-34 0 0,16 0 0,-17 0 0,18 0 0,0 0 0,-1 18 0,-34-18 16,35 0-16,-36 17 0,36-17 0,0 0 0,-1 0 0,1 0 0,-18 18 0,18-18 0,0 0 0,-18 0 0,17 0 0,1 0 0,0 0 0,0 0 0,-1 18 0,-52-18 15,70 0-15,-17 17 0,0-17 0,0 0 0,-18 0 0,17 18 0,19-18 0,-19 0 0,-34 0 0,35 0 0,-1 18 0,1-18 0,17 17 0,-87-17 16,87 0-16,-17 0 0,17 18 0,-17-18 0,-1 18 0,1-18 0,18 0 0,-19 0 0,1 17 0,17-17 0,-17 18 15,17-18-15,-34 17 0,34-17 0,0 0 0,18 18 0,-35-18 0,17 0 0,1 0 0,-1 0 0,18 18 0,-18-18 16,1 0-16,-1 17 0,36-17 63,-1 0-32,1 0-16,0 0-15,-1 0 0,1 0 16,0 0-16,-1 0 0,1 0 16,0 0-16,-1-17 0,1 17 0,-1 0 15,1 0-15,0 0 0,-18-18 0,17 18 0,1 0 0,0 0 16,-1-18-16,1 18 0,-18-17 0,18 17 0</inkml:trace>
  <inkml:trace contextRef="#ctx0" brushRef="#br0" timeOffset="-23484.94">27975 14693 0,'0'18'31,"0"-1"-16,0 1-15,0 0 0,0-1 0,0 1 0,0 0 0,0-1 0,0 1 0,0 0 16,0-1-16,0 1 0,0-1 0,0 1 0,0 0 0,0-1 0,0 1 0,0 0 0,0-1 0,0 1 0,0 0 0,0-1 16,0 1-16,0 0 0,0-1 0,0 1 0,0 17 0,0-17 0,0 17 0,0-17 0,0-1 15,0 1-15,0 0 0,0-1 0,0 1 0,0-1 0,0 1 0,0 0 0,0-1 0,0 1 0,0 0 16,0-1-16,-17 1 0,17 0 0,0 17 0,-18-17 16,18-1-16,0 1 0,0-1 0,0 1 15,0-36 48</inkml:trace>
  <inkml:trace contextRef="#ctx0" brushRef="#br0" timeOffset="-22830.24">29139 14270 0,'0'18'62,"0"-1"-62,0 1 0,0 17 0,0-17 0,0-1 0,0 1 0,0 0 0,0-1 0,0 248 31,0-248-31,0 1 0,0 0 0,0 17 0,0-17 0,0 17 0,0 0 0,0-17 0,0 17 0,0-17 0,0-1 16,0 1-16,0 0 0,0-1 0,0 1 0,0 0 0,0-1 0,0 1 0,0 17 0,0-17 0,0-1 0,0 1 0,0 0 0,0-1 0,18 1 16,-18 0-16,0-1 0,18 1 0,-18 0 0,0-1 0,0 1 0,0-1 0,0 1 0,17-18 0,-17 18 0,0-1 15,0 1-15,18 0 0,-18-1 0,18 1 0,-18 0 31,0-36 32</inkml:trace>
  <inkml:trace contextRef="#ctx0" brushRef="#br0" timeOffset="-21643.3">29281 14552 0,'0'0'0,"-18"0"0,-17 35 16,35-17-16,-18 0 0,18-1 16,0 1-16,0 0 0,0-1 0,0 1 15,0-1-15,0 1 0,18-18 0,-18 18 0,0-1 0,17 1 16,54 70 0,-54-70-16,1-1 0,0-17 0,-1 0 0,-17 18 15,18 0-15,0-18 0,-1 0 0,-17 17 0,18-17 0,0 0 16,-1 0-16,1 0 0,0 0 0,-1 0 0,-17 18 0,18-18 0,-1 0 15,1 0-15,0 0 0,-1 0 0,1 0 0,0 0 0,-1 0 0,1 0 16,0 0-16,-1 0 0,71-53 16,-88 35-1,18 1-15,-18-1 0,18 18 0,-18-17 0,17-1 16,-17 0-16,0 1 0,18 17 0,-18-18 0,0 0 0,0 1 16,0-1-16,0 0 0,0 1 0,18 17 0,-18-18 0,0 1 0,0-1 15,0 0-15,0 1 0,0-1 0,0 0 0,0 1 16,0-1-16,0 0 0,0 1 0,0-1 15,-18 18-15,18-17 0,0-1 0,-18 18 0,1-18 16,17 1-16,-18 17 0,18-18 16,-18 18-16,1 0 15,-1 0-15,18-18 0,-18 18 0,1 0 16,-1 0-16,1 0 0,-1 0 16,0 0-16,18 18 0,-17-18 0,-1 0 0,18 18 0,-18-1 0,18 1 15,-17-18-15,17 18 0,-18-18 0,0 17 0,18 1 0,-17-18 0,17 17 0,-18 1 0,18 0 0,-17-1 16,-1-17-16,18 18 0,-18 0 0,18-1 0,-17 1 0,17 0 0,-18-1 0,0-17 15,18 18-15,0-1 0,0 1 0,0 0 16,0-1 15,18-17-31,0 0 16,-18 18-16,17-18 0,1 0 16,0 0-16,-1 0 0,1 0 0,-1 0 15,1 0-15,0 0 0,-1 0 0,1 0 16,0 0-16,-1 0 0,-17-18 15,18 1-15,-18-1 0,18 18 0,-18-18 16,17 1-16,-17-1 0,0 1 0,0-1 16,0 0-16,0 1 15,0-1 1,0 0 0,0 1-16,-17 17 15,17-18-15,-18 18 16,18-18-16,-18 18 15,18-17-15,0-1 0</inkml:trace>
  <inkml:trace contextRef="#ctx0" brushRef="#br0" timeOffset="-19504.22">29686 14746 0,'18'0'62,"-18"18"-62,0-1 16,0 1-16,18-18 0,-18 18 0,17-18 0,-17 17 0,0 1 0,0 0 0,18-18 0,-18 17 16,0 1-16,0-1 0,17 1 0,-17 0 0,0 17 0,18-35 0,0 18 0,-18-1 0,0 1 0,17 0 0,-17-1 15,18 19-15,-18-19 0,0 1 0,18-1 0,-1 1 0,-17 0 0,0-1 0,0 1 0,18 0 0,-18-1 0,18-17 0,-18 36 0,17-19 0,1 18 16,-18-17-16,17 0 0,-17-1 0,0 1 0,18 17 0,-18-17 0,0 0 0,0-1 0,18 1 0,-18 0 0,17-1 15,-17 1-15,0-1 0,0 1 0,0 0 0,0-1 0,0 1 0,0 0 0,0 17 0,0-17 0,0-1 16,0 1-16,0-1 0,0 1 0,0 0 0,0-1 0,0 1 0,0 17 0,0-17 0,0 0 0,0-1 0,0 1 0,0-1 16,0 1-16,0 17 0,0-17 0,-17 0 0,17-1 0,-18 19 0,18-19 0,-18 1 15,1 17-15,17-17 0,-18-18 0,18 17 0,-17 1 0,17 0 0,-18-18 0,18 17 0,-18-17 0,1 18 0,-1 0 0,0-1 16,1-17-16,17 18 0,-18-18 0,0 18 0,1-1 0,-1 1 0,1-18 0,-1 17 0,0 1 0,1-18 0,-1 18 0,0-1 0,1-17 0,-1 18 16,-17 0-16,17-1 0,1-17 0,-19 18 0,19 0 0,-36-1 0,35-17 0,-17 18 0,35-1 0,-36-17 0,1 18 0,18 0 0,-1-1 0,-17-17 15,-1 18-15,1 17 0,0-35 0,0 18 0,17 0 0,-17-18 0,-54 35 0,72-17 0,-1-1 0,-17 1 0,-18-18 0,35 17 0,1 1 16,-36-18-16,0 35 0,18-17 0,-1-18 0,1 0 0,0 35 0,-1-35 0,-16 36 0,-1-19 0,35-17 0,-35 18 0,18-1 0,17-17 15,-70 36-15,70-19 0,-35-17 0,18 36 0,0-19 0,-18-17 0,35 18 0,-17 0 0,-106 17 0,123-18 0,-17-17 0,-71 53 16,71-53-16,0 18 0,-18 17 0,17-17 0,-17-18 0,1 18 0,16-1 0,1 1 0,0-1 0,-18 1 0,-106 17 0,124-17 0,-18 0 16,-35 17-16,17-17 0,36-18 0,-18 17 0,0 19 0,18-19 0,-53 1 0,52-1 0,-17 1 0,0 0 0,-88 35 0,0-36 15,88 1-15,18 17 0,-36-35 0,19 18 0,-1-1 0,17 1 0,-52 0 0,53-18 0,-71 35 0,35-17 0,19-1 0,-1 1 0,-71 17 0,71-35 16,18 18-16,-53 0 0,35-1 0,-18 1 0,18-18 0,0 17 0,1 1 0,-1 0 0,0-18 0,-18 17 0,1 1 0,17-18 0,17 18 0,-87-1 16,70-17-16,18 18 0,-53 0 0,35-18 0,0 0 0,0 17 0,0 1 0,0-18 0,18 0 0,-36 0 0,18 17 0,18 1 0,-36-18 0,36 0 0,-35 18 0,-36-18 15,70 0-15,-16 17 0,16-17 0,-17 18 0,0-18 0,-35 18 0,53-18 0,0 0 0,-18 0 0,0 0 0,18 0 0,-36 17 0,36-17 16,-36 0-16,18 0 0,36 0 0,-19 0 0,19 0 0,-19 0 0,-17 0 0,36 0 0,-18 0 0,17 0 0,-53 0 0,54 0 0,-19 0 15,19 0-15,-54 0 0,36 0 0,17 0 0,1 0 0,-36 0 0,35 0 0,-17 0 0,17-17 0,-17 17 0,17-18 16,-17 18-16,17 0 0,1-18 0,-18 18 0,17 0 0,18-17 0,-35 17 0,17 0 0,0-18 0,1 18 0,-1-18 0,0 18 16,1 0-16,17-17 0,-18 17 0,0 0 0,1-18 0,-1 18 0,1 0 0,-1-17 0,0 17 0,1-18 0,-1 18 0,0-18 0,-17 18 0,17-17 15,1 17-15,-1-18 0,1 18 0,-19 0 0,19-18 0,-1 18 0,0-17 0,-17 17 0,17-18 0,1 18 0,-19 0 0,19-18 16,-18 18-16,35-17 0,-53 17 0,35 0 0,-35-35 0,35 35 0,-17 0 0,18 0 0,-1-18 0,0 18 0,-17-18 0,17 1 0,1 17 16,-19 0-16,19 0 0,-18-18 0,17 18 0,-17-18 0,17 18 0,-17 0 0,-18-17 0,35-1 0,-17 18 0,0 0 0,17 0 0,0 0 0,-35 0 0,36-18 15,-19 1-15,19 17 0,-18 0 0,17 0 0,-17 0 0,-36-18 0,53 18 0,-17-18 0,0 18 0,0-17 0,-1 17 0,1 0 0,17 0 0,1 0 0,-19-18 16,1 18-16,-18-17 0,18-1 0,-18 18 0,35 0 0,-17 0 0,0 0 0,0-18 0,17 18 0,-17 0 0,-1-17 0,-16 17 0,16 0 15,19 0-15,-36 0 0,35-18 0,-35 18 0,0 0 0,36-18 0,-19 18 0,19 0 0,-72-17 0,54 17 0,0 0 0,0 0 0,-1-18 16,19 18-16,-19-18 0,1 18 0,-18 0 0,36 0 0,-36 0 0,35 0 0,-35-17 0,18 17 0,17 0 0,-35-18 0,18 18 16,0 0-16,17 0 0,0 0 0,-52-17 0,52 17 0,1 0 0,-19 0 0,19-18 0,-36 18 0,35 0 0,-35 0 0,18-18 15,17 18-15,-17 0 0,0-17 0,17 17 0,1 0 0,-1 0 0,0 0 0,-17 0 0,17 0 0,1-18 0,-19 18 0,19 0 0,-19-18 16,19 18-16,-1 0 0,1 0 0,-1 0 0,0 0 0,1-17 0,-1 17 0,-17 0 0,17 0 0,0 0 0,1 0 0,-1 0 16,1-18-16,-1 18 0,0 0 0,1 0 0,-1 0 0,0 0 0,18-18 0,-17 18 0,-19-17 0,19 17 0,-1 0 0,0 0 0,-17 0 0,0 0 15,35-18-15,-35 18 0,17-18 0,0 18 0,-17 0 0,0 0 0,35-17 0,-18 17 0,-17-18 0,0 18 0,17 0 0,0 0 16,-35-17-16,18 17 0,18-18 0,-1 18 0,0 0 0,-17 0 0,0-18 0,-1 18 0,19-17 0,-18 17 0,17 0 15,0 0-15,-52-18 0,34 0 0,19 18 0,-1 0 0,-17 0 0,17 0 0,1 0 0,-19-17 0,19 17 0,-1 0 0,0-18 0,-17 18 0,17 0 16,1 0-16,-18 0 0,-1-18 0,19 18 0,-19-17 0,1 17 0,17 0 0,1 0 0,-19-18 0,19 18 0,-36-17 0,35 17 16,-17 0-16,17 0 0,1-18 0,-19 18 0,19-18 0,-18 18 0,17 0 0,-17-17 0,17 17 0,0-18 0,1 18 0,-1 0 0,-17 0 15,35-18-15,-53 18 0,53-17 0,-35 17 0,17-18 0,-17 18 0,17 0 0,0-18 0,1 1 0,-18 17 0,17-18 0,0 18 16,1 0-16,-19-17 0,19 17 0,-1-18 0,-17 18 0,-1-18 0,19 18 0,-1 0 0,1-17 0,-1-1 0,-17 18 16,17 0-16,0-18 0,1 18 0,17-17 0,-36 17 0,19-18 0,-18 18 0,17-18 0,-17 18 0,17-17 0,-17-1 15,-1 18-15,19-17 0,-1 17 0,-17-18 0,0 0 0,-1 18 0,19-17 0,-1 17 0,0 0 16,1-18-16,-1 18 0,0-18 0,1 18 0,-1 0 0,1-17 0,-1 17 0,0 0 0,1-18 0,-1 18 15,0 0-15,18-18 0,-17 18 0,-1 0 0,18-17 0,-18 17 0,1 0 0,-1-18 0,1 18 16,-1 0-16,0-18 0,1 18 0,-1 0 0,0-17 0,1-1 16,-1 18-16,0 0 0,1 0 0,17-17 0,-18 17 0,1 0 0,-1 0 0,0-18 15,1 18-15,-1 0 0,0-18 0,1 18 0,-1-17 0,0 17 16,1 0-16,-1 0 0,18-18 0,-18 18 0,1 0 0,-1 0 0,1 0 0,17-18 16,-18 18-16,0 0 0,1 0 0,17-17 0,-18 17 0,0 0 0,18-18 0,-17 18 15,-1 0-15,0 0 0,18-18 0,-17 18 0,-1 0 0,1-17 0,-1 17 0,0 0 16,1 0-16,-1-18 0,0 18 0,1 0 0,17-17 0,-18 17 0,0 0 0,1 0 15,-1 0-15,18-18 0,-18 18 0,1 0 0,-1 0 0,1-18 0,-1 18 0,0-17 0,1 17 0,-1 0 0,0 0 16,-17-18-16,17 18 0,1 0 0,-1-18 0,1 18 0,-1 0 0,0 0 0,18-17 0,-17 17 16,-1 0-16,0-18 0,1 18 0,-1 0 0,0 0 0,1 0 0,17-18 0,-18 18 0,1 0 0,-1 0 0,18-17 0,-18 17 15,1 0-15,-1-18 0,0 18 0,1 0 0,-1 0 0,0 0 0,18-18 0,-17 18 0,-1 0 0,1 0 0,-1 0 0,18-17 16,-18 17-16,1 0 0,-1 0 0,0 0 0,1 0 0,17-18 0,-18 18 0,0 0 0,18-17 0,-17 17 0,-1 0 0,0 0 0,1 0 16,-1-18-16,1 18 0,-1 0 0,0 0 0,1-18 0,-1 18 0,0 0 0,1 0 0,-1 0 15,0 0-15,1-17 0,-1 17 0,18-18 0,-17 18 0,-1 0 0,0 0 0,1 0 16,17-18-16,-18 18 0,0 0 0,1 0 0,-1 0 15,18-17-15,-18 17 0,1 0 16,17-18 31,-18 18 0,18-18-47,-18 18 0,1-17 15,-1 17-15,18-18 0,-17 18 16,-1 0-16,18-17 0,-18 17 0,1-18 0,17 0 0,-18 18 16,0 0-16,1-17 0,-1 17 0,0-18 0,1 18 15,-1 0-15,18-18 0,-17 18 0,17-17 0,-18 17 0,0 0 16,1 0-16,17-18 0,-18 18 16</inkml:trace>
  <inkml:trace contextRef="#ctx0" brushRef="#br0" timeOffset="-16654.28">12118 15857 0,'18'0'16,"-18"18"-16,17-18 0,1 0 16,-1 0-16,1 0 0,0 0 15,-1 0-15,1 0 0,0 0 0,-1 0 16,1 0-16,0 0 0,-1 0 0,1 0 0,-1 18 16,1-18-16,0 0 0,-1 0 0,1 0 0,0 0 0,-1 0 0,1 0 15,0 0-15,87 0 0,-87 0 16,0 0-16,-1 0 0,1 0 0,0 0 0,-1 0 0,1 17 0,0-17 0,-1 0 15,1 0-15,-1 0 0,1 0 0,0 0 0,-1 0 0,1 0 16,0 0-16,-1 0 0,1 0 0,-18 18 0,18-18 0,-1 0 16,-17 18 109,0-1-110,0 1-15,-17-18 0,17 17 16,0 1-16,-18-18 0,0 18 16,18-1-16,-17-17 15,17 18 1,-18-18 46,0 0-30,1 0-32,-1 0 0,0 0 15,18-18-15,-17 18 0,-1 0 16,1-17-16,-1 17 0,18-18 15,-18 18-15,1 0 0,17-18 0,-18 18 0,0-17 0,1 17 16,-1 0-16,18-18 0,-18 18 0,1 0 0,17-17 16,-18 17-16,-35-36 15,36 36 17,-1 0-1,0 0-16,1 0-15,-1 0 16,0 0 0,1 0-16,-1 0 15,0 0 32,1 18-16,-1-18-31,18 18 16,-17-18-16,17 17 0,0 1 16,-18-18-16,18 17 15,-18-17-15,18 18 0,-17-18 16,17 18 0,0-1 109,17-17-110,1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08:4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14429 5186 0,'53'0'15,"-36"0"-15,1 0 16,88 0 0,-89 0-16,1 0 15,0 0-15,-1 0 0,1 0 0,-1 0 0,1 0 0,0 0 16,-1 0-16,1 0 0,0 0 0,-1 0 0,1 0 0,0 0 0,-1 0 15,1 0-15,-1 0 0,1 0 0,0 0 0,-1 0 0,1 0 0,0 0 0,-1 0 0,1 0 16,0 0-16,-1 0 0,1 0 0,0 0 0,-1 0 0,1 0 0,-1 0 0,19 17 16,-19-17-16,1 0 0,0 0 0,-1 0 0,1 0 0,0 0 0,-1 0 0,1 0 0,35 0 15,-36 0-15,1 0 0,17 0 0,-17 18 0,0-18 0,17 0 0,-17 0 0,17 0 16,-18 0-16,1 0 0,0 0 0,-18 18 0,35-18 0,-17 0 0,-1 0 0,1 0 0,35 0 16,-36 0-16,1 0 0,0 0 0,-1 17 0,1-17 0,0 0 0,-1 0 0,1 0 0,0 0 15,34 0-15,-34 0 0,0 0 0,-1 0 0,1 0 0,0 0 0,-1 0 0,1 0 16,0 0-16,-1 0 0,1 18 0,-1-18 0,1 0 0,0 0 0,-1 0 0,1 0 0,0 0 15,-1 0-15,1 0 0,17 0 0,-17 0 0,0 0 0,-1 0 0,1 0 0,-1 0 16,1 0-16,0 0 0,35 0 0,-36 0 0,1 0 0,0 0 0,-1 0 0,1 0 16,-1 0-16,1 0 0,0 0 0,-1 0 0,36 0 0,-35 0 0,17 0 0,-17 0 0,0 0 0,-1 0 15,1 0-15,-1 0 0,1 0 0,0 0 0,70 0 0,-70 0 0,-1 0 0,1 0 0,-1 0 16,1 0-16,0 0 0,-1 0 0,1 0 0,17 0 0,-17 0 0,35 0 0,-36 0 0,1 0 0,0 0 0,-1 0 16,1 0-16,0 0 0,17 0 0,-17 0 0,-1 0 0,1 0 0,70 0 0,-70 0 0,-1 0 0,1 0 15,0 0-15,-1 0 0,19 0 0,-19 0 0,18 0 0,1 0 0,34 0 0,-34 0 16,-19 0-16,1 0 0,-1 0 0,1 0 0,0 0 0,-1 0 0,1 0 0,0 0 0,-1 0 0,72 0 0,-72 0 0,1 0 15,-1 0-15,1 0 0,0 0 0,-1 0 0,1 0 0,17 0 0,1 0 0,-19 0 0,54 0 0,-54 0 16,1 18-16,0-18 0,17 0 0,159 17 16,-176-17-16,17 0 0,-18 0 0,19 0 0,-1 0 0,-17 0 0,-1 0 0,1 0 0,0 0 0,70 0 15,-71 0-15,1 0 0,0 0 0,-1 0 0,1 0 0,0 0 0,-1 0 0,1 0 0,0 0 0,17 0 0,-18 0 0,36 0 16,-35 0-16,0 0 0,-1 0 0,1 0 0,0 0 0,-1 0 0,19 0 0,-19 0 0,1 0 0,-1 0 0,54 18 16,-36-18-16,-17 0 0,0 0 0,-1 0 0,1 0 0,-1 0 0,19 0 0,-19 0 0,1 0 15,70 0-15,-53 0 0,-17 0 0,0 0 0,17 0 0,-17 0 0,-1 0 0,1 0 16,0 0-16,34 0 0,-34 0 0,0 0 0,-1 0 0,1 0 0,0 0 0,-1 0 0,1 0 0,0 0 0,-1 0 15,1 0-15,70 0 0,-70 0 0,-1 0 0,1 0 0,0 0 0,-1 0 0,1 0 16,352 0 0,-352 0-16,0 0 0,-1 0 0,1 0 0,0 0 0,-1 0 15,1 0-15,17 0 0,-17 0 0,-1 0 0,54 18 0,-53-18 0,17 0 0,-18 0 0,19 0 16,-19 0-16,19 0 0,-19 0 0,1 0 0,88 0 0,-89 0 0,19 0 0,-19 17 16,1-17-16,0 0 0,-1 0 0,1 0 0,0 0 0,17 0 0,-18 0 0,36 0 0,-17 0 0,-19 0 0,19 0 15,-1 0-15,-18 0 0,19 0 0,-19 0 0,1 0 0,70 0 0,-70 0 0,0 0 0,-1 0 16,1 0-16,-1 0 0,1 0 0,17 0 0,-17 0 0,17 0 0,-17 0 0,52 0 0,-52 0 15,0 0-15,-1 0 0,1 0 0,0 0 0,17 0 0,-17 0 0,17 0 0,-18 0 0,54 18 0,-53-18 16,-1 0-16,1 0 0,0 0 0,-1 0 0,1 0 0,-1 0 0,1 0 0,17 0 0,-17 0 0,0 0 0,52 0 16,-34 0-16,-19 0 0,18 0 0,-17 0 0,0 0 0,-1 0 0,1 0 0,0 0 0,-1 0 0,1 0 0,70 0 15,-70 0-15,-1 0 0,1 0 0,0 0 0,17 0 0,-17 0 0,17 0 0,-17 0 0,70 0 16,-71 0-16,19 0 0,-19 0 0,1 0 0,17 0 0,-17 0 0,-1 0 0,1 0 16,35 0-16,-35 0 0,-1 0 0,1 0 0,0 0 0,17 0 0,-18 0 0,19 0 0,-19 0 15,1 0-15,35 0 0,-35 0 0,17 0 0,-18 0 0,19 0 0,-19 0 0,19 0 16,-19 0-16,19 0 0,-19 0 0,1 0 0,0 0 0,-1 0 0,1 0 0,-1 0 15,1 0-15,0 0 0,17 0 0,-17 0 0,-1 0 0,1 0 0,0 0 0,17 0 0,-18 0 16,1 0-16,0 0 0,35 0 0,-36 0 0,1-18 0,0 18 0,-1 0 16,1 0-16,0 0 0,-1 0 0,1 0 0,-1 0 0,1 0 0,0 0 0,-1 0 0,1 0 0,0 0 15,-1 0-15,1 0 0,0 0 0,34 0 0,-34 0 0,0 0 0,-1 0 16,1 0-16,0 0 0,-1 0 0,1 0 0,0 0 0,17 0 0,-18 0 0,1 0 0,0 0 16,-1 0-16,1 0 0,0 0 0,17 0 0,-17 0 0,-1 0 0,1 0 0,-1-17 0,1 17 15,0 0-15,-1 0 0,1 0 0,0 0 0,-1 0 0,19 0 0,-19 0 0,1 0 16,0 0-16,-1 0 0,1 0 0,-1 0 0,1 0 0,0 0 0,-1 0 0,19 0 0,-19 0 15,1 0-15,0 0 0,-1 0 0,1 0 0,-18-18 0,17 18 0,1 0 0,53 0 16,-54 0-16,1 0 0,0 0 0,-1 0 0,1 0 0,0 0 0,-1 0 0,36-18 16,-35 18-16,-1 0 0,1 0 0,0 0 0,-1 0 0,1 0 0,0 0 0,-1 0 0,18 0 15,-17-17-15,0 17 0,-1 0 0,1 0 0,0 0 0,-1 0 0,-17-18 0,18 18 0,52 0 16,-34 0-16,-19 0 0,1 0 0,0 0 0,-1 0 0,1 0 0,35 0 16,-36 0-16,1-18 0,17 18 0,-17 0 0,0 0 0,-1 0 0,1 0 15,17 0-15,-17 0 0,0 0 0,-1 0 0,1 0 0,-1 0 0,1 0 0,0 0 16,-1 0-16,19 0 0,-19 0 0,1 0 0,0 0 0,-1-17 0,1 17 15,-1 0-15,1 0 0,17 0 0,-17 0 0,0 0 0,-1 0 0,1 0 0,0 0 16,-1 0-16,1 0 0,17 0 0,-17 0 0,-1 0 0,1 0 0,0 0 16,-1 0-16,1 0 0,0 0 0,17 0 0,-17 0 0,-1 0 0,1 0 0,-1 0 0,1 0 15,0 0-15,-1 0 0,1 0 0,0 0 0,35 0 0,-36 0 0,1 0 0,-1 0 0,1 0 16,0 0-16,-1 0 0,19 0 0,-19 0 0,1 0 0,70 0 0,-53 0 0,-17 0 0,17 0 16,-35 17-16,18-17 0,0 0 0,-1 0 0,1 0 0,0 0 0,17 0 0,18 0 0,-18 0 0,-17 0 15,-1 0-15,19 0 0,-19 0 0,1 0 0,-1 0 0,1 0 0,35 18 0,-35-18 0,-1 0 16,1 0-16,0 0 0,-1 0 0,1 0 0,0 0 0,-1 0 0,1 0 15,-1 0-15,1 0 0</inkml:trace>
  <inkml:trace contextRef="#ctx0" brushRef="#br0" timeOffset="2670.54">7214 5909 0,'18'0'31,"0"0"-16,-1 0-15,1 0 0,-1 0 16,178 18 0,-178-18-16,1 0 0,-1 0 0,1 0 0,0 0 0,-1 0 0,1 0 15,0 0-15,-1 0 0,1 0 0,0 0 0,17 0 0,35 0 0,-52 0 0,0 0 0,-1 0 0,1 0 0,0 0 0,17 0 16,-17 0-16,-1 0 0,1 0 0,-1 0 0,19 0 0,-19 0 0,107 0 0,-107 0 0,19 0 0,-1 0 0,-17 0 16,-1 0-16,1 0 0,35 0 0,-36 0 0,1 0 0,17 0 0,177 0 0,-177 0 0,-17 0 0,0 0 15,35 0-15,-36 0 0,18 0 0,1 0 0,-19 0 0,36 0 0,-35 0 0,176 0 0,-159 17 0,-17-17 16,35 0-16,-36 0 0,19 0 0,-19 0 0,19 0 0,17 0 0,-36 0 0,1 0 0,17 0 0,141 18 0,-140-18 15,-19 0-15,1 0 0,35 0 0,-35 0 0,-1 0 0,18 0 0,1 0 0,-19 0 0,19 0 0,-19 0 0,124 18 16,-123-18-16,17 0 0,1 0 0,-19 17 0,1-17 0,17 0 0,-17 0 0,-1 0 0,19 0 0,-19 0 0,125 0 16,-125 0-16,1 0 0,-1 0 0,19 18 0,-19-18 0,1 0 0,17 0 0,-17 17 0,0-17 0,-1 0 0,1 0 0,105 0 15,-105 0-15,0 0 0,-1 0 0,1 0 0,17 0 0,-17 18 0,-1-18 0,1 0 0,0 0 0,-1 0 0,71 18 16,-70-18-16,0 0 0,-1 0 0,1 0 0,0 0 0,-1 0 0,1 0 0,0 0 0,17 0 0,-17 0 0,70 0 16,-71 0-16,1 17 0,0-17 0,-1 0 0,1 0 0,0 0 0,-1 0 0,18 0 0,-17 0 0,0 0 15,52 18-15,-52-18 0,0 0 0,-1 0 0,1 0 0,0 0 0,17 0 0,-18 0 0,1 0 0,0 0 0,-1 0 16,1 0-16,88 0 0,-89 18 0,1-18 0,0 0 0,17 0 0,-17 0 0,17 0 0,-17 0 0,-1 0 0,1 0 0,-1 0 15,19 17-15,52-17 0,-70 0 0,17 0 0,-18 0 0,1 18 0,17-18 0,-17 0 0,17 18 16,-17-18-16,0 0 0,17 0 0,53 0 0,-70 0 0,-1 0 0,1 0 0,17 0 0,-35 17 0,18-17 0,0 0 0,-1 0 0,1 0 16,17 0-16,-17 0 0,88 0 0,-71 0 0,-17 0 0,-1 0 0,1 0 15,-1 18-15,1-18 0,0 0 0,-1 0 0,36 0 0,-35 0 0,0 0 0,-1 0 16,1 0-16,-1 0 0,1 0 0,0 0 0,-1 0 0,1 0 16,0 0-16,-1 0 0,1 0 15,0 0 63,-1 0-62,-17-18-16,18 18 0,-18-17 16,17 17-16,1 0 0,-18-18 15,0 0-15,18 18 0,-18-17 16,17 17-16,-17-18 0,18 18 15,0-18-15,-18 1 16,17 17 0</inkml:trace>
  <inkml:trace contextRef="#ctx0" brushRef="#br0" timeOffset="5281.3">14940 5891 0,'0'0'0,"18"0"15,-1 0 17,1 0-17,0 0 1,-1 0-16,1 0 0,0 0 15,-1 0-15,1 0 0,0 0 0,-1 0 0,1 0 16,105 0-16,-105 0 16,0 0-16,-1 0 0,1-17 0,-1 17 0,36 0 0,-35 0 0,0 0 0,-1 0 0,1 0 0,0 0 0,17 0 15,-17 0-15,17 0 0,-18 0 0,19 0 0,17 0 0,-36 0 0,1 0 0,0 0 0,-1 0 0,1 0 0,17 0 16,-17 0-16,17 0 0,0 0 0,1 0 0,-19 0 0,71 0 0,-70 0 0,17 0 0,-17 0 0,17 0 0,-17 0 16,-1 0-16,19 0 0,-19 0 0,1 0 0,17 0 0,1 0 0,-19 0 0,124 0 0,-123 0 0,17 17 0,-17-17 0,0 0 15,34 0-15,-34 0 0,17 0 0,-17 18 0,17-18 0,1 0 0,-19 0 0,1 0 0,141 0 0,-124 0 0,0 0 16,-17 18-16,17-18 0,0 0 0,1 0 0,-1 17 0,-17-17 0,17 0 0,0 0 0,0 0 0,124 18 0,-141-18 0,17 0 15,-17 0-15,35 0 0,-18 0 0,0 0 0,-17 0 0,-1 0 0,36 0 0,-17 0 0,-1 0 0,159 18 16,-176-1-16,35-17 0,-18 0 0,-18 0 0,1 0 0,17 0 0,18 0 0,-17 0 0,-19 0 0,18 0 0,-17 0 0,176 18 16,-176-18-16,17 0 0,0 17 0,-17-17 0,0 0 0,17 0 0,-18 0 0,19 0 0,-1 18 0,-17-18 0,-1 0 0,124 0 15,-123 0-15,0 0 0,17 0 0,-17 0 0,-1 0 0,19 0 0,-19 0 0,18 0 0,-17 18 0,0-18 0,-1 0 0,72 0 16,-54 0-16,-17 0 0,-1 0 0,18 0 0,-35 17 0,18-17 0,0 0 0,-1 0 0,1 0 0,0 0 16,17 0-16,0 18 0,-17-18 0,-1 0 0,1 0 0,0 0 0,-1 0 0,1 0 15,0 0-15,-1 0 0,1 0 0,0 0 0,-1 0 0,1 0 0,-1 0 0,1 0 16,-18 18-16,35-18 0,-17 0 0,0 0 0,-1 0 0,1 0 0,0 0 0,-1 0 15,1 0-15,17 0 0,-17 0 0,-1 0 0,1 0 0,0 0 0,-1 0 0,1 0 0,0 0 16,317 0 0,-300 0-16,-17 0 0,17 0 0,-17 0 0,17 0 0,-17 0 0,-1 0 15,1 0-15,-1 0 0,1 0 0,0 0 0,-1 0 0,89 0 0,-88 0 0,17 0 0,-17 0 0,-1 0 16,1 0-16,0 0 0,-1 0 0,19 0 0,-19 0 0,18 0 0,36 0 0,-53 0 0,-1 0 0,1 0 0,0 0 0,17 0 16,-18 0-16,19 0 0,-19 0 0,1 0 0,0 0 0,-1 0 0,89 0 0,-88 0 0,-1 0 0,1 0 0,0 0 15,17 0-15,-17 0 0,-1 0 0,1 0 0,0 0 0,-1 0 0,71 0 0,-70 0 0,17 0 0,-17 0 16,0 0-16,-1 0 0,1 0 0,0 0 0,-1 0 0,1 0 0,-1 0 0,1 0 0,70 0 0,-52 0 0,-1 0 15,-18 0-15,19 0 0,-19 0 0,1 0 0,0 0 0,-1 0 0,19 0 0,52 0 0,-71 0 16,19 0-16,-19 0 0,19 0 0,-36-18 0,17 18 0,18 0 0,-17 0 0,0 0 0,-1 0 0,72 0 16,-72 0-16,1 0 0,0 0 0,-1 0 0,18 0 0,-17 0 0,0 0 0,-1 0 0,1 0 0,0 0 0,-1 0 0,19-18 0,52 18 15,-53 0-15,-17 0 0,-1 0 0,19 0 0,-1 0 0,-17 0 0,-1 0 0,1 0 0,-1 0 0,19 0 0,-19 0 0,89 0 16,-88 0-16,-1 0 0,1 0 0,17 0 0,1 0 0,-19 0 0,19 0 0,-19 0 0,18 0 0,-17 0 0,88 0 16,-71 0-16,-17 0 0,-1 0 0,1 0 0,0-17 0,-1 17 0,19 0 0,-19 0 0,19 0 0,-1 0 0,71 0 15,-71 0-15,-17 0 0,17 0 0,-17 0 0,-1 0 0,1 0 0,-1 0 0,1-18 0,17 18 0,-17 0 0,0 0 0,17 0 16,71 0-16,-89 0 0,1 0 0,0 0 0,17 0 0,-17 0 0,-1 0 0,19 0 0,-1 0 0,-18 0 15,1 0-15,0 0 0,70 0 0,-70 0 0,-1 0 0,1 0 0,-1 0 0,19 0 0,-19 0 0,1 0 0,0 0 0,-1 0 0,1 0 16,0 0-16,-1 0 0,71 0 0,-70 0 0,17 0 0,1 0 0,-19 0 0,1 0 0,0 0 16,-1 0-16,1 0 0,-1 0 0,1 0 0,70 0 0,-70 0 0,17 0 0,-17 0 0,-1 0 0,1 0 15,0 0-15,-1 0 0,19 0 0,-19 0 0,36 0 0,-35 0 0,0 0 0,-1 0 0,1 0 0,-1 0 0,1 0 16,0 0-16,-1 0 0,1 0 0,0 0 0,35 0 0,-36 0 0,1 0 0,-1 0 0,1 0 16,0 0-16,-1 0 0,19 0 0,-19 0 0,1 0 0,17 0 0,0 0 0,-17 0 15,0 0-15,-1 0 0,1 0 0,0 0 0,-1 0 0,19 0 0,-19 0 0,1 0 16,-1 0-16,1 0 0,0 0 0,-1 0 0,1 0 0,0 0 0,-1 0 0,19 0 0,-19 0 15,19 0-15,-36-18 0,17 18 0,1 0 0,-1 0 0,1 0 0,17 0 0,-17 0 0,17 0 0,-17 0 16,0 0-16,-1 0 0,1 0 0,-1 0 0,1 0 0,0 0 0,-1 0 0,1 0 0,0 0 0,-1 0 0,107 0 16,-89 0-16,-17 0 0,-1 0 0,1 0 0,17 0 0,-17 0 0,0 0 0,17 0 0,-18 0 0,19 0 0,70 0 15,-89 0-15,1 0 0,-1 0 0,19 0 0,-19 0 0,1 0 0,0 0 0,35 0 0,-36 0 0,18 0 0,1 0 0,52 0 16,-70 0-16,17 0 0,0 0 0,0 0 0,-17 0 0,0 0 0,-1 0 0,1 0 0,17 0 0,-17 0 0,0 0 0,34 0 16,-16 0-16,-19 0 0,1 0 0,0 0 0,-1 0 0,19 0 0,-19 0 0,1 0 0,0 0 0,-1 0 0,18 0 15,1 0-15,-19 0 0,1 0 0,0 0 0,-1 0 0,1 0 0,0 0 0,-1 0 0,-17 18 16,35-18-16,-17 0 0,0 0 0,-1 0 0,1 0 15,0 18-15</inkml:trace>
  <inkml:trace contextRef="#ctx0" brushRef="#br0" timeOffset="6695.05">7056 6668 0,'17'0'47,"1"0"-31,-1 0-16,1 0 0,0 0 0,-1 0 15,1 0-15,0 0 0,-1 0 0,1 0 0,0 0 0,-1 0 0,1 0 0,-1 0 0,19 0 16,-19 0-16,54 0 0,-53 0 0,-1 0 0,19 0 0,-19 0 0,18 0 0,-17 0 0,0 0 0,-1 0 15,1 0-15,0-18 0,87 18 0,-69 0 0,-19-18 0,1 18 0,0 0 0,17 0 0,0-17 0,-17 17 0,0 0 0,-1 0 16,36 0-16,-18 0 0,54-18 0,-54 18 0,0 0 0,0-18 0,-17 18 0,0 0 0,35 0 0,-18 0 0,-18 0 16,19 0-16,-1 0 0,-17 0 0,17 0 0,106-17 0,-106 17 0,1 0 0,-1 0 0,0 0 0,-17 0 0,17 0 0,0 0 15,1 0-15,-19-18 0,19 18 0,-1 0 0,0 0 0,71 0 0,-71 0 0,-17 0 0,0 0 0,17 0 0,0 0 0,-17 0 16,17 0-16,-17 0 0,17 0 0,-17 0 0,17 0 0,-18 0 0,125 0 0,-125 0 0,1 0 0,-1 0 0,36 0 0,-17 0 16,-19 0-16,19 0 0,-19 0 0,1 0 0,17 0 0,-17 0 0,88 0 0,-89 0 0,19 0 0,-1 0 15,0 0-15,-17 0 0,17 0 0,-17 0 0,-1 0 0,1 0 0,0 0 0,52 0 0,-52 0 0,-1 0 0,1 0 16,0 0-16,17 0 0,-17 0 0,-1 0 0,1 0 0,0 0 0,17 0 0,-18 0 0,19 0 0,-19 0 15,1 0-15,0 0 0,-1 0 0,1 0 0,0 0 0,-1 0 0,1 0 0,35 0 0,-36 0 16,1 0-16,0 0 0,-1 0 0,1 0 0,0 0 0,-1 0 0,1 0 0,17 0 16,-17 0-16,-1 0 0,1 0 0,0 0 0,-1 0 0,1 0 0,0 0 0,-1 0 0,1 0 0,-1 0 0,1 0 15,0 0-15,-1 0 0,1 0 0,0 0 0,-1 0 0,1 0 0,0 0 0,17 0 0,0 0 16,-17 0-16,-1 0 0,1 0 0,17 0 0,-17 0 0,0 0 0,-1 0 0,19 0 16,-19 0-16,1 0 0,-1 0 0,1 0 0,0 0 0,-1 0 0,1 0 0,0 0 15,-1 0-15,19 0 0,-19 0 0,1 0 0,0 0 0,-1 0 0,1 0 0,-1 0 0,1 0 0,0 0 16,317 0-1,-300 0-15,-17 0 0,-1 0 0,1 0 0,0 0 16,-1 0-16,1 0 0,17 0 0,0 0 0,-17 0 0,0 0 0,-1 0 0,1 0 0,0 0 16,-1 0-16,1 0 0,0 0 0,17 0 0,-17 0 0,-1 0 0,1 0 0,-1 0 15,1 0-15,0 0 0,-1 0 0,1 0 0,0 0 0,-1 0 16,1 0-16,0 0 0,-1 0 0,1 0 16,-1 0-16,1 0 0,0 0 15,35 0 1,-36 0-16,1 0 15,0 0-15,-1 0 16,1 0 0,0 0-16</inkml:trace>
  <inkml:trace contextRef="#ctx0" brushRef="#br0" timeOffset="10627.58">8625 7426 0,'18'0'31,"0"0"-15,-1 0-16,1 0 0,0 0 0,-1 0 0,1 0 16,0 0-16,-1 0 0,1 0 0,-1 0 0,1 0 0,17 0 15,-17 0-15,17 0 0,-17 0 0,-18-18 0,18 18 0,-1 0 0,1 0 0,-18-17 0,17 17 0,19 0 16,-19 0-16,36 0 0,-17 0 0,-36-18 0,17 18 0,1 0 0,0 0 0,-1 0 0,18 0 0,-17 0 0,17 0 15,-17 0-15,53-18 0,-36 18 0,-18 0 0,19 0 0,-19-17 0,1 17 0,0 0 0,17 0 0,-17 0 0,-1 0 16,18 0-16,-17 0 0,88 0 0,-71 0 0,0 0 0,1 0 0,-19 0 0,36 0 0,-35 0 0,0-18 16,17 18-16,0 0 0,-17 0 0,-1 0 0,125 0 0,-107 0 0,0-18 0,0 18 0,-17 0 0,0 0 0,17 0 0,0 0 15,-17 0-15,0 0 0,34 0 0,-16 0 0,-19 0 0,124 0 0,-123 0 0,17 0 0,18 0 0,-35 0 0,17 0 16,-17 0-16,17 0 0,0 0 0,-17 0 0,17 0 0,1 0 0,105 0 0,-106 0 0,0 0 0,-17 0 0,17 0 0,0 0 16,1 0-16,-19 0 0,19 0 0,-19 0 0,19 0 0,-1 0 0,0 0 0,89 0 0,-89 0 0,0 0 0,0 0 0,1 0 15,-19 0-15,1 0 0,35 0 0,-35 0 0,-1 18 0,18-18 0,1 0 0,105 0 0,-106 0 0,-17 0 0,17 0 0,0 0 16,1 0-16,-19 0 0,1 0 0,35 18 0,-18-18 0,-17 0 0,17 0 0,-17 0 0,35 0 0,52 17 0,-69-17 0,-19 0 15,36 0-15,-35 18 0,17-18 0,0 0 0,-17 0 0,17 0 0,-17 0 0,35 0 0,0 0 0,88 18 0,-106-18 16,-17 0-16,35 0 0,-36 0 0,19 17 0,-19-17 0,19 0 0,16 0 0,-34 0 0,17 0 0,1 0 0,105 18 16,-88 0-16,-18-18 0,-17 0 0,35 0 0,-36 0 0,18 0 0,18 17 0,-35-17 0,0 0 0,17 0 0,0 0 0,18 0 0,106 18 15,-124-18-15,-17 0 0,17 18 0,0-18 0,1 0 0,-19 0 0,19 17 0,-1-17 0,0 0 0,0 0 0,1 0 0,-19 0 0,124 0 16,-105 0-16,-19 0 0,19 0 0,-19 18 0,18-18 0,-17 0 0,0 0 0,17 0 0,0 0 0,-17 0 0,17 0 0,89 17 16,-107-17-16,1 0 0,0 0 0,17 0 0,-17 0 0,-1 0 0,18 0 0,-17 0 0,17 0 0,-17 0 0,0 0 0,70 0 15,-70 0-15,17 0 0,-18 0 0,1 0 0,0 0 0,17 18 0,-17-18 0,-1 0 0,19 0 16,-19 0-16,36 0 0,-35 0 0,-1 0 0,1 0 0,17 0 0,-17 0 0,0 0 0,-1 0 0,1 0 15,-1 0-15,36 0 0,-17 0 0,-19 0 0,1 0 0,0 0 0,-1 0 0,1 0 16,17 0-16,-17 0 0,17 0 0,-17 0 0,-1 0 0,1 0 0,0 0 0,-1 0 16,1 0-16,0 0 0,17 0 0,-18 0 0,1 0 0,0 0 0,-1 0 15,1 0-15,0 0 0,-1 0 0,1 0 0,0 0 0,-1 0 0,1 0 0,-1 0 0,1 0 16,0 0-16,-1 0 0,1 0 0,0 0 0,-1 0 0,1 0 0,0 0 0,-1 0 0,1 0 16,0 0-16,-1 0 0,1 0 0,-1 0 0,19 0 0,-19 0 0,1 0 0,0 0 15,-1 0-15,1 0 0,0 0 0,-18-18 0,17 18 0,1 0 0,-1 0 0,19 0 0,-19 0 0,1 0 0,17 0 16,-17 0-16,0 0 0,-1 0 0,-17-17 0,18 17 0,-1 0 0,1 0 0,53-18 0,-54 18 15,1 0-15,0 0 0,-1 0 0,1 0 0,-1 0 0,1 0 0,0 0 0,-1-17 0,54 17 0,-53 0 16,-1 0-16,1 0 0,0 0 0,-1 0 0,1 0 0,-1-18 0,1 18 0,0 0 0,-1 0 0,19-18 16,-19 18-16,1 0 0,0 0 0,-1 0 0,1 0 0,-1 0 0,19 0 0,-19 0 0,-17-17 0,53 17 15,-35 0-15,0 0 0,-1 0 0,1 0 0,0 0 0,-1 0 0,1 0 0,-1 0 0,1 0 0,0-18 0,35 18 16,-36 0-16,1 0 0,17 0 0,-17 0 0,-1 0 0,-17-18 0,36 18 0,-19 0 16,19 0-16,-19 0 0,1 0 0,-18-17 0,18 17 0,-1 0 0,1 0 0,-1 0 0,1 0 0,0 0 0,-1 0 15,19 0-15,-19 0 0,1 0 0,0 0 0,-18-18 0,17 18 0,1 0 0,-1 0 16,1 0-16,0 0 0,-1 0 0,1 0 0,0 0 0,-1 0 0,1 0 15,0 0-15,-1 0 0,1 0 0,0 0 0,-1 0 0,1 0 16,-1 0-16,1 0 0,0 0 0,-1 0 16,-17-18-16,18 18 0,0 0 0,-1 0 15,1 0-15,0 0 16,-1 0-16,1 0 0,-18-17 0,17 17 16,1 0-16,0 0 0,-1 0 15,1 0-15,0 0 0,-1 0 0,1 0 16,0 0-16,-1 0 0,1 0 15,0 0-15,-1 0 0,1 0 0,-1 0 0,1 0 16,0 0-16,-1 0 0,1 0 0,0 0 0,-1 0 0,1 0 0,0 0 16,-1 0-16,230 35 15,-229-35-15,-1 0 0,1 0 0,0 0 0,52 18 16,-52-18-16,-1 0 0,1 0 0,0 17 0,-1-17 0,19 0 0,-19 0 0,19 0 0,-19 0 16,1 0-16,17 18 0,-17-18 0,-1 0 0,1 0 0,0 0 0,-1 0 0,1 0 0,0 0 0,-1 0 0,1 0 0,52 18 15,-52-18-15,0 0 0,-1 0 0,1 17 0,0-17 0,-1 0 0,1 0 0,0 0 0,-1 0 0,19 0 16,-19 0-16,54 0 0,-54 18 0,1-18 0,17 0 0,-17 0 0,17 0 0,-17 0 0,17 0 15,-17 0-15,-1 0 0,36 0 0,-35 0 0,0 0 0,-1 0 0,1 0 0,-1 18 0,1-18 0,0 0 0,-1 0 0,1 0 16,0 0-16,52 17 0,-52-17 0,-1 0 0,1 0 0,0 0 0,-1 0 0,1 0 0,0 0 16,-1 0-16,19 0 0,-19 0 0,19 0 0,-19 0 0,-17 18 0,18-18 0,17 0 0,-17 0 15,-1 0-15,1 0 0,0 0 0,-1 0 0,1 0 0,0 0 0,-1 0 0,1 0 0,-1 0 16,1 0-16,0 17 0,-1-17 0,19 0 0,-19 0 0,1 0 0,0 0 16,-1 0-16,1 0 0,0 0 0,17 0 0,-18 0 0,1 0 15,0 18-15,-1-18 0,1 0 0,0 0 0,-1 0 0,1 0 0,0 0 16,-1 0-16,1 0 0,-1 0 0,1 0 15,0 0-15,-1 0 0,1 0 32,-18 18-17,18-18-15,-1 0 0,1 0 0,-18 17 16,18-17-16,-1 18 0,-17 0 16,0-1-16,18-17 0,-18 18 0,-18-18 0,1 0 0,17 18 15,-36-18-15,19 0 0,34 0 281,1 0-281,0 0 0,17 0 0,-18 0 0,1 0 0,0 0 0,-1 0 16,-17-18-16,18 18 0,0 0 0,-1 0 0,1 0 0,0 0 0,-1 0 16,1 0-16,-1 0 0,1 0 0,0 0 15,-1 0-15,1 0 0,0 0 0,-1 0 16,1 0-16,0 0 0,-1 0 0,1 0 16,0 0-16,-1 0 0,1 0 0,-1 0 15,1 0-15,0 0 0,-1 0 0,1-18 0,0 18 16,-1 0-16,1 0 0,0 0 0,-1 0 0,1 0 0,-1 0 0,1 0 0,17 0 15,-17 0-15,0 0 0,-1 0 0,1 0 0,0 0 0,17 0 0,-17 0 16,-1 0-16,1 0 0,-1 0 0,1 0 0,0 0 0,-1 0 0,19 0 16,-19 0-16,1 0 0,0 0 0,-1 0 0,1 0 0,17 0 0,-17 0 0,17 0 15,-17 0-15,-1 0 0,1 0 0,0 0 0,-1 0 0,1 0 0,-1 0 0,1 0 0,17 0 16,1 0-16,-19 0 0,1 0 0,0 0 0,-1 0 0,1 0 0,-1 0 0,19 0 16,-1 0-16,-17 0 0,-1 0 0,1 0 0,0 0 0,-1 0 0,1 0 0,17 0 0,-17 0 15,17 0-15,-17 0 0,-1 0 0,1 0 0,0 0 0,-1 0 0,1 18 0,17-18 16,-17 0-16,17 0 0,-17 0 0,-1 0 0,1 0 0,0 0 0,-1 0 0,1 0 0,0 0 15,-1 0-15,19 0 0,-19 0 0,1 0 0,-1 0 0,1 0 0,0 0 0,-1 0 16,19 0-16,-19 0 0,19 0 0,-19 0 0,1 0 0,-1 0 0,1 0 16,0 0-16,-1 0 0,1 0 0,0 0 0,-1 0 0,1 0 0,0 0 0,-1 0 0,1 0 15,-1 0-15,1 0 0,17 0 0,-17 0 0,0 0 0,-1 0 0,1 0 0,0 0 16,-1 0-16,1 0 0,-1 0 0,1 0 0,0 0 0,17 0 0,-17 0 0,-1 0 0,1 0 16,0 0-16,-1 0 0,1 0 0,0 0 0,17 0 0,-18 0 0,19 0 0,-19 0 0,1 0 0,0 0 15,-1 0-15,1 0 0,17 0 0,-17 0 0,-1 0 0,19 0 0,-1 0 0,-17 0 0,-1 0 0,1 0 16,0 0-16,-1 0 0,1 0 0,0 0 0,-1 0 0,1 0 0,-1 0 0,54 0 0,-36 0 0,-17 0 15,0 0-15,17 0 0,-18 0 0,1 0 0,0 0 0,-1 0 0,1 0 0,53 0 0,-54 0 16,18 0-16,-17 0 0,0 0 0,-1 0 0,19 0 0,-19 0 0,19 0 0,-19 0 0,1 0 0,35 0 16,-36 0-16,1 0 0,0 0 0,-1 0 0,19 0 0,-19 0 0,19 0 0,-19 0 0,18 0 0,1 0 0,34 0 15,-52 0-15,0 0 0,17 0 0,-18 0 0,19 0 0,-19 0 0,1 0 0,0 0 0,-1 0 0,1 0 0,0 0 0,87 18 16,-87-18-16,0 0 0,-1 0 0,1 0 0,0 0 0,17 0 0,-17 17 0,17-17 0,0 0 0,-17 0 16,35 0-16,-18 0 0,-17 0 0,-1 0 0,1 0 0,-1 0 0,19 0 0,-19 0 0,1 0 0,53 0 15,-54 0-15,1 0 0,-1 0 0,1 0 0,0 0 0,-1 0 0,1 0 0,0 0 0,-1 0 16,19 0-16,-19 0 0,1 0 0,0 0 0,-1 0 0,1 0 0,-1 0 0,1 0 0,0 0 0,-1 0 15,1 0-15,17 0 0,-17 0 0,0 0 0,-1 0 0,1 0 0,-1 0 0,1 0 0,0 0 16,-1 0-16,1 0 0,0 0 0,-1 0 0,1 0 0,0 0 0,-1 0 0,-17-17 0,18 17 16,0 0-16,-1 0 0,1 0 0,-1 0 0,1 0 0,0 0 0,-1 0 15,1 0-15,0 0 0,-1 0 0,1 0 16</inkml:trace>
  <inkml:trace contextRef="#ctx0" brushRef="#br0" timeOffset="11904.59">6315 8096 0,'17'0'110,"1"0"-110,0 0 0,-1 0 0,1 0 0,0 0 0,-1 0 0,1 0 15,17 0-15,-17 0 0,17 0 0,-17 0 0,-1 0 0,1 0 0,0 0 0,-1 0 16,1 0-16,70-17 0,-70 17 0,-1 0 0,1 0 0,0-18 0,17 18 0,-17 0 0,17 0 0,-18 0 0,1 0 15,17 0-15,71 0 0,-71 0 0,-17 0 0,0-18 0,17 18 0,-17 0 0,17 0 0,0 0 0,0 0 0,1 0 16,-19-17-16,19 17 0,87 0 0,-88 0 0,1 0 0,-19 0 0,1 0 0,35 0 0,-35 0 0,17 0 0,-18 0 16,19 0-16,-1 0 0,-17 0 0,158 0 0,-141 0 0,1 0 0,-1 0 0,0 0 0,-17 0 0,17 0 0,0 0 15,1 0-15,-1 0 0,0 0 0,-17 0 0,141 0 0,-124 0 0,0 0 0,0 0 0,-17 0 0,17 0 0,1 0 16,-1 0-16,-17 0 0,17 0 0,0 0 0,0 0 0,1 0 0,105 0 0,-106 0 0,0 0 0,-17 0 0,35 0 0,-35 0 0,17 0 16,-18 0-16,19 0 0,-1 0 0,0 0 0,-17 0 0,17 0 0,106 0 0,-105 0 0,-1 0 0,0 0 15,0 17-15,1-17 0,-19 0 0,1 0 0,17 0 0,-17 0 0,-1 0 0,107 0 0,-89 0 0,-17 0 0,0 0 16,-1 0-16,18 0 0,-17 0 0,0 0 0,-1 0 0,1 0 0,0 0 0,17 0 0,-17 0 0,70 0 0,-53 0 15,-17 18-15,-1-18 0,1 0 0,0 0 0,-1 0 0,1 0 0,0 0 0,17 0 0,-18 0 0,36 0 0,-35 0 16,-18 18-16,18-18 0,-1 0 0,1 0 0,0 0 0,-1 0 0,1 0 0,-1 0 0,1 0 16,0 0-16,-1 0 0,1 0 0,0 0 0,-1 0 0,1 0 0,0 0 0,-1 0 15,1 0-15,-1 0 0,1 0 0,0 0 16,-1 0-16,1 0 0,0 0 0,-1 0 16,1 0-16,0 0 0,-1 0 0,1 0 0,-18 17 0,17-17 0,1 0 15,0 0-15,-1 0 0,1 0 0,0 0 0,-1 0 16,1 0-16,0 0 0,-1 0 0,1 0 0,0 0 0,-1 0 15,1 0-15,-1 0 0,1 0 0,0 0 0,-1 0 16,1 0-16,0 0 0,-1 0 0,1 0 0,0 0 16,-1 0-16,1 0 0,-1 0 15,1 0-15,-18 18 0,18-18 0,-1 0 0,1 0 16,0 0-16,-1 0 0,1 0 0,0 0 16,-1 0-16,1 0 0,0 0 0,-1 0 15,-17 18-15,18-18 0,-1 0 0,1 0 16,0 0-16,-1 0 0,-17 17 0</inkml:trace>
  <inkml:trace contextRef="#ctx0" brushRef="#br0" timeOffset="13178.03">13053 8290 0,'17'0'94,"1"0"-94,0 0 0,-1 0 16,1 0-16,0 0 0,-1 0 0,1 0 0,0 0 0,17 0 0,-18 0 0,19 0 0,-1 0 15,18 0-15,-35 0 0,-1 0 0,1 0 0,17 0 0,-17 0 0,-1 0 0,19 0 0,-19 0 0,1 0 0,17 0 0,0 0 0,-17 0 16,123-17-16,-105 17 0,-1 0 0,0 0 0,0 0 0,1 0 0,-19 0 0,19 0 0,16 0 0,-16 0 0,-1 0 15,0 0-15,-17 0 0,141 0 0,-106 0 0,-36 0 0,36 0 0,-18 0 0,1 0 0,17 0 0,-18 0 0,18 0 0,-18 0 0,0 0 16,1 0-16,17-18 0,158 18 0,-158 0 0,-18 0 0,18 0 0,-17 0 0,-1 0 0,0 0 0,18 0 0,-18 0 16,1 0-16,17 0 0,-18 0 0,212 0 0,-194 0 0,-18 0 0,18 0 0,-18 0 0,18 0 0,-18 0 0,1 0 15,17 0-15,-18 0 0,0 0 0,0 0 0,159 0 0,-141 0 0,-17 0 0,-1 18 0,0-18 0,18 0 0,-18 0 0,-17 0 16,17 0-16,1 0 0,17 17 0,-18-17 0,-18 0 0,160 0 0,-142 0 0,0 18 0,1-18 0,-1 0 0,-17 0 16,34 0-16,-34 0 0,17 18 0,1-18 0,-1 0 0,0 0 0,0 0 0,124 17 0,-123-17 0,-19 0 0,36 0 0,-18 0 15,-17 0-15,17 0 0,1 0 0,-1 0 0,-18 0 0,19 0 0,-1 0 0,-17 0 0,140 18 0,-140-18 0,17 0 0,1 17 16,-1-17-16,0 0 0,-17 0 0,17 0 0,0 0 0,1 0 0,-1 0 0,-17 0 0,17 0 0,141 18 0,-123-18 0,-18 0 15,1 0-15,-19 0 0,19 0 0,-1 0 0,0 0 0,0 18 0,1-18 0,-1 0 0,-17 0 0,193 17 16,-158-17-16,-17 0 0,-19 0 0,18 0 0,1 0 0,-1 0 0,0 0 0,1 0 0,-19 0 0,18 0 0,1 0 0,-1 18 0,88-18 16,-70 0-16,-35 18 0,17-18 0,1 0 0,-1 0 0,0 0 0,0 0 0,-17 0 0,17 0 0,-17 0 0,35 0 0,-35 0 0,140 0 15,-140 0-15,17 0 0,0 0 0,-17 17 0,0-17 0,17 0 0,-17 0 0,17 0 0,-17 0 0,17 0 0,-17 0 0,-1 0 0,107 18 16,-107-18-16,1 0 0,0 0 0,-1 0 0,1 0 0,-1 0 0,19 0 0,-1 0 0,-17 0 0,17 0 0,-17 0 16,17 0-16,0 0 0,-17 0 0,-1 0 0,1 0 0,0 0 0,-1 0 0,1 0 0,0 0 0,-1 0 0,36 0 15,-35 0-15,-1 0 0,1 0 0,0 0 0,-1 0 0,1 0 0,0 0 16,17 0-16,-17 0 0,-1 0 0,1 0 0,-1 0 0,1 0 15,0 0-15,-1 0 0,1 0 0,0 0 0,-1 0 0,1 0 0,0 0 16,-1 0-16,1 0 0,-1 0 0,1 0 0,0 0 0,-1 0 0,1 0 16,0 18-16,-1-18 0,1 0 0,17 0 0,-17 0 0,0 0 0,-1 0 0,1 0 15,-1 0-15,1 0 0,0 0 0,-1 0 0,19 0 0,-19 0 0,1 0 0,0 0 0,-1 0 16,1 0-16,-1 0 0,1 0 0,0 0 0,35 0 0,-36 0 0,1 0 0,0 0 0,-1 0 16,1 0-16,229 0 15,-230 0-15,1 0 0,0 0 16,-1 0-16,1 0 0,-18-18 0,18 18 0,-1 0 0,1 0 0,35 0 0,-36 0 15,1 0-15,0 0 0,-1 0 0,-17-18 0,18 18 0,0 0 0,-1 0 0,19-17 0,-19 17 16,1 0-16,-1 0 0,1 0 0,0 0 0,-1 0 0,19 0 16,-19 0-16,1 0 0,0-18 0,-1 18 0,1 0 0,0 0 0,-1 0 0,1 0 15,-1 0-15,1 0 0,0 0 0,88-18 16,-89 18-16,1 0 0,-1 0 0,1 0 16,0 0-16,-1 0 0,1 0 0,0 0 0,-1 0 0,1 0 0,0 0 15,-1 0-15,1-17 0,-1 17 0,1 0 0,0 0 0,-1 0 0,1 0 0,0 0 16,17 0-16,-17 0 0,-1 0 0,1 0 0,-1 0 0,1 0 0,0 0 15,-1 0-15,19 0 0,-19 0 0,1 0 0,0 0 0,-1 0 0,1 0 16,0 0-16,-1 0 0,1 0 0,-1 0 0,1 0 0,0 0 0,-1 0 0,1 0 0,0 0 16,-1 0-16,1 0 0,17 0 0,-17 0 0,-1 0 0,1 0 15,159 0 1,-160 0-16,1 0 0,-1 0 0,1 0 0,0 0 16,-1 0-16,1 0 0,0 0 0,-1 0 15,1 0 1</inkml:trace>
  <inkml:trace contextRef="#ctx0" brushRef="#br0" timeOffset="20854.84">10636 13811 0,'-17'18'0,"17"0"16,0-1-16,-18-17 0,18 18 15,-18-18-15,18 17 0,0 1 16,0 0-16,0-1 16,0 1-16,0 0 15,0-1-15,0 1 16,0 0-16,18-18 0,-18 17 0,0 1 0,18-18 15,-18 17-15,17-17 0,-17 18 0,18-18 0,-18 18 0,18-18 0,-1 17 16,-17 1-16,18-18 0,-1 18 0,1-1 0,0-17 0,-18 18 0,0 0 0,17-18 16,142 105-1,-141-105-15,-18 18 0,17-18 0,-17 18 16,18-18-16,0 0 0,-1 0 0,-17 17 0,18-17 0,0 0 0,-18 18 0,17-18 0,1 0 0,-1 0 16,1 18-16,0-1 0,-1-17 0,1 0 0,0 18 0,-1-18 0,1 0 0,0 18 15,-1-18-15,1 0 0,0 0 0,-1 17 0,18 1 0,-17-18 0,0 0 16,-1 17-16,1-17 0,0 0 0,-1 0 0,1 0 0,17 18 0,-17-18 0,-1 0 15,1 18-15,0-18 0,-1 0 0,-17 17 0,18-17 0,0 0 0,-1 0 0,19 18 0,-19-18 16,1 0-16,0 0 0,-1 0 0,1 0 0,-1 0 0,1 18 0,35-18 16,-35 0-16,-1 0 0,1 0 0,0 0 0,-1 0 0,1 0 0,17 17 15,-17-17-15,-1 0 0,1 0 0,0 0 0,-1 0 0,1 0 0,0 0 0,17 0 16,-18 0-16,1 0 0,0 0 0,-1 0 0,1 0 0,0 0 0,-1 0 0,19 0 16,-19 0-16,1 0 0,-1 0 0,1 0 0,0 0 0,-1 0 15,-17-17-15,36 17 0,-19 0 0,-17-18 0,18 18 0,0 0 0,-1 0 16,-17-18-16,18 18 0,-18-17 0,18 17 0,-1 0 0,1 0 15,-18-18-15,17 18 0,-17-18 0,18 18 0,0-17 0,-1-1 16,1 1-16,-18-1 0,18 18 0,-18-18 0,17 18 16,-17-17-16,0-1 0,18 18 0,0-18 0,-18 1 0,17 17 0,-17-18 0,0 0 0,18 1 15,-18-1-15,17 18 0,-17-35 0,18 35 0,-18-18 0,0 1 16,18 17-16,-18-18 0,0 0 0,17 1 0,-17-1 0,0 0 0,0 1 0,18 17 0,-18-18 16,18 0-16,-18 1 0,0-1 0,0 1 0,0-1 0,17 0 15,-17 1-15,0-1 0,0 0 0,0 1 0,0-1 0,0 0 16,0 1-16,0-1 0,-17 1 0,17-1 0,-18 18 15,18-18-15,0 1 0,0-1 0,-18 18 0,18-18 0,-17 18 0,-1-35 0,18 17 16,-18 18-16,18-17 0,-17 17 0,17-18 0,-18 18 0,18-18 0,-17 18 0,-1-17 0,0-18 16,1 35-16,-1-18 0,0 18 0,1-18 0,17 1 0,-18 17 0,0-18 0,1 18 0,-36-35 15,35 35-15,1-18 0,-1 18 0,0 0 0,18-18 0,-17 18 0,-19 0 0,1-17 0,17-1 0,1 18 0,-107-35 16,89 35-16,0-18 0,17 18 0,-17-17 0,0 17 0,17 0 0,0 0 0,-17 0 0,17-18 0,1 18 0,-18-18 16,-1 18-16,-87 0 0,105 0 0,-17 0 0,17 0 0,-17 0 0,0-17 0,17 17 0,0 0 0,-17 0 0,0 0 0,17 0 15,-105 0-15,70 0 0,35 0 0,1 0 0,-1 0 0,-17 0 0,-1 0 0,19 0 0,-1 0 0,0 0 16,-17 0-16,-53 0 0,70 0 0,-35 17 0,36-17 0,-1 0 0,0 18 0,1-18 0,-18 0 0,17 0 15,-88 35-15,88-35 0,1 0 0,-1 18 0,-17-18 0,17 0 0,1 18 16,-1-18-16,0 0 0,-17 0 0,-18 17 0,36-17 0,-1 18 0,0-18 0,1 0 0,17 17 0,-18-17 0,-17 0 16,17 18-16,0-18 0,-17 18 0,17-18 0,1 17 0,-1-17 0,1 0 0,17 18 15,-18-18-15,-17 18 0,17-18 0,18 17 0,0 1 0,-18-18 0,1 0 16,17 18-16,0-1 0,-18-17 0,0 0 0,18 18 0,0-1 16,-17 1-16,17 0 0,0-1 0,-18 1 0,18 0 15,0-1-15,-17 1 0,17 17 0,0-17 16,0 0-16,-18-18 0,18 17 0,0 1 0,0-1 0,0 1 0,0 0 15,0-1-15,0 1 0,0 0 0,0-1 0,0 1 16,0 0-16,0-1 0,18-17 0,-18 18 0,0-1 16,17-17-16,-17 18 0,18-18 0,-18 18 0,17-18 0,1 17 15,-18 1-15,18-18 0,-1 18 0,1-18 0,-18 17 0,53 1 16,-53 0-16,18-18 0,-1 0 0,1 17 0,-1-17 0,-17 18 0,18-18 0,17 18 16,-35-1-16,18-17 0,0 0 0,-1 18 0,1-18 0,0 0 0,-1 0 0,-17 17 0,53-17 15,-35 0-15,-18 18 0,17-18 0,1 0 0,0 18 0,-1-18 0,1 0 0,0 0 0,-1 0 16,1 0-16,17 17 0,-17-17 0,-1 0 0,1 0 0,0 0 0,-1 0 0,1 0 0,17 0 15,-17 0-15,35 0 0,-36 0 0,1 18 0,0-18 0,-1 0 0,19 0 16,-19 0-16,1 0 0,17 0 0,-17 0 0,-1 0 0,1 0 0,0 0 0,-1 0 16,1 0-16,0 0 0,-1 0 0,1 0 0,0 0 0,-1 0 15,1 0-15,0 0 0,-1 0 0,1 0 16,-1 0-16,1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09:21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4286 0,'18'0'78,"-1"0"-78,1 0 15,0 0-15,-1 0 16,1 0-16,0 0 0,-1 0 0,1 0 16,70 0-16,-70 0 0,-1 0 0,1 0 0,0 0 15,-1 0-15,1 0 0,0 0 0,-1 0 0,1 0 0,-1 0 0,1 0 0,0 0 0,-1 0 0,19 0 0,-19 0 0,19 0 16,475 0-1,-493 0-15,-1 0 0,1 0 0,17 0 0,-17 0 0,0 0 0,17 0 16,-18 0-16,19 0 0,-1 0 0,0 0 0,-17 0 0,0 0 0,17 0 0,-17 0 0,-1 0 0,1 0 0,17 0 0,-17 0 0,-1 0 0,1 0 16,17 0-16,-17 0 0,0 0 0,34 0 0,-34 0 0,0 0 0,17 0 0,0 0 0,-17 0 0,17 0 0,-17 0 0,0 0 0,-1 0 0,1 0 15,-1 0-15,19 0 0,-19 0 0,54 0 0,-53 0 0,-1 0 0,1 0 0,-1 0 0,1 0 0,0 0 0,17 0 0,0 0 16,-17 0-16,17 0 0,-17 0 0,-1 0 0,1 0 0,0 0 0,-1 0 0,1 0 0,0 0 0,-1 0 0,1 0 0,0 0 0,-1 0 0,1 0 0,-1 0 16,1 0-16,0 0 0,-1 0 0,1 0 0,17 0 0,-17 0 0,0 0 0,-1 0 0,1 0 0,0 0 0,-1 0 0,1 0 0,-1 0 15,19 0-15,-19 0 0,1 0 0,0 0 0,-1 0 0,1 0 0,0 0 0,-1 0 0,1 0 0,17 0 16,159 0-1,-176 0-15,-1 0 0,1 0 0,0 0 16,-1 0-16,72 0 16,-72 0-16,1 0 15,35 0 1,-36 0-16,1 0 0,0 0 16,-1 0-16,1 0 0,0 0 15,-1 0-15,1 0 0,-1 0 16,1 0-16,0 0 0,-1 0 15,1 0-15,0 0 16,-1 0-16,1 0 16,0 0-1,-1 0 79,-17-17-78,18 17-16,-1 0 15,1 0 1,0 0 0,-1 0-16,1 0 15,0 0-15,-1 0 16,1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21:21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9719 10478 0,'18'0'46,"-1"0"-30,1 0-16,0 0 0,-1 0 0,1 0 0,-1 0 16,1 0-16,0 0 0,-1 0 0,1 0 0,0 0 0,-1 0 0,1 0 15,0 0-15,-1 0 0,1 0 0,0 0 0,-1 0 0,1 0 0,-1 0 0,1 0 0,211 0 16,-193 0 0,-19 0-16,1 0 0,0 0 0,-1 0 0,1 0 0,0 0 0,-1 0 0,1 0 0,-1 0 0,1 0 15,0 0-15,-1 0 0,1 0 0,0 0 0,-1 0 0,1 0 0,0 0 0,-1 0 0,1 0 0,-1 0 16,1 0-16,0 0 0,-1 0 0,1 0 0,0 0 0,-1 0 0,1 0 0,0 0 15,-1 0-15,1 0 0,-1 0 0,1 0 0,0 0 0,-1 0 0,1 0 0,0 0 16,87 0-16,-87 0 0,0 0 0,-1 0 16,1 0-16,0 0 0,-1 0 0,1 0 0,0 0 0,-1 0 0,1 0 0,0 0 0,17 0 15,-18 0-15,1 0 0,0 0 0,-1 0 0,19 0 0,-19 0 0,1 0 0,0 0 0,-1 0 0,1 0 16,-1 0-16,1 0 0,0 0 0,17 0 0,-17 0 0,-1 0 0,-17 17 0,36-17 0,-19 0 0,1 0 0,0 0 0,-1 0 0,18 0 16,-17 0-16,0 0 0,-1 0 0,1 0 0,0 0 0,-1 0 0,142 18 15,-141-18-15,-1 0 0,1 0 16,0 0-16,-1 0 0,1 0 0,-18 17 0,17-17 0,1 0 0,0 0 15,-1 0-15,1 0 0,0 0 0,-1 0 16,1 0-16,0 0 0,-1 0 0,1 0 16,-1 0-1</inkml:trace>
  <inkml:trace contextRef="#ctx0" brushRef="#br0" timeOffset="1097.58">9031 12929 0,'0'0'0,"106"-17"16,-88 17 0,-1 0-16,1 0 0,105 0 15,-105 0-15,0 0 0,-1 0 16,142 0 0,-141 0-16,52 0 15,-52 0-15,-1 0 16,1 0-16,0 0 0,-1 0 0,1 0 15,0 0-15,-1 0 0,54 0 16,-54 0-16,1 0 0,0 0 16,-1 0-16,1 0 0,0 0 0,-1 0 15,1 0-15,0 0 0,-1 0 0,1 0 0,0 0 0,-1 0 16,54 0 0,-54 0-16,1 0 0,0 0 15,-1 0 1</inkml:trace>
  <inkml:trace contextRef="#ctx0" brushRef="#br0" timeOffset="7343.31">7973 5151 0,'17'0'62,"1"0"-62,-18-18 16,18 18-16,-1 0 16,1 0-16,0 0 15,-1 0-15,1 0 0,0 0 16,-1 0-16,1 0 0,-1 0 0,1 0 0,0 0 16,-1 0-16,1 0 0,0 0 0,-1-18 0,1 18 15,0 0-15,-1 0 0,1 0 0,-1 0 0,1 0 16,88 0-1,-88 0-15,-1 0 0,1 0 0,-1 0 0,1 0 0,0 0 0,-1 0 0,1 0 16,0 0-16,-1 0 0,1 0 0,0 0 0,-1 0 0,1 0 0,17 0 0,-17 0 16,-1 0-16,1 0 0,0 0 0,-1 0 0,19 0 0,-19 0 0,1 0 0,17 0 0,-17 0 15,-1 0-15,1 0 0,0 0 0,-1 0 0,19 0 0,-19 0 0,1 0 0,0 0 0,-1 0 16,1 0-16,0 0 0,-1 0 0,1 0 0,317 0 16,-317 0-16,17 0 15,-18 0-15,1 0 0,0 0 0,-1 0 0,1 0 0,0 0 0,-1 0 0,1 0 0,0 18 0,-1-18 0,1 0 0,-1 0 0,1 0 0,0 0 16,-1 0-16,1 18 0,17-18 0,-17 0 0,0 0 0,-1 0 0,19 0 0,-19 0 0,1 0 0,17 0 15,-17 0-15,-1 0 0,1 0 0,0 0 0,-1 0 0,19 0 0,-19 0 0,1 0 0,-1 0 0,1 0 0,0 0 16,-1 17-16,1-17 0,0 0 0,17 0 0,-17 0 0,193 0 16,-193 18-16,0-18 0,-1 0 0,1 0 15,-1 0-15,1 0 0,0 0 0,-1 0 0,-17 17 0,18-17 0,0 0 0,-1 0 0,1 0 0,0 0 16,-1 0-16,1 0 0,-1 0 0,1 0 0,0 0 0,-1 0 0,1 0 0,0 0 16,-1 0-16,19 0 0,-19 0 0,1 18 0,-1-18 0,1 0 0,0 0 0,-1 0 0,1 0 15,0 0-15,-1 0 0,1 0 0,0 0 0,-1 0 0,1 0 0,-18 18 0,18-18 0,-1 0 0,18 0 16,-17 0-16,0 0 0,-1 0 0,1 0 0,0 0 0,-1 0 0,1 0 0,0 0 0,-1 0 15,1 0-15,-1 0 0,1 0 0,0 0 0,-1 0 0,1 0 0,0 0 0,-1 0 0,1 0 0,0 0 16,-1 0-16,1 0 0,0 0 0,-1 0 0,1 0 0,-1 0 0,1 0 0,0 0 0,-1 0 0,1 0 16,211 0-1,-211 0-15,17 0 0,-35 17 0,18-17 0,17 0 0,-17 0 16,176 0 0,-177 0-16,1 0 0,0 0 0,17 0 0,-35 18 0,18-18 15,-1 0-15,1 0 0,0 0 0,-1 0 0,1 0 0,-1 0 0,1 0 0,0 0 0,-1 0 0,1 0 16,0 0-16,-1 0 0,1 0 0,0 0 0,-1 0 0,1 0 0,-1 0 0,1 0 0,0 0 0,-1 0 15,160 0 1,-160 0-16,1 0 0,0 0 0,-1 0 0,1 0 0,0 0 0,-1 0 0,1 0 0,0 0 16,-1 0-16,1 0 0,-1 0 0,1 0 0,0 0 0,-1 0 0,1 0 0,0 0 0,-1 0 15,1 0-15,0 0 0,-1 0 0,1 0 0,-1 0 0,19 0 0,-19 0 0,1 0 16,0 0-16,-1 0 0,1 0 0,0 0 0,-1 0 0,1 0 0,-1 0 0,1 0 0,0 0 16,-1 0-16,1 0 0,0 0 0,-1 0 0,1 0 0,0 0 0,-1 0 0,1 0 15,0 0-15,-1 0 0,1 0 0,-1 0 0,1 0 0,0 0 0,-1 0 0,1 0 16,0 0-16,-1 0 0,1 0 0,0 0 0,-1 0 0,1 0 0,-1 0 15,1 0-15,0 0 0,-1 0 0,1 0 0,0 0 0,-1 0 0,1 0 0,0 0 16,-1 0-16,1 0 0,0 0 0,-1 0 0,1 0 0,-1 0 0,1 0 0,0 0 16,-1 0-16,1 0 0,0 0 0,-1 0 0,1 0 0,0 0 0,-1 0 0,1 0 0,-1 0 15,1 0-15,0 0 0,-1 0 0,1 0 0,0 0 0,-1 0 0,1 0 0,0 0 16,-1 0-16,1 0 0,-1 0 0,19 0 0,-19 0 0,1 0 0,0 0 16,-1 0-16,1 0 0,0 0 0,-1 0 0,1 0 0,-1 0 0,1 0 0,0 0 15,-1 0-15,1 0 0,0 0 0,-1 0 0,1 0 0,0 0 0,-1 0 0,1 0 16,0 0-16,-1 0 0,1 0 0,-1 0 0,1 0 0,0 0 15,-1 0-15,1 0 0,0 0 0,-1 0 0,1 0 0,0 0 0,-1 0 16,1 0-16,-1 0 0,1 0 0,0 0 0,-1 0 16,1 0-16,0 0 0,-1 0 0,1 0 0,0 0 15,-1 0-15,1 0 0,0 0 0,-1 0 0,1 0 16,-1 0-16,1 0 0,0 0 0,-1 0 0,1 0 16,0 0-16,-1 0 0,1 0 0,0 0 0,-1 0 0,1 0 15,-1 0-15,1 0 0,0 0 0,-1 0 0,1 0 0,0 0 0,-1 0 16,1 0-16,0 0 0,-1 0 0,1 0 0,-1 0 0,1 0 15,0 0-15,-1 0 0,1 0 0,0 0 0,-1 0 0,1 0 0,0 0 0,-1 0 16,1 0-16,-1 0 0,1 0 0,0 0 0,-1 0 0,1 0 16,0 0-16,-1 0 0,-17 18 0,18-18 0,0 0 0,-1 0 0,1 0 0,0 0 15,-1 0-15,1 0 0,-1 0 0,1 0 0,0 0 0,-1 0 0,1 0 16,0 0-16,-1 0 0,1 0 0,0 0 0,-1 0 0,1 0 16,-1 17-16,1-17 0,0 0 0,-1 0 15,1 0-15,0 0 0,-1 0 0,1 0 0,0 0 16,-1 0-16,1 0 0,0 0 0,-1 18 15,1-18-15,-1 0 0,1 0 0,0 0 0,-1 0 0,1 0 0,0 0 16,-1 0-16,1 0 0,0 0 0,-1 0 0,1 0 0,-1 0 0,1 0 0,-18 18 16,141-18-16,-123 0 15,-18 17-15,17-17 0,1 0 0,0 0 0,-1 0 0,1 0 0,0 0 0,-1 0 0,1 0 0,0 0 0,-1 0 16,1 18-16,-1-18 0,1 0 0,0 0 0,-1 0 0,1 0 0,0 0 0,-1 0 0,1 0 0,0 0 0,-18 18 16,17-18-16,1 0 0,0 0 0,-1 0 0,1 0 0,-1 0 0,1 0 0,0 0 0,-1 0 0,1 0 0,0 0 15,-1 0-15,1 0 0,0 0 0,-1 0 0,1 0 0,-18 17 0,17-17 0,1 0 0,0 0 0,-1 0 16,1 0-16,0 0 0,-1 0 0,1 18 0,0-18 0,-1 0 0,1 0 15,0 17-15,-1-17 0,-17 18 0,0 0 16,0-1-16,0 1 0,-17-18 0,17 35 0,17-35 375,18 0-375,-35-17 0,18 17 0,0 0 16,-1-18-16,1 18 0,0 0 0,-1 0 0,-17-18 0,18 18 0,0 0 15,-18-17-15,17 17 0,1 0 0,-1 0 0,-17-18 0,18 18 0,0-18 16,-18 1-16,17 17 0,-17-18 16,18 18-1,0 0 16,-18-17-15,17 17 0,1 0-1,0 0 1,-18-18-16,17 18 0,-17-18 16,18 18-16,-1 0 0,1 0 15,0 0 1,-1 0-16,-17-17 15,18 17-15,0 0 16,-1 0-16,1 0 16,0 0-16,-1-18 0,1 18 15,-1 0-15,1 0 0,0 0 0,-1 0 16,1 0-16,0 0 0,-1 0 0,1 0 16,0 0-16,-18-18 0,17 18 0,1 0 0,0 0 15,-1 0-15,1 0 0,-1 0 0,1 0 16,0 0-16,-1 0 0,1 0 15,0 0-15,-1 0 0,1 0 0,0 0 0,-1 0 16,1 0-16,-1 0 0,1-17 16,0 17-16,-1 0 0,1 0 0,0 0 15,-1 0-15,1 0 0,0 0 16,-1 0-16,-17-18 0,18 18 0,0 0 16,-1 0-16,1 0 0,-1 0 15,1 0-15,0 0 0,-1 0 16,1 0-16,0 0 0,-1 0 15,1 0-15,0 0 16,-1 0-16,1 0 0,-1 0 0,1 0 16,0 0-16,-1 0 0,1 0 15,0 0-15,-1 0 0,1 0 16,0 0-16,-18-18 0,17 18 0,1 0 16,-1 0-16,1 0 0,0 0 0,-1 0 15,1 0-15,0 0 0,-1 0 0,1 0 16,0 0-16,-1 0 0,1 0 15,-1 0-15,1 0 0,0 0 0,-1 0 0,-17-17 16,18 17-16,0 0 0,-1 0 0,1 0 16,0 0-16,-1 0 0,1 0 0,0 0 15,-1 0-15,1 0 0,-1 0 16,1 0-16,0 0 0,-1 0 16,1 0-16,0 0 0,-1 0 0,1 0 15,0 0-15,-1 0 0,1 0 16,-1 0-16,1 0 0,0 0 15,-1 0-15,1 0 0,0 0 16,-1 0-16,1 0 0,0 0 16,-1 0-16,1 0 0,0 0 0,-1 0 15,1 0-15,-1 0 0,1 0 16,-18-18-16,18 18 0,-1 0 0,1 0 0,0 0 16,-1 0-16,1 0 0,0 0 0,-1 0 15,1 0-15,-1 0 0,1 0 0,0 0 16,-1 0-16,1 0 0,0 0 0,-1 0 0,1 0 15,0 0-15,-1 0 0,1 0 0,-1 0 0,-17-18 16,18 18-16,0 0 0,-1 0 0,1 0 0,0 0 16,-1 0-16,1 0 0,0 0 0,-1 0 0,1 0 15,-1 0-15,1 0 0,0 0 0,-1 0 16,1 0-16,0 0 0,-1 0 0,1 0 0,0 0 0,-1-17 16,1 17-16,0 0 0,-1 0 0,1 0 15,-1 0-15,1 0 0,0 0 0,-1 0 0,1 0 16,0 0-16,-1 0 0,1 0 0,0 0 15,-1 0-15,1 0 0,-1 0 0,1 0 16,0 0-16,-1 0 0,1 0 0,0 0 0,-1 0 16,1 0-16,0 0 0,-1 0 0,1 0 15,0 0-15,-1 0 0,1 0 0,-1 0 0,1 0 16,0 0-16,-1 0 0,1 0 0,0 0 0,-1 0 0,1 0 16,0 0-16,-1 0 0,1 0 0,-1 0 0,1 0 15,0 0-15,-1 0 0,1 0 0,0 0 0,-1 0 0,1 0 16,0 0-16,-1 0 0,1 0 0,-1 0 0,1 0 0,0 0 0,-1 0 15,1 0-15,0 0 0,-1 0 0,1 0 0,0 0 0,-1 0 16,1 0-16,-1 0 0,1 0 0,0 0 0,-1 0 0,1 0 0,0 0 16,-1 0-16,1 0 0,0 0 0,-1 0 0,1 0 15,0 0-15,-1 0 0,1 0 0,-1 0 0,1 0 16,0 0-16,-1 0 0,1 0 0,0 0 0,-18-18 0,17 18 0,1 0 16,0 0-16,-1 0 0,1 0 0,-1 0 15,1 0-15,0 0 0,-1 0 0,1 0 0,-18-17 16,18 17-16,-1 0 0,1 0 0,0 0 15,-1 0-15,1 0 0,0 0 0,-18-18 16,17 18-16,1 0 0,-1 0 0,1 0 16,0 0-16,-1 0 0,1 0 0,0 0 15,-1 0-15,1 0 0,0 0 0,-1 0 0,1 0 16,-1 0-16,1 0 0,0 0 0,-1 0 0,1 0 0,0 0 16,-1 0-16,1 0 0,0 0 0,-1 0 0,1 0 0,-1 0 15,1 0-15,0 0 0,-1 0 0,1 0 0,0 0 0,-1 0 0,1 0 0,0 0 16,-1 0-16,18 0 0,-17 0 0,0 0 0,-1 0 0,1 0 15,0 0-15,17 0 0,-17 0 0,-1 0 0,19 0 0,-36-18 0,17 18 0,1 0 16,-1 0-16,1 0 0,0 0 0,-1 0 0,1 0 0,0 0 0,-1 0 0,1 0 0,0 0 16,-1 0-16,1 0 0,-1 0 0,1 0 0,0 0 0,-1 0 0,1 0 0,0 0 0,-1 0 15,1 0-15,0 0 0,-1 0 0,1 0 0,17 0 0,-17 0 0,-1 0 0,1 0 16,0 0-16,-1 0 0,1 0 0,0 0 0,-1 0 0,1 0 0,0 0 0,-1 0 16,1 0-16,-1-17 0,1 17 0,0 0 0,-1 0 0,1 0 0,0 0 15,-1 0-15,1 0 0,0 0 0,-1 0 0,1 0 0,-1 0 0,1 0 16,0 0-16,-1 0 0,1 0 0,0 0 0,-1 0 0,1 0 0,0 0 0,-1 0 15,1 0-15,-1 0 0,1 0 0,0 0 0,-1 0 0,1 0 0,0 0 16,-1 0-16,1 0 0,0 0 0,-1 0 0,1 0 0,0 0 16,-1 0-16,1-18 0,-1 18 0,1 0 0,0 0 0,-1 0 0,1 0 15,0 0-15,-1 0 0,1 0 0,0 0 0,-1 0 0,18 0 16,-17 0-16,0 0 0,-1 0 0,1 0 0,0 0 0,-1 0 0,1 0 16,0 0-16,-1 0 0,1 0 0,0 0 0,-1 0 0,1 0 0,-1 0 15,1 0-15,0 0 0,-1 0 0,1 0 0,0 0 0,-1 0 0,1 0 16,0 0-16,-1 0 0,1 0 0,-1 0 0,1 0 0,0 0 15,-1 0-15,1 0 0,0 0 0,-1 0 0,1 0 0,0 0 0,-1 0 16,1 0-16,-1 0 0,1 0 0,0 0 0,-1 0 0,1 0 0,0 0 16,-1 0-16,1 0 0,0 0 0,-1 0 0,1 0 0,17 0 15,-17 0-15,-1 0 0,1 0 0,0 0 0,-1 0 16,1 0-16,0 0 0,-1 0 0,1 0 0,0 0 16,-1 0-16,1 0 0,-1 0 0,1 0 15,0 0-15,-1 0 0,1 0 0,0 0 16,-1 0-16,1 0 0,0 0 15,-1 0-15,1 0 16,-1 0-16,1 0 31,0 0 172,-1 0-187,1 0 0,0 0-16,-1 0 31,1 0 0,0 0 16,-1 0-31,1 0 15,0 0-31,-1 0 16,1 0-1,-1 0 1,1 0 15,0 0 0</inkml:trace>
  <inkml:trace contextRef="#ctx0" brushRef="#br0" timeOffset="7962.11">27552 5062 0,'18'0'62,"-1"0"-62,1 0 16,-1 0-16,1 0 0,0 0 0,-1 0 0,1 0 16,-18-17-16,18 17 0,-1 0 0,1 0 0,0 0 15,-1 0-15,1 0 0,0 0 0,-1 0 0,1 0 0,-1-18 16,1 18-16,0 0 0,-1 0 0,1 0 0,0 0 0,-1 0 15,1 0-15,0 0 0,-1 0 16,1 0-16,-18-18 31,17 18 16</inkml:trace>
  <inkml:trace contextRef="#ctx0" brushRef="#br0" timeOffset="10659.36">8096 5891 0,'18'0'31,"0"0"-31,-1 0 16,1 0-16,-1 0 15,1 0-15,0 0 16,35 0 0,-36 0-16,1 0 0,0 0 0,-1 0 15,1 0-15,-1 0 0,1 0 0,0 0 0,-1 0 16,1 0-16,0 0 0,-1 0 0,1 0 0,0 0 0,-1-17 0,1 17 16,-1 0-16,1 0 0,0 0 0,-1 0 0,1 0 0,0 0 15,-1 0-15,1 0 0,0 0 0,-1 0 0,1 0 0,0 0 0,-18-18 0,17 18 0,1 0 0,-1 0 16,1 0-16,0 0 0,-1 0 0,1 0 0,0 0 0,-1 0 0,1 0 0,0 0 0,-1 0 0,1 0 15,-1 0-15,1 0 0,0 0 0,-1 0 0,1 0 0,0 0 0,-1 0 0,1 0 0,-18-18 0,18 18 16,-1 0-16,1 0 0,0 0 0,-1 0 0,1 0 0,-1 0 0,1 0 0,0 0 0,-1 0 16,160-17-1,-142 17-15,-17 0 0,-1 0 0,1 0 0,0 0 0,-1 0 0,18 0 0,-17 0 16,0 0-16,-1 0 0,1 0 0,0 0 0,-1 0 0,1 0 0,0 0 0,-1 0 0,1 0 16,17 0-16,-17 0 0,-1 0 0,1 0 0,17 0 0,-17 0 0,0 0 15,140 0-15,-140 0 16,0 0-16,-1 0 0,1 0 0,0 0 0,-1 0 0,1 0 0,-1 0 0,1 0 0,0 0 15,-1 0-15,1 0 0,0 0 0,-1 0 0,1 0 0,0 0 0,-1 0 0,1 0 0,17 0 16,-17 0-16,-1 0 0,1 0 0,0 0 0,-18 17 0,17-17 0,1 0 0,0 0 0,-1 0 0,1 0 16,0 0-16,-1 0 0,1 0 0,-1 0 0,1 0 0,0 0 0,-1 0 0,1 0 15,0 0-15,-1 0 0,1 0 0,0 0 0,-1 0 0,1 0 0,-1 0 0,1 0 16,0 0-16,-1 0 0,1 0 0,0 0 0,-1 0 0,1 0 0,0 0 16,-1 0-16,1 0 0,-1 0 0,-17 18 0,18-18 0,0 0 0,-1 0 15,1 0-15,0 0 0,-1 0 0,1 0 0,0 0 0,-1 0 0,1 0 16,0 0-16,-1 0 0,1 0 0,-1 0 0,1 0 0,0 0 0,-1 0 15,1 0-15,0 0 0,-1 0 0,1 0 0,0 0 0,-1 0 0,1 0 0,-18 18 16,17-18-16,1 0 0,0 0 0,-1 0 0,1 0 0,0 0 0,-1 0 0,1 0 16,0 0-16,-1 0 0,1 0 0,0 0 0,-1 0 0,1 17 0,-1-17 0,1 0 15,0 0-15,-1 0 0,1 0 0,0 0 0,-1 0 0,1 0 0,0 0 16,158 18 0,-158-18-16,-1 0 0,1 0 0,-1 0 15,1 0-15,0 18 0,-1-18 0,1 0 0,0 0 0,-1 0 16,1 0-16,0 0 0,-1 0 0,1 0 0,-1 0 0,1 0 15,0 0-15,-1 0 0,1 0 0,0 0 0,-1 0 0,1 0 0,0 0 16,-1 0-16,1 0 0,0 0 0,17 0 0,-18 0 16,125 0-1,-125 0-15,1 0 0,-18 17 0,17-17 0,1 0 0,0 0 0,17 0 16,-17 0-16,-1 0 0,1 0 0,0 0 0,-1 0 16,1 0-16,0 0 0,-1 0 0,1 0 0,-1 0 15,1 0-15,0 0 0,-1 0 0,1 0 0,0 0 16,-1 0-16,1 0 0,0 0 0,-1 0 0,1 0 0,-1 0 15,1 0-15,0 0 0,-1 0 0,1 0 0,0 0 16,-1 0-16,1 0 0,0 0 0,-1 0 0,1 18 16,-1-18-16,1 0 0,0 0 0,-1 0 0,1 0 15,0 0-15,-1 0 0,1 0 0,0 0 0,-1 0 16,1 0-16,-1 0 0,1 0 0,0 0 16,-1 0-16,1 0 0,0 0 0,-1 18 0,1-18 15,0 0-15,-1 0 0,1 0 0,0 0 0,-1 0 16,1 0-16,-1 0 0,1 0 0,0 0 0,-1 0 15,1 0-15,0 0 0,-1 0 0,1 0 0,0 0 0,-1 0 16,54 0-16,-54 0 0,1 0 0,0 0 16,-1 0-16,1 0 0,0 0 0,-1 0 0,1 0 15,0 0-15,-1 0 0,1 0 0,-1 0 0,1 0 0,0 0 16,-1 0-16,1 0 0,0 0 0,-1 0 0,1 0 0,0 0 16,-1 0-16,1 0 0,-1 0 0,1 0 0,0 0 15,-1 0-15,1 0 0,0 0 0,-1 0 0,1 0 16,0 0-16,-1 0 0,1 0 0,-1 0 0,1 0 15,0 0-15,-1 0 0,1 0 0,0 0 0,-1 0 0,1 0 0,0 0 16,105 0 0,-105 0-16,-1 0 0,1 0 0,0 0 0,-1 0 15,1 0-15,0 0 0,-1 0 0,1 0 0,-1 0 0,1 0 0,0 0 16,-1 0-16,1 0 0,0 0 0,-1 0 0,-17-18 0,18 18 0,0 0 0,-1 0 0,1 0 16,-1 0-16,1 0 0,0 0 0,-1 0 0,1 0 0,0 0 0,-1 0 0,1 0 15,0 0-15,-1 0 0,1 0 0,0-18 0,-1 18 0,1 0 0,-1 0 0,1 0 16,0 0-16,-1 0 0,1 0 0,0 0 0,-1 0 0,1 0 0,0 0 15,-1 0-15,1 0 0,-1 0 0,1 0 0,0 0 0,-1 0 0,1 0 16,0 0-16,-1 0 0,1 0 0,17 0 0,-17 0 0,-1 0 16,1 0-16,0 0 0,-1-17 0,1 17 0,0 0 0,-1 0 0,1 0 15,0 0-15,17 0 0,-18 0 0,1 0 0,0 0 0,-1 0 0,1 0 16,0 0-16,-1 0 0,1 0 0,0 0 0,-1-18 0,19 18 0,-19 0 0,1 0 16,123 0-1,-123 0-15,-1 0 0,1 0 0,-1 0 0,1 0 0,0 0 0,-1 0 0,1 0 0,0 0 0,-1 0 16,1 0-16,0 0 0,-1 0 0,1 0 0,0 0 0,-1 0 0,1 0 15,-1 0-15,1 0 0,0 0 0,-1 0 0,1 0 0,0 0 0,-1 0 0,1 0 16,0 0-16,-1 0 0,1 0 0,-1 0 0,1 0 0,0 0 0,-1 0 16,1 0-16,0 0 0,-1 0 0,1 0 0,0 0 0,-1 0 0,1 0 15,-1 0-15,1 0 0,0 0 0,-1 0 0,1 0 0,0 0 16,-1 0-16,1 0 0,0 0 0,-1 0 0,1 0 0,-1 0 16,1 0-16,0 0 0,-1 0 0,1 0 0,0 0 0,17 0 0,-17 0 0,17 0 15,-17 0-15,-1 0 0,1 0 0,-1 0 0,1 0 0,0 0 0,-1 0 0,1 0 0,0 0 16,-1 0-16,1 0 0,17 0 0,-17 0 0,-1 0 0,1 0 0,0 0 0,-1 0 0,1 0 15,17 0-15,-17 0 0,0 0 0,-1 0 0,1 0 0,0 0 0,-1 0 0,1 0 0,-1 0 16,1 0-16,17 0 0,-17 0 0,0 0 0,-1 0 0,1 0 0,0 0 0,-1 0 16,1 0-16,-1 0 0,1 0 0,0 0 0,-1 0 0,1 0 0,0 0 0,-1 0 15,1 0-15,0 0 0,-1 0 0,1 0 0,-1 0 0,1 0 0,0 0 16,-1 0-16,1 0 0,0 0 0,-1 0 0,1 0 0,0 0 0,-1 0 0,1 0 16,-1 0-16,1 0 0,0 0 0,-1 0 0,19 0 0,-19 0 0,1 0 0,0 0 15,-1 0-15,1 0 0,0 0 0,-1 0 0,1 0 0,-1 0 0,1 0 0,0 0 0,-1 0 0,1 0 0,0 0 16,-1 0-16,1 0 0,0 0 0,-1 0 0,1 0 0,-1 0 0,19 0 0,-19 0 0,1 0 0,0 0 0,-1 0 15,1 0-15,17 0 0,-17 0 0,17 0 0,-17 0 0,-1 0 0,1 0 0,0 0 0,-1 0 16,1 0-16,0 0 0,-1 0 0,1 0 0,0 0 0,-1 0 0,1 0 0,-1 0 0,1 0 0,0 0 0,-1 0 16,1 0-16,0 0 0,-1 0 0,1 0 0,0 0 0,-1 0 0,1 0 0,-1 0 0,19 0 0,-19 0 15,1 0-15,0 0 0,-1 0 0,1 0 0,0 0 0,-1 0 0,1 0 16,-1 0-16,1 0 0,0 0 0,-1 0 0,1 0 0,0 0 0,-1 0 16,1 0-16,0 0 0,-1 0 0,1 0 0,0 0 0,-1 0 15,1 0-15,-1 0 0,1 0 0,0 0 16,-1 0-16,1 0 0,0 0 0,-1 0 0,1 0 15,0 0-15,-1 0 0,1 0 0,-1 0 0,1 0 16,0 0-16,-1 0 0,-17 18 0,18-18 0,0 0 0,-1 0 0,1 0 16,70 0-16,-70 17 0,-1-17 15,1 0-15,0 0 0,-1 0 0,1 0 0,0 0 16,-1 0-16,1 0 0,0 0 0,-1 0 16</inkml:trace>
  <inkml:trace contextRef="#ctx0" brushRef="#br0" timeOffset="11971.14">14393 4357 0,'-17'0'31,"17"17"0,0 1-15,0 0-16,0-1 0,0 1 0,0 0 0,0-1 0,0 1 0,0 0 0,0-1 16,0 1-16,0-1 0,0 1 0,0 0 0,0-1 0,0 1 0,0 0 0,0-1 15,0 1-15,0 0 0,0-1 0,0 1 0,0-1 0,0 1 0,0 0 0,0-1 0,0 1 16,0 0-16,0-1 0,0 1 0,0 0 0,0-1 0,0 1 0,0 0 0,0-1 16,0 1-16,0-1 0,0 1 0,0 0 0,0-1 0,0 1 0,0 0 0,0-1 0,0 1 0,0 0 15,0-1-15,0 1 0,0-1 0,0 1 0,0 0 0,0-1 0,0 1 0,0 0 16,0-1-16,0 1 0,0 0 0,0-1 15</inkml:trace>
  <inkml:trace contextRef="#ctx0" brushRef="#br0" timeOffset="14199.36">14587 4568 0,'0'-17'125,"18"17"-125,0 0 16,-1 0-16,-17-18 0,18 18 15,0 0-15,-1 0 0,1 0 0,-18-17 16,123-1 0,-105 18-16,0 0 0,-1 0 15,107-18 1,-107 18-16,1 0 0,0 0 0,-1 0 0,1 0 16,141-17-1,-124 17-15,-17 0 0,-1 0 0,1 0 0,-1 0 0,1 0 16,211 0-1,-211 0-15,0 0 0,17 0 0,-17 0 0,-1 0 16,195 0 0,-194 0-16,-1 0 0,1 0 0,-1 0 0,1 0 0,0 0 0,-1 0 15,142 0 1,-141 0-16,-1 0 0,1 0 0,0 0 0,-1 0 0,1 0 0,0 0 16,-1 0-16,1 0 0,0 0 0,-1 0 0,1 0 0,-1 0 0,1 0 0,0 0 15,-1 0-15,1 0 0,0 0 0,-1 0 0,1 0 0,0 0 0,-1 0 16,1 0-16,-1 0 0,1 0 0,0 0 0,-1 0 0,1 0 0,0 0 15,-1 0-15,1 0 0,0 0 0,-1 0 0,1 0 0,0 0 0,-1 0 0,1 0 16,-1 0-16,1 0 0,0 0 0,-1 0 0,1 0 16,0 0-16,-1 0 0,1 0 0,0 0 0,-1 0 15,1 0-15,-1 0 0,1 0 0,0 0 0,-1 0 0,1 0 16,0 0-16,-1 0 0,1 0 0,0 0 0,-1 0 16,1 0-16,-1 0 0,1 0 0,0 0 15,-1 0-15,1 0 0,0 0 0,-1 0 16,1 0-16,0 0 0,-1 0 0,1 0 15,-1 0-15,1 0 0,0 0 0,-1 0 0,1 0 16,123 0 0,-123 0-16,-1 0 0,1 0 15,0 0-15,17 0 0,-17 0 0,-1 0 16,1 0-16,0 0 0,-1 0 0,1 0 0,-1 0 16,1 0-16,0 0 0,-1 0 0,1 0 15,0 0-15,-1 0 0,1 0 0,0 0 0,-1 0 0,1 0 16,158 17-1,-158-17-15,0 0 0,-1 0 16,-17 18-16,18-18 0,-1 0 0,1 0 0,0 0 0,-1 0 0,1 0 0,0 0 16,-1 0-16,1 0 0,0 0 0,-1 0 0,1 0 0,-1 0 0,1 0 15,0 0-15,-1 0 0,1 0 0,0 0 0,-1 0 0,1 0 0,0 0 0,-1 0 16,1 0-16,-1 0 0,1 0 0,0 0 0,-1 0 0,1 0 0,0 0 0,-1 0 16,1 0-16,0 0 0,-1 0 0,1 0 0,0 0 0,-1 0 0,1 0 0,-1 0 0,1 0 0,0 0 15,-1 0-15,1 0 0,0 0 0,-1 0 0,1 0 0,0 0 0,-1 0 0,1 0 0,-1 0 0,1 0 16,0 0-16,-1 0 0,1 0 0,0 0 0,-1 0 0,1 0 0,0 0 0,-1 0 15,1 0-15,0 0 0,-1 0 0,1 0 0,-1 0 0,1 0 0,0 0 0,-1 0 0,1 0 16,0 0-16,-1 0 0,1 0 0,0 0 0,-1 0 0,1 0 0,-1 0 0,1 0 0,0 0 0,-1 0 16,1 0-16,0 0 0,-1 0 0,1 0 0,0 0 0,-1 0 0,1 0 0,-1 0 15,1 0-15,0 0 0,-1 0 0,1 0 0,0 0 0,-1 0 0,1 0 16,0 0-16,87 0 16,-87 0-16,0 0 0,-1 0 0,1 0 0,0 0 0,-1 0 0,1 0 15,0 0-15,-1 0 0,1 0 0,-1 0 0,1 0 0,0 0 0,-1 0 16,1 0-16,0 0 0,-1 0 0,1 0 0,0 0 0,17 0 0,-18 0 15,1 0-15,0 0 0,-1 0 0,1 0 0,-18-18 0,35 18 0,-17 0 0,17 0 0,-17 0 16,0 0-16,-1 0 0,1 0 0,-1 0 0,1 0 0,17 0 0,-35-17 0,18 17 0,0 0 16,-1 0-16,1 0 0,0 0 0,-1 0 0,1 0 0,-1 0 0,1 0 0,0 0 0,-1 0 0,1 0 15,0 0-15,17 0 0,-17 0 0,-1 0 0,1 0 0,-1 0 0,19 0 16,-19 0-16,1 0 0,0-18 0,-1 18 0,1 0 0,0 0 0,-1 0 16,1 0-16,-1 0 0,1 0 0,0 0 0,-1 0 0,1 0 0,0 0 15,-1 0-15,1 0 0,0 0 0,-1 0 0,89 0 16,-88 0-16,-1 0 0,1 0 15,0 0-15,-1 0 0,1 0 0,0 0 0,-1 0 0,1 0 16,158 0 0,-158 0-16,0 0 15,70 0 1,-71 0-16,1 0 0,0 0 16,-1 18-16,1-18 0,0 0 15,-1 0-15,1 0 0,-1 0 16,1 0 15,0 0-31,-1 0 16,1 0-16,0 0 15,-1 0-15,1 0 16,0 0-16,-1 0 16,1 0-16,-1 0 15,1 0-15,0 0 0,-1 0 16,1 0-16,0 0 0,-1 0 0,1 0 15,0 0-15,-1 0 0,1 0 0,-1 0 0,1 0 0,0-18 0,-1 18 16,1 0-16,0 0 0,-1 0 0,1 0 0,0 0 0,-1 0 16,1-18-16,0 18 0,-1 0 0,1 0 15,-18-17-15,17 17 0,1 0 16,0 0 62,-1 0-62,-17-18-16,18 18 15,0 0-15,-1 0 16,1 0 93,-18 18-109,0-1 0,0 1 0,18-18 0,-18 18 16,0-1-16,0 1 0,0 0 0,0-1 0,17 18 0,-17-17 16,0 0-16,0-1 0,0 1 0,18-18 0,-18 18 0,0-1 0,0 1 0,0 0 15,0-1-15,0 1 0,0-1 0,17 1 0,-17 0 0,0-1 0,0 1 0,0 0 16,0 17-16,0-17 0,0-1 0,18-17 0,-18 18 0,0 0 0,0-1 15,0 1-15,0-1 0,0 1 0,0 0 16,0-1-16,0 1 109,0 0-109,0-1 0,0 1 0,0 0 16,0-1-16,0 1 0,0-1 16,0 1-1</inkml:trace>
  <inkml:trace contextRef="#ctx0" brushRef="#br0" timeOffset="26611.84">14570 9013 0,'17'0'62,"1"0"-46,0 0-16,-1 0 15,1 0-15,0 0 0,-1 0 16,1 0-16,-1 0 0,1 0 16,0 0-16,-1 0 15,1 0-15,0 0 0,-1 0 16,1 0-16,0 0 15,-18 18 126,0 0-141,0-1 0,0 1 16,0 0-16,0-1 15,0 1-15,0 0 16,0-1-16,0 1 0,0 0 16,0-1-16,0 1 0,0-1 15,0 1 1,0 0-16,0-1 31,0 1-15,0 0-1,0-1-15,0 1 16,0 0 0,0-1 62,0 1-63,0-1 173,0 1-173,0 0 32,0-1-47,17-17 32,-17 18 46,-17-18 125,-1 0-188,0 0 1,1 0-16,-1 0 16,0 0-16,1 0 0,-1 0 15,0 0 1,1 0-16,-1 0 16,1 0-16,-1 0 15,0 0 1,1 0-16,-1 0 15,0 0 1,1 0 0,-1 0-16,0 0 15,1 0-15,-1 0 16,1 0 0,-1 0 15</inkml:trace>
  <inkml:trace contextRef="#ctx0" brushRef="#br0" timeOffset="80057.37">16898 9596 0,'0'17'31,"0"1"-31,0-1 0,0 1 16,18 0-16,-18-1 0,0 1 0,0 0 0,0-1 0,17 1 0,-17 0 0,0-1 16,0 1-16,0-1 0,18 36 0,-18-35 0,0 0 0,0-1 0,0 1 0,0 0 0,0-1 0,0 1 0,18 0 15,-18-1-15,0 1 0,0-1 0,17 72 0,-17-72 0,0 1 0,0 0 0,0 17 0,0-18 0,0 1 0,0 0 16,0 17-16,18-35 0,-18 18 0,0-1 0,0 1 0,0 35 0,0-35 0,0-1 0,0 18 0,0-17 0,0 0 16,0-1-16,0 1 0,0 0 0,0-1 0,0 1 0,0 0 0,0-1 0,0 1 15,0-1-15,0-34 78,-18-54-62</inkml:trace>
  <inkml:trace contextRef="#ctx0" brushRef="#br0" timeOffset="81266.37">16916 9525 0,'17'0'31,"1"0"-16,0 0-15,-1 0 16,1 0-16,-18 18 16,18-18-16,-1 0 0,-17 17 0,18-17 0,-1 0 15,1 0-15,0 0 0,-18 18 0,17-18 16,1 0-16,0 0 0,-1 0 0,1 0 0,0 0 16,-1 18-16,1-18 0,-1 0 0,1 0 0,0 0 0,-1 0 0,1 0 15,0 0-15,-1 0 0,1 0 0,0 0 0,-1 0 16,1 0-16,-1 0 0,1 0 0,0 0 15,-1 0-15,1 0 0,0 0 0,-1 0 16,1 0-16,0 0 0,-1 0 16,19 0-1,-36 17 48,17-17-63,-17 18 15,35 88 1,-35-89-16,0 1 0,18-18 0,-18 18 16,0-1-16,0 1 0,0-1 0,0 1 0,0 0 0,0-1 0,18 1 15,-18 0-15,0-1 0,0 1 0,17 0 0,-17-1 0,0 1 0,0 0 0,0-1 0,0 18 16,0-17-16,0 0 0,0-1 0,0 1 0,0 0 0,0-1 0,0 1 16,0 0-16,18-18 0,-18 17 0,0 1 0,0-1 0,0 1 0,0 0 0,0-1 15,0 1-15,0 0 0,0-1 0,0 1 0,0 0 0,0-1 16,0 1-16,0 0 0,0-1 0,0 1 15,18-18-15,-18 17 0,0 1 0,0 0 16,0-1 0,0 1-16,0 0 15,0-1-15,0 1 16,0 0 0,0-1-16,0 1 0,0-1 15,0 1 1,0 0-16,0-1 15,-18-17 1,18 18-16,-18-18 16,1 0-1,-1 0 1,18 18-16,-18-18 0,1 0 16,-1 0-16,1 0 0,-1 0 0,0 0 15,1 0-15,-1 0 0,0 0 0,1 0 0,-1 0 16,0 0-16,1 0 0,-1 0 0,0 0 0,1 0 0,-1 0 15,1 0-15,-1 0 0,0 0 0,1 0 16,-1 0-16,0 0 0,1 0 0,-1 0 16,0 0-16,1 0 15,-1 0-15,1 0 16,-1 0 0,0 0-1,1 0-15,-1 0 16,0 0-16,1 0 15,-1 0-15,0 0 16</inkml:trace>
  <inkml:trace contextRef="#ctx0" brushRef="#br0" timeOffset="82131.38">16898 8943 0,'-106'18'16,"212"-36"-16,-229 53 0,105-35 0,0 0 0,1 0 0,-1 0 0,18 18 0,-18-18 0,18 17 15,-35-17-15,17 0 0,1 0 0,17 18 0,-18-18 0,1 0 0,-1 0 0,0 0 16,18 18-16,-17-18 0,-1 0 0,0 0 0,1 0 0,17 17 16,-18-17-16,0 0 0,18 18 0,-17-18 0,17 18 15,0-1 17,0 1-32,0 0 15,0-1-15,0 1 16,0 0-16,0-1 15,0 1-15,0-1 16,17-17-16,1 18 0,0-18 16,-1 18-16,1-1 0,0-17 15,-1 0-15,1 0 0,0 0 16,-1 0-16,1 0 0,-18 18 0,17-18 16,1 0-1,0 0-15,-1 0 16,1 0-1,-18-18-15,0 1 0,18 17 0,-1 0 16,-17-18-16</inkml:trace>
  <inkml:trace contextRef="#ctx0" brushRef="#br0" timeOffset="83039.02">16986 9490 0,'18'0'63,"-18"-18"-63,18 18 0,-18-18 15,0 1-15,17 17 0,-17-18 0,0 1 0,18 17 0,-18-36 16,0 19-16,0-1 0,17 18 0,-17-18 0,0 1 0,0-1 0,18 0 16,0 1-16,-18-1 0,0 1 0,0-1 0,17 18 0,-17-18 0,0 1 0,0-1 15,0 0-15,18 1 0,-18-1 0,0 0 0,0 1 0,0-1 0,18 0 16,-18 1-16,17-1 0,-17 1 0,0-1 0,0 0 0,0 1 0,0-1 15,18 0-15,-18 1 0,0-1 0,0 0 0,0 1 0,0-1 16,0 1-16,0-1 0,0 0 0,0 1 0,0-1 0,0 0 16,0-88-1,0 89-15,0-1 0,-18 18 16,18-17-16,0-1 16,-17 18 15,17 18-31,-18-1 15,18 1-15,0-1 0,0 1 0,-18-18 0,18 18 0,0-1 16,0 1-16,0 0 0,0-1 0,0 1 0,0 0 0,0-1 0,0 1 0,0 0 16,0-1-16,0 1 0,0-1 0,0 1 0,0 0 0,0-1 0,0 1 0,0 0 15,0-1-15,0 1 0,0 0 0,0-1 0,0 1 0,0-1 16,0 1-16,0 0 0,0-1 0,0 1 0,0 0 16,18-18-16,-18 17 0,0 1 0,0 0 0,0-1 0,18 1 15,-18 0-15,17-18 0,-17 17 0,18 1 16,-18-1-1,18-17-15,-18 18 16,17-18-16,1 0 0,-18 18 0,17-18 16,-17 17-16,18-17 0,-18 18 15,18-18-15,-1 18 0,-17-1 0,18-17 0,-18 18 0,18-18 16,-18 18-16,17-18 0,-17 17 0,0 1 0,18-18 0,-18 17 16,18-17-16,-18 18 0,0 0 0,17-18 0,-17 17 0,0 1 15,18-18-15,-18 18 0,0-1 16,17-17-16,1 18 15,0-18 1</inkml:trace>
  <inkml:trace contextRef="#ctx0" brushRef="#br0" timeOffset="83347.73">17480 8855 0</inkml:trace>
  <inkml:trace contextRef="#ctx0" brushRef="#br0" timeOffset="83646.09">17480 9119 0,'0'0'0,"0"18"0,0 0 15,0-1-15,0 1 0,0 0 16,0-1-16,0 1 0,0-1 0,0 1 16,0 53-1,0-54-15,0 1 0,0 0 16,0-1-16</inkml:trace>
  <inkml:trace contextRef="#ctx0" brushRef="#br0" timeOffset="84476.25">17851 9031 0,'0'-18'31,"-18"18"16,0 0-47,18 18 16,-17-18-16,-1 0 16,0 0-1,18 18-15,-17-18 16,17 17-16,-18-17 0,0 0 0,18 18 15,0 0-15,-17-18 0,-1 0 0,18 17 0,-17 1 16,17 0-16,0-1 0,-18-17 16,18 18-16,0 0 15,-18-18-15,18 17 16,0 1 0,18-18-1,-18 17-15,18-17 0,-1 0 16,1 18-16,-1-18 0,1 0 15,0 0-15,-1 0 0,-17 18 0,18-18 16,0 17 0,-18 1 46,0 0-46,0-1-1,-18 1-15,0-18 16,18 18-16,-17-18 0,17 17 0,-18-17 16,0 0-16,18 18 15,-17-18-15,-1 0 16,1 0 0</inkml:trace>
  <inkml:trace contextRef="#ctx0" brushRef="#br0" timeOffset="84903.72">17939 9225 0,'17'0'31,"1"0"-31,0 0 15,-1 0-15,1 0 16,-18-17-16,18 17 0,-1 0 0,1 0 16,0 0-16,-1 0 15,1 0-15,-1 0 16,-17-18 0,18 18-16,0 0 15,-1 0-15,1 0 0,0 0 16,-1 0-1,-17-18-15,18 18 0</inkml:trace>
  <inkml:trace contextRef="#ctx0" brushRef="#br0" timeOffset="85466.85">18115 9066 0,'0'18'47,"0"0"-47,0-1 16,0 1-16,0 0 0,0-1 0,0 1 0,0 0 0,0-1 15,0 1-15,0-1 0,0 1 0,0 0 0,0-1 0,0 1 16,18 0-16,-18-1 0,0 1 0,0 0 16,0-1-16,0 1 0,0-1 15,17-17 79,1 0-78,0 0-16,-1 0 15,1 0 1,-18-17-16,18 17 0,-1 0 16,1 0-16,-18-18 0,18 18 15</inkml:trace>
  <inkml:trace contextRef="#ctx0" brushRef="#br0" timeOffset="86142.67">17992 9790 0,'17'0'63,"1"0"-63,0 0 0,-1 0 0,1 0 15,0 0-15,-1 0 0,1 0 0,-1 0 0,1 0 16,106 0 0,-107 0-16,1 0 0,-1 0 0,1 0 15,0 0-15,-1 17 0,1-17 16,0 0-16,-1 0 16,1 0-16,0 0 0,-1 0 15,1 0 1,-1 0-1,1 0 17,0 0-17,-1 0 17,-17-17-1,18 17-31,0 0 0,-1-18 15,1 18 1</inkml:trace>
  <inkml:trace contextRef="#ctx0" brushRef="#br0" timeOffset="86908.65">18433 9560 0,'17'0'78,"1"0"-63,0 0-15,-1 0 0,1 18 0,-1-18 16,1 0-16,0 0 0,-1 0 0,-17 18 16,18-18-16,0 0 0,-1 0 0,-17 17 0,18-17 0,0 0 15,-1 0-15,1 0 0,-1 0 16,-17 18-16,0-1 94,0 1-79,0 0-15,0-1 0,0 1 16,-52 53-1,52-54-15,-18-17 0,18 18 0,0-1 16,-18-17-16,18 18 0,-53 35 16,53-35-16,-17-18 0,17 17 15,0 1-15,-18-18 0,18 18 0,-18-18 0,1 0 16,17 17-16,0 1 0,-18-18 0,18 18 0,0-1 0,-17-17 16,17 18-16,-18-18 0,18 17 0,0 1 0,-18-18 0,18 18 15</inkml:trace>
  <inkml:trace contextRef="#ctx0" brushRef="#br0" timeOffset="87580.97">19015 9313 0,'0'18'47,"0"0"-32,0-1-15,0 1 0,0 0 0,0-1 0,0 1 0,0-1 0,17 1 0,-17 0 16,0 17-16,18-17 0,-18-1 0,0 1 0,0 17 0,0-17 0,0-1 0,0 1 15,18 0-15,-18-1 0,0 1 0,0 0 0,0-1 0,17 19 0,-17-19 16,0 1-16,0-1 0,18 1 0,-18 0 0,0-1 0,0 1 16,18 17-1</inkml:trace>
  <inkml:trace contextRef="#ctx0" brushRef="#br0" timeOffset="88614.61">19068 9172 0,'17'0'94,"1"0"-78,0 0-16,-1 0 0,1 0 0,-1 0 0,1 0 0,0 0 15,-1 0-15,1 0 0,0 0 0,-1 0 0,1 18 0,0-18 0,-1 0 16,248 0 0,-230 0-16,-17 0 0,-1 0 0,1 0 0,0 0 15,-1 0-15,1 0 0,0 0 0,-1 0 0,1 0 0,17 0 0,0 0 0,-17 0 0,0 0 0,-1 0 16,371-35-1,-352 35-15,-19 0 0,1 0 0,0 0 0,-1 0 0,1 0 0,-1-18 0,19 18 16,-19 0-16,1 0 0,0 0 0,-1 0 0,-17-18 0,18 18 0,0 0 0,17 0 0,-17 0 16,-1 0-16,1 0 0,-1 0 0,1 0 0,0 0 0,-1 0 0,1 0 0,0 0 0,-1 0 15,1 0-15,0 0 0,-1 0 0,1 0 0,-1 0 0,1 0 0,0 0 0,-1 0 16,1 0-16,0 0 0,-1 0 0,1 0 16,0 0-16,-1 0 0,-17 18 62,0 0-62,0-1 0,0 1 16,0 0-16,0-1 0,0 1 0,0-1 0,0 1 0,0 0 0,0-1 15,0 1-15,0 0 0,0 17 0,0-17 0,0-1 0,-17-17 0,17 18 0,0-1 16,0 1-16,0 0 0,0-1 0,-18 1 0,18 0 0,0-1 0,0 1 0,0 0 16,0 17-16,0-18 0,0 19 0,0-19 0,0 1 0,0 0 15,0-1-15,0 1 0,0 0 0,0-1 0,0 1 0,0-1 16,0 1-16,0 0 0,0-1 0,-18-17 109,1 0-109,17 18 16,-18-18-16,0 0 0,1 0 0,-1 0 0,0 0 15,1 0-15,-1 0 0,1 0 0,-1 0 0,0 0 0,1 0 0,-1 0 0,0 0 0,1 0 0,-1 0 16,-17 0-16,0 0 0,17 0 0,0 0 0,1 0 0,-1 0 0,0 0 0,1 0 0,-1 0 0,0 0 0,1 0 16,-1 0-16,-17 0 0,-53 0 0,52 0 0,19-18 0,-1 18 0,0 0 0,-17 0 0,18 0 0,-1 0 0,-17 0 0,-1 0 15,19 0-15,-142 0 0,141 0 0,-17 0 0,17 0 0,1 0 0,-1-17 0,-17 17 0,17 0 0,1 0 16,-1 0-16,-17 0 0,17 0 0,-123 0 0,123 0 0,-17 0 0,17 0 0,1 0 0,-19 0 0,36-18 16,-17 18-16,-1 0 0,1 0 0,-1 0 0,0 0 0,-52 0 0,52 0 0,0 0 0,1 0 0,-1 0 0,0 0 15,1-18-15,-1 18 0,1 0 0,-1 0 0,0 0 0,1 0 0,-107 0 31,107 0-31,-1 0 0,0 0 0,18 18 16,-17-18-16,-1 0 0,0 0 0,1 0 0,-1 0 16,0 0-16,1 0 15</inkml:trace>
  <inkml:trace contextRef="#ctx0" brushRef="#br0" timeOffset="89497.46">19914 9031 0,'18'0'15,"-18"18"-15,18-18 16,-18 17-16,17-17 0,-17 18 0,18-18 0,-18 18 15,17-18-15,-17 17 0,0 1 0,18-18 0,-18 18 0,18-1 16,-18 1-16,0 0 0,0-1 0,17-17 16,-17 18-16,0-1 0,0 1 0,18-18 0,-18 18 15,0-1-15,0 1 0,0 0 0,0-1 0,0 1 16,0 0-16,0-1 0,0 1 0,0-1 0,0 1 16,0 0-16,0-1 0,0 1 0,0 0 0,0-1 0,0 1 15,-18 0-15,18-1 0,0 1 0,0-1 0,0 1 0,0 0 0,-17-1 16,17 1-16,0 0 0,0-1 0,0 1 0,0 0 15,0-1-15,-18-17 0,18 18 16,0-1-16</inkml:trace>
  <inkml:trace contextRef="#ctx0" brushRef="#br0" timeOffset="90496.76">18944 8431 0,'0'18'62,"0"0"-46,0-1-16,0 1 0,0 0 0,0-1 15,0 1-15,0-1 0,0 1 0,0 53 16,0-54-16,0 1 0,0 0 16,0-1-16,0 1 0,18 0 15,-18-1-15,0 1 0,0-1 16,0 1-16,0 0 0,17-36 78,-17 0-62,18 18-16,-18-17 0,18 17 0,-18-18 0,17 1 15,-17-1-15,18 18 0,-18-18 0,18 18 0,-1 0 0,-17-17 16,18 17-16,52-71 15,-70 53-15,18 1 0,0 17 0,-18-18 32,17 18-17,-17 18 32,0-1-47,18-17 0,-18 18 16,0 0-16,0-1 0,0 1 0,0 0 0,0-1 15,0 1-15,0 0 0,0-1 0,0 1 0,0-1 16,0 1-16,0 0 0,0-1 0,0 1 16</inkml:trace>
  <inkml:trace contextRef="#ctx0" brushRef="#br0" timeOffset="91113.05">19420 8749 0,'18'0'31,"0"0"-15,-18-18-16,17 18 0,1 0 16,0-17 15,-18-1-16,17 18-15,-17-18 0,0 1 0,0-1 16,0 0-16,0 1 0,0-1 16,0-17-1,-17 35 32,-1 0-31,0 0-16,1 0 15,-1 0-15,18 17 16,-18-17-16,18 18 0,-17-18 0,17 18 16,-18-18-16,18 17 0,-17-17 0,17 18 0,0 0 15,-18-18-15,18 17 0,0 1 0,0 0 16,-18 17 0,18-17-16,0-1 0,0 1 15,0-1-15,0 1 16,18-18-1,-18 18 1,18-18-16,-1 0 0,1 0 16,-1 0-1,1 0 1,0 0-16,-1 0 0,-17-18 16,18 18-16,0 0 31,-18-18-31</inkml:trace>
  <inkml:trace contextRef="#ctx0" brushRef="#br0" timeOffset="91865.43">19756 8502 0,'0'18'46,"0"-1"-46,0 1 16,0-1-16,0 1 0,17-18 0,-17 18 0,0-1 0,0 1 16,0 0-16,0-1 0,0 1 0,0 0 15,0-1-15,0 1 16,18-18 15,-1 0 16,-17-18-47,18 18 0,-18-17 0,0-1 16,0 0-16,18 1 0,-18-1 0,0 0 0,0 1 15,0-1-15,17 18 0,-17-18 0,0 1 0,0-1 0,0 1 16,18 17-16,-18-18 0,18 18 78,-18 18-62,0-1-16,0 1 0,0-1 0,17-17 0,-17 18 15,0 0-15,0-1 0,0 1 0,0 0 16,0-1-16,0 1 0,18-18 16,-18 18-16,0-1 0,18-17 78,-1-17-78,-17-1 15,0 0-15,18 18 0,-18-17 0,0-1 0,17 18 16,-17-18-16,0 1 0,0-1 0,18 18 0,0-18 16,-18 1-16,0-1 0,17 18 0,-17-17 0,0-1 15,18 18-15,-18-18 0,0 1 0</inkml:trace>
  <inkml:trace contextRef="#ctx0" brushRef="#br0" timeOffset="94360.43">21149 9472 0,'18'0'187,"-18"18"-187,17-18 16,1 0-16,-18 17 0,18-17 0,-1 0 16,-17 18-16,0 0 0,18-18 0,-1 0 15,-17 17-15,18-17 0,0 0 0,-18 18 0,17-18 0,1 0 16,-18 18-16,18-18 0,-18 17 0,17-17 0,1 18 0,0-18 16,-18 17-16,17-17 0,1 0 0,-18 18 0,0 0 15,18-18-15,-18 17 16,17-17-1,-17 18-15,0 0 16,0-1-16,0 1 16,0 0-16,0-1 0,0 1 0,0-1 15,0 1-15,0 0 0,0-1 0,0 1 16,0 0-16,0-1 0,-17-17 0,17 18 0,0 0 16,-53 70-1,53-71-15,-18-17 0,18 18 0,0 0 0,-18-18 16,18 17-16,-17-17 0,17 18 0,-18 0 0,0-1 0,1 1 15,-71 70 1,70-88-16,0 18 0,18-1 0,-17-17 0,-19 18 0,19-18 16,17 18-16,-18-18 0,0 0 0,18 17 0,-35 1 0,18-18 0,17 18 15,-18-18-15,0 0 0,1 17 0,-1-17 0,0 0 0,1 18 0,17 0 0,-18-18 16,0 0-16,18 17 0,-17-17 0,-1 0 0,1 0 0,-1 0 0,18 18 0,-18-18 0,1 0 0,-1 0 16,0 17-16,1-17 0,-1 18 0,0-18 0,1 0 0,-1 18 15,1-18-15,-1 0 0,0 0 0,1 0 0,-19 17 0,19-17 16,-1 0-16,0 0 0,1 0 0,-1 0 0,0 0 0,1 0 0,-1 0 15,1 0-15,-1 0 0,0 0 0,1 0 0,17 18 0,-18-18 0,0 0 0,1 0 0,-1 0 16,0 0-16,1 0 0,-1 0 0,1 0 0,-1 0 0,0 0 0,1 0 16,-1 0-16,0 0 0,1 0 0,-1 0 0,0 0 0,1 0 0,-1 0 15,0 0-15,1 0 0,-1 0 0,1 0 0,-1 0 16,0 0-16,1 0 0,-1 0 0,0 0 16,1 0-16,-1 0 0,0 0 15,1 0 1,-1 0-1,18-18-15,-17 18 16,-1 0-16,0 0 16,-35-17-1,36 17-15,17-18 16,-18 18-16,0 0 0,18-18 0,-17 18 0,-1-17 0,1 17 16,-1 0-16,18-18 0,-18 18 0,1 0 0,-1 0 15,0 0-15,18-17 0,-17 17 0,-1 0 0,0-18 16,1 18-16,-1 0 0,18-18 0,-17 18 15,-1 0-15,0 0 0,1 0 16,17-17-16,-18 17 0,0 0 16,1 0-16,-1 0 15,18-18-15,-18 18 0,1 0 16,-1 0-16,18-18 0,-18 18 0,18-17 16,-17 17-16,-1 0 15,1 0-15,-1 0 16,18-18-16,-18 18 0,1 0 15,17-18 1,-18 18-16,0 0 0,18-17 16,-17 17-16,17-18 0,-18 18 15,0 0-15,18-18 0,-17 18 0,-1 0 16,18-17-16,-17 17 16,17-18-16,-18 18 0,18-17 0,-18 17 0,1 0 15,17-18-15,-18 18 0,18-18 16,-18 18-16,18-17 0,-17 17 0,17-18 0,-18 18 15,18-18-15,-18 18 16,18-17-16,0-1 16,0 0-16,-17 18 0,-1 0 15,18-17-15,-18 17 16,18-18-16,0 1 16,-17 17-16,17-18 15,0 0 1,0 1 15,0-1 32,17 0-63,1 18 0,0 0 0,-18-17 0,17 17 15,1 0-15,0-18 0,-1 18 0,1 0 0,0 0 0,17-18 16,-35 1-16,18 17 0,-1 0 0,1 0 0,-1 0 0,-17-18 0,18 18 15,0 0-15,-1 0 0,1 0 0,-18-18 0,18 18 16,-1 0-16,-17-17 0,18 17 16,-18-18-16</inkml:trace>
  <inkml:trace contextRef="#ctx0" brushRef="#br0" timeOffset="95612.89">18909 9701 0,'0'18'46,"18"-18"-46,-18 18 0,17-1 16,1-17-16,-18 18 0,17-18 16,1 0-16,-18 18 0,18-18 0,-1 0 15,1 17-15,0 1 0,-1-18 16,1 0-16,0 17 0,-1-17 0,1 0 16,-18 18-16,17-18 0,1 0 0,0 0 15,-18 18-15,17-18 16,-17 17-16,0 1 15,0 0 1,18-18 0,-18 17-16,0 1 0,18-18 15,-18 18-15,0-1 16,17-17-16,-17 18 0,0 0 16,0-1 93,-17-17-93,-1 0-16,0 0 15,-17 0 1,17 0-16,1 0 15,-1 0 1,1 0-16,-19 0 16,19 0-1,-1 0-15,0 0 32,18-17-32,0-1 31,-17 18-16,17-18 1,-18 18 0,18-17-16,0-1 31,-18 0-31,18 1 16,-17 17-1,17-18-15,0 0 16,-18 18-16,18-17 0,0-1 0,0 0 15,0 1-15,0-1 16,0 1-16,-17-1 16,17 0-16,0 1 15,0-1 1</inkml:trace>
  <inkml:trace contextRef="#ctx0" brushRef="#br0" timeOffset="119150.54">8237 6615 0,'18'0'94,"0"0"-78,-1 0-16,1 0 0,0 0 0,-18 17 15,17-17-15,1 0 0,-1 0 0,1 0 0,0 0 16,-1 0-16,1 0 0,0 0 0,-1 0 0,1 0 0,0 0 16,-1 0-16,1 0 0,-1 0 0,1 0 0,0 0 0,-1 0 15,1 0-15,0 0 0,-1 0 0,1 0 0,0 0 0,-1 0 0,19 0 16,-19 0-16,1 0 0,-1 0 0,1 0 0,17 0 0,-17 0 0,0 0 0,17 0 16,-17 0-16,17 0 0,-18 0 0,19 0 0,-19 0 0,19 0 0,-1 0 0,-17 0 0,105 0 15,-105 0-15,-1 0 0,19 0 0,-19 0 0,19 0 0,-19 0 0,1 0 0,17 0 0,-17 0 0,17 0 0,53 0 16,-35 0-16,-35 0 0,17 0 0,-17 0 0,-1 0 0,19 0 0,-19 0 0,1 0 0,17 0 0,0 0 0,1 0 15,105-17-15,-106 17 0,-17 0 0,17 0 0,-17 0 0,-1 0 0,1 0 0,17 0 0,-17 0 0,-1 0 16,19 0-16,70 0 0,-71 0 0,-17 0 0,17 0 0,-18 0 0,1 0 0,0 0 0,17 0 16,-17 0-16,17 0 0,18 0 0,-36 0 0,1 0 0,0 0 0,-1 0 0,1 0 0,0 0 0,-1 0 0,19 0 15,-19 0-15,1 0 0,17 0 0,-17 0 0,-1 0 0,1 0 0,0 0 0,-1 0 0,1 0 16,0-18-16,-1 18 0,160-18 16,-142 18-16,0 0 0,-17 0 0,-1 0 0,1 0 0,0-17 15,-1 17-15,1 0 0,0 0 0,35 0 0,-18 0 0,141-36 31,-158 36-31,0 0 0,-1 0 0,1 0 0,35 0 0,-36 0 16,-17-17-16,18 17 0,0 0 0,105 0 16,-105 0-16,-1 0 0,1 0 0,-18-18 0,18 18 0,-1 0 0,160 0 15,-160 0 1,1 0-16,0 0 0,-1 0 0,1 0 0,-1 0 0,1 0 0,0 0 0,-1 0 16,1 0-16,0 0 0,-1 0 0,1 0 0,0 0 0,-1 0 0,1 0 0,17 0 15,-17 0-15,-1 0 0,1 0 0,0 0 0,-1 0 0,1 0 0,0 0 0,17 0 16,-17 0-16,-1 0 0,1 0 0,-1 0 0,1 0 0,0 0 0,17 0 0,-17 0 0,-1 0 15,19 0-15,-19 0 0,1 0 0,0 0 0,-1 0 0,1 0 0,-1 0 0,1 0 0,0 0 16,-1 0-16,19 0 0,-19 0 0,1 0 0,0 0 0,-1 0 0,1 0 0,-1 0 0,1 0 16,0 0-16,17 0 0,-17 0 0,-1 0 0,1 0 0,0 0 0,-1 0 0,1 0 15,-1 0-15,1 0 0,17 0 0,-17 0 0,0 0 0,-1 0 0,1 0 0,0 0 16,211 0 0,-211 0-16,-1 0 0,1 0 0,-1 0 15,1 0-15,0 0 0,-1 0 0,1 0 0,0 0 0,-1 0 0,1 0 16,0 0-16,-1 0 0,1 0 0,-1 0 0,1 0 0,0 0 15,-1 0-15,1 0 0,0 0 0,-1 0 0,1 0 0,0 0 16,-1 0-16,1 0 0,0 0 0,-1 0 16,1 0-16,-1 0 0,1 0 0,0 0 0,-1 0 15,1 0-15,0 0 16,-1 0-16,1 0 31,0 0-15,-1 0 15</inkml:trace>
  <inkml:trace contextRef="#ctx0" brushRef="#br0" timeOffset="120973">6950 5838 0,'-18'0'63,"0"0"-63,18 18 0,-17-18 0,-1 0 0,1 18 0,-1-1 0,-17-17 15,35 18-15,-18-18 0,0 18 0,1-18 0,-1 0 0,18 17 0,-18 1 0,-17-18 0,0 18 16,17-1-16,1 1 0,-1-18 0,0 0 0,18 17 0,-17-17 0,-1 0 0,18 18 0,-18-18 0,1 0 0,-19 18 16,36-1-16,-17-17 0,17 18 0,-18-18 0,1 0 0,17 18 0,-18-18 0,0 17 0,1-17 0,-1 18 15,0 0-15,1-18 0,17 17 0,-18-17 0,0 0 0,18 18 0,-17-18 16,17 18-16,-18-18 0,18 17 0,-17-17 0,17 18 15,-18-18-15,0 0 0,18 17 16,18-17 47,0 0-63,-1 0 15,1 0-15,-1 0 0,1 0 0,0 0 16,-1 0-16,1 0 0,0 0 0,-1 0 0,1 0 0,0 0 15,-1 0-15,1 0 0,-1 0 0,1 0 0,0 0 0,-1 0 0,1 0 0,0 0 16,-1 0-16,1 0 0,0 0 0,-1 0 0,1 0 0,0 0 0,-1 0 16,1 0-16,-1 0 0,1 0 0,0 0 0,-18-17 0,17 17 0,1 0 15,0 0-15,-1 0 0,1 0 0,0 0 16,-1 0-16,-17-18 0,0 1 94,-17 17-94,17-18 0,-18 18 0,0-18 0,1 1 15,17-1-15,-18 18 0,0-18 0,1 18 0,17-17 0,-18-1 16,18 0-16,-18 18 0,1-17 0,-1-1 0,18 0 0,-17 18 0,-1-17 16,18-1-16,-18 18 0,18-17 0,-17-1 0,-1 18 0,18-18 0,-18 1 15,1 17-15,17-18 0,-18 18 0,18-18 0,-18 18 0,18-17 0,-17 17 16,-36-53-16,35 53 15,18-18-15,0 1 0,-17 17 0,-1 0 0,18-18 16,-18 18-16,1 0 31,17-18-31,-18 18 32,0 0-17,36 18 48,-18 0-48,0-1-15,18 1 0,-1-1 0,-17 1 0,0 0 0,18-18 0,0 0 0,-18 17 16,0 1-16,17-18 0,1 35 0,-18-17 0,17-18 0,-17 18 0,0-1 0,18 1 0,0-1 16,-18 1-16,17-18 0,-17 18 0,18 17 0,-18-17 0,18-1 0,-1 1 0,-17 0 0,18-18 15,-18 17-15,0 1 0,18 0 0,-1-1 0,-17 18 0,18-35 0,-18 18 0,0 0 0,18-1 16,-18 1-16,17 0 0,1-1 0,-18 1 0,0 0 0,17-1 15,-17 1-15,0-1 0,18-17 0,-18 18 0,0 0 16,18-1-16,-18-34 125,0-1-125,0 0 0,0 1 0,0-1 0,0 1 0,0-1 16,0 0-16,0 1 0,0-1 0,0 0 0,0 1 0,0-1 0,0 0 15,0 1-15,17 17 0,-17-18 0,0-17 0,0 17 0,0 1 0,0-1 0,0 0 0,0 1 16,18-1-16,-18 0 0,18-17 0,-18 17 0,0 1 0,0-1 16,0 1-16,17 17 0,-17-18 0,0 0 0,18 18 0,-18-17 0,0-1 0,0 0 15,0 1-15,18 17 16</inkml:trace>
  <inkml:trace contextRef="#ctx0" brushRef="#br0" timeOffset="130956.6">22190 12171 0,'0'17'31,"0"1"-31,0 0 16,0-1-16,0 1 0,0 0 0,0-1 0,0 1 16,0 0-16,0-1 0,0 1 0,0-1 0,0 1 0,17 17 0,-17-17 15,0 0-15,0-1 0,18 1 0,-18 0 0,0-1 0,0 1 0,0 0 16,18-1-16,-18 1 0,0-1 0,0 1 0,0 0 0,0-1 0,0 1 0,0 0 0,17 17 16,-17-17-16,0-1 0,0 1 0,0-1 0,0 1 0,0 0 0,0-1 0,0 1 0,0 17 15,0-17-15,0 0 0,0-1 0,0 1 0,0 0 0,0-1 0,0 1 0,0-1 16,0 1-16,0 0 0,0-1 0,0 1 0,0 0 15,0-1-15,0 1 0,0-36 79,0 1-79,0-1 0,0 0 0,0 1 0,0-1 0,0 0 15</inkml:trace>
  <inkml:trace contextRef="#ctx0" brushRef="#br0" timeOffset="132045.6">22331 11977 0,'17'0'31,"1"0"-15,0 0-16,-1 0 0,-17 17 15,18-17-15,0 0 0,-1 0 0,1 0 16,-18 18-16,18-18 0,-1 0 0,1 18 0,-1-18 0,1 0 16,0 0-16,-1 0 0,1 0 0,0 0 0,-1 0 15,-17 17-15,18-17 0,0 0 0,-1 0 0,1 0 0,0 0 16,-1 0-16,1 0 0,-1 0 0,1 0 16,0 0-16,-1 0 0,-17 18 0,18-18 0,0 0 0,-1 0 15,1 0-15,0 0 0,-1 0 0,-17 18 0,18-18 16,-1 0-16,1 0 0,0 17 0,-1-17 15,1 0-15,-18 18 0,18-18 0,-1 0 0,1 0 0,0 0 16,-18 18-16,17-18 0,1 0 16,-18 17 46,0 1-62,0-1 16,18-17-16,-18 18 0,0 0 0,0-1 0,0 1 0,17 0 15,1-18-15,-18 17 0,0 1 0,0 0 0,0-1 0,0 1 16,17-1-16,-17 1 0,0 0 0,0-1 0,0 1 16,0 0-16,18-1 0,-18 1 0,0 0 0,0-1 0,0 1 0,0 0 15,0-1-15,0 1 0,0-1 0,18-17 0,-18 18 0,0 0 0,17-18 0,-17 17 16,0 1-16,0 0 0,0-1 0,18 19 0,-18-19 0,0 1 0,18-1 0,-18 1 16,0 0-16,53 88 15,-53-89-15,0 1 0,17-18 0,-17 18 16,-17-18 62,-1 0-62,18 17-16,-18-17 0,1 0 0,17 18 0,-18-18 15,0 0-15,1 0 0,-1 0 0,0 0 0,1 0 16,-1 0-16,1 0 0,-1 0 0,0 0 0,1 0 0,-1 0 15,0 0-15,1 0 0,-1 0 0,0 0 0,1 0 0,-1 0 0,0 0 16,1 0-16,-1 0 0,1 0 0,-1 0 0,0 0 0,1 0 0,-1 0 0,0 0 16,1 0-16,-1 0 0,0 0 0,1 0 0,-1 0 0,1 0 15,-1 0-15,0 0 0,1 0 0,-1 0 16,0 0-16,1 0 0,-1 0 16,-17 17-1,17-17-15,0 0 16,1 18-16,-1-18 0,1 0 15,-1 0-15,0 0 16</inkml:trace>
  <inkml:trace contextRef="#ctx0" brushRef="#br0" timeOffset="133011.6">22401 11324 0,'-17'0'63,"17"18"-48,-18-18-15,0 17 16,1-17-16,17 18 0,-18-18 16,18 18-16,0-1 0,-17-17 0,17 18 15,0 0-15,-18-18 0,18 17 16,-18 1-16,18 0 0,0-1 16,0 1-1,0-1 1,18-17-16,0 0 15,-18 18-15,17-18 16,1 0-16,-18 18 16,17-18-16,1 0 15,-18 17-15,18 1 16,-1-18-16,1 0 16,-18 18-16,18-18 0,-1 0 15</inkml:trace>
  <inkml:trace contextRef="#ctx0" brushRef="#br0" timeOffset="133854.15">22595 11853 0,'0'-17'31,"0"-1"-31,0 0 0,18 18 0,-18-17 16,0-1-16,0 1 0,18-1 0,-18 0 15,0 1-15,17 17 0,-17-18 0,0 0 0,0 1 0,18-1 0,-18 0 16,0 1-16,0-1 0,0 0 0,18 1 0,-18-1 16,0 1-16,0-1 0,0 0 0,0 1 0,0-1 15,0 0-15,0 1 0,0-1 0,0 0 16,0 1-16,0-1 0,0 1 0,0-1 16,0 0-16,0 1 0,0-1 15,0 0-15,0 1 16,0-1-16,0 0 31,0 36 32,0 0-48,0-1-15,0 1 16,0 0-16,0-1 0,0 1 0,0 0 0,0-1 15,0 1-15,0-1 0,0 1 0,0 0 16,0-1-16,17 1 0,-17 0 0,18-18 0,-18 17 0,0 1 0,0 0 16,18-18-16,-18 17 0,17 1 0,-17-1 0,0 1 0,18-18 15,-18 18-15,17-1 0,-17 1 0,18-18 0,-18 18 16,35 52 0,-35-52-16,18-18 0,-18 18 15,18 17 1,-18-18-16,17-17 47</inkml:trace>
  <inkml:trace contextRef="#ctx0" brushRef="#br0" timeOffset="134278.06">22966 11377 0,'0'18'109,"0"-1"-109,17-17 0,-17 18 16,18-18-16,-18 18 0,0-1 0</inkml:trace>
  <inkml:trace contextRef="#ctx0" brushRef="#br0" timeOffset="134508.6">23036 11624 0,'0'35'16,"18"-35"0,-18 18-16,0 0 31,0-1-31,0 1 16,0 0-1,18-18 1,-18 17-16,0 1 0,0-1 15,0 1-15,17 0 16</inkml:trace>
  <inkml:trace contextRef="#ctx0" brushRef="#br0" timeOffset="135217.62">23460 11465 0,'-36'0'16,"36"-17"0,-17 17-16,-1 0 15,1 0-15,-1 0 0,0 0 16,1 0-16,-1 0 15,0 0-15,1 0 16,17 17 31,0 1-47,0 0 16,0-1-16,0 1 0,0-1 15,0 1-15,0 0 16,0-1-16,17-17 15,1 18-15,0-18 16,-18 18-16,17-18 0,1 0 0,0 0 16,-1 17-16,1-17 15,-1 0 1,1 0-16,-18 18 16,18-18-16,-18 18 46,0-1-46,-18-17 16,18 18-16,-18-18 0,1 0 31</inkml:trace>
  <inkml:trace contextRef="#ctx0" brushRef="#br0" timeOffset="135659.51">23601 11589 0,'0'-18'16,"17"18"-16,-17-18 0,36 18 31,-19 0-31,1 0 16,0-17-16,-1 17 15,1 0-15,0-18 0,-1 18 16,1 0-16,-1 0 0,-17-17 16,18 17-16,0 0 15</inkml:trace>
  <inkml:trace contextRef="#ctx0" brushRef="#br0" timeOffset="136095.62">23760 11377 0,'0'18'31,"0"-1"-15,0 1-16,0 0 0,17-1 0,-17 1 15,0 0-15,0-1 0,18-17 0,-18 18 16,17-18-16,-17 17 0,0 1 0,0 0 16,18-18-16,-18 17 0,0 1 0,0 0 15,18-18-15,-18 17 0,0 1 16,17-18-16,-17 18 15,18-18-15,-18-18 47,0 0-47,0 1 16,0-1-16,0 0 0,0 1 16,0-1-1</inkml:trace>
  <inkml:trace contextRef="#ctx0" brushRef="#br0" timeOffset="137095.92">23372 12612 0,'17'0'46,"1"0"-30,-1 0-16,1 0 0,0 0 16,-1 0-16,1-18 0,0 18 0,-1 0 0,1 0 0,0-17 0,-1 17 15,1-18-15,17 18 0,-17 0 0,-1-18 0,1 18 0,0 0 0,-1 0 0,1 0 16,0 0-16,-18-17 0,35 17 0,0 0 0,-17 0 0,-1-18 0,1 18 0,0-18 0,-1 18 0,1 0 16,0 0-16,-1 0 0,1 0 0,0-17 0,-1 17 0,71-18 0,-70 18 0,17 0 0,-17 0 0,17-18 15,-17 18-15,-1 0 0,1 0 0,17 0 0,18-17 0,-35 17 0,0-18 0,-1 18 0,1 0 0,17 0 16,-17-18-16,-1 18 0,195-35 15,-194 35-15,-1 0 0,19-17 0,-19 17 0,1 0 16,0 0-16,-1 0 0,1 0 0,-1 0 0,-17-18 16,18 18-16</inkml:trace>
  <inkml:trace contextRef="#ctx0" brushRef="#br0" timeOffset="137682.56">24783 12100 0,'17'0'47,"1"0"-47,0 0 0,-1 0 0,1 0 0,-1 0 16,1 0-16,0 0 0,-1 18 0,1-18 0,0 0 16,52 18-1,-52-18-15,-1 0 16,1 0-16,-18 17 31,18-17-15,-18 18-16,0-1 15,0 1 1,0 0-16,0-1 16,-18 1-1,0 0-15,1-18 0,17 17 0,-18-17 16,1 0-16,17 18 0,-18-18 0,0 18 0,1-18 15,17 17-15,-53 1 16</inkml:trace>
  <inkml:trace contextRef="#ctx0" brushRef="#br0" timeOffset="138335.22">25859 11589 0,'0'0'0,"17"17"0,19 107 15,-36-106-15,0-1 0,0 1 0,17-1 0,-17 1 16,53 229 0,-53-229-16,0-1 0,0 1 0,0 0 0,0-1 0,0 1 0,0-1 0,0 1 15,18 0-15,-18-1 0,0 19 0,0-19 0,17 36 0,-17-35 0,18-1 0,-18 1 0,0 0 16,0-1-16,0 1 0,0 0 0,18-18 0,-18 35 0,17-17 0,-17-1 0,0 1 15,0 0-15,0-1 0,18-17 0,-18 18 16</inkml:trace>
  <inkml:trace contextRef="#ctx0" brushRef="#br0" timeOffset="139304.53">25912 11448 0,'17'-36'16,"-17"19"-16,18 17 0,-1 0 0,1 0 15,-18-18-15,18 18 0,-1 0 0,1-18 0,0 18 0,-18-17 0,17 17 16,1 0-16,0-18 0,-1 18 0,1 0 0,-1-17 0,1 17 16,194-71-1,-195 71-15,1 0 0,0-18 0,-1 18 0,1-17 0,0 17 0,-1 0 0,1 0 16,0-18-16,-1 18 0,54-18 0,-54 18 0,-17-17 0,18 17 0,0 0 0,-1 0 0,1 0 0,0 0 16,-1-18-16,1 18 0,-1 0 0,54 0 0,-71-18 0,18 18 0,-1 0 0,1 0 0,0-17 0,-1 17 15,19 0-15,-19 0 0,1 0 0,70-18 0,-70 18 0,17 0 0,-17 0 16,-1 0-16,1-17 0,-1 17 0,1 0 0,70 0 0,-88-18 0,18 18 0,0 0 0,-1 0 15,1 0-15,17 0 0,-17-18 0,-1 18 0,1 0 0,53 0 0,-54 0 0,18 0 0,-17 0 16,0 0-16,-1 0 0,1 0 0,0 0 0,-18-17 0,35 17 0,18 0 0,-35 0 0,-1 0 16,1 0-16,-1 0 0,1 0 0,0 0 0,-1 0 0,1 0 0,0 0 0,17 0 0,-17 0 15,-1 0-15,1 0 0,-1 0 0,1 0 0,0 0 0,-1 0 0,1 0 16,0 0-16,-1 0 16,-17 17-1,18-17-15,-18 18 16,18-18-16,-18 18 15,0-1 1,17-17-16,-17 18 0,0-1 0,0 1 0,0 0 0,0-1 16,18 1-16,-18 0 0,0-1 0,0 1 0,0 0 0,0-1 0,0 1 0,0 0 0,0-1 0,18-17 15,-18 18-15,0-1 0,0 72 0,17-72 0,-17 1 0,0 0 0,0-1 0,0 1 0,0-1 0,0 1 0,0 17 16,0 1-16,0-19 0,18 107 0,-1-107 0,-17 1 0,0 0 0,0-1 0,0 1 0,0 0 0,0 17 16,18-17-16,-18-1 0,18 54 0,-18-54 0,17 19 0,-17-19 0,0 1 15,0 0-15,18-1 0,-18 1 0,18-18 0,-18 17 0,0 1 0,0 0 16,0-1-1,0 1 17,0 0-17,0-1 1,-18-17-16,0 0 0,18 18 16,-17-18-16,-1 0 0,0 0 0,18 18 15,-17-18-15,-1 0 0,1 0 0,-1 0 0,18 17 0,-18-17 0,-17 18 16,17-18-16,1 0 0,-1 0 0,0 0 0,1 0 0,17 17 0,-18-17 0,-17 0 0,17 0 15,-35 18-15,18-18 0,17 0 0,18 18 0,-17-18 0,-1 0 0,-17 0 0,17 0 0,1 0 0,-19 17 0,19-17 0,-89 18 16,70-18-16,1 18 0,18-18 0,-19 17 0,19-17 0,-19 0 0,19 0 0,-19 0 0,1 18 0,0-18 0,17 0 16,1 0-16,-36 18 0,-71-1 0,107-17 0,-19 0 0,19 18 0,-36-18 0,18 0 0,17 0 0,0 18 0,-35-18 0,36 0 15,-19 0-15,19 0 0,-19 0 0,1 17 0,-71 1 0,89-18 0,-19 0 0,19 0 0,-18 17 0,17-17 0,0 0 0,-17 0 0,0 0 16,17 0-16,-17 0 0,-53 18 0,70-18 0,0 0 0,1 0 0,-1 0 0,0 0 0,1 0 16,-1 0-16,0 0 0,1 0 0,-1 0 0,1 0 0,17 18 0,-18-18 15</inkml:trace>
  <inkml:trace contextRef="#ctx0" brushRef="#br0" timeOffset="141434.88">27182 11148 0,'0'17'62,"0"1"-62,0 17 16,0-17-16,0 0 0,17 17 0,-17-17 0,0-1 0,0 1 15,0-1-15,0 1 0,18-18 0,-18 18 0,0-1 0,0 54 0,17-71 0,-17 18 0,0-1 16,0 1-16,0-1 0,0 1 0,18-18 0,-18 18 0,0-1 0,0 1 0,18 17 0,-18-17 0,0 0 16,0-1-16,35 107 15,-35-107-15,0 1 0,0 0 0,0-1 0,0 1 16,0 0-16,0-1 0,0 1 0,18-1 0,-18 1 0,0 0 0,0-1 0,17 1 16,-17 0-16,0-1 0,0 1 0,0 0 0,0-1 0,0 1 0,0-1 15,0 1-15,0 0 0,0-1 0,18 1 0,-18 0 0,0-1 16,0 1-16,0 0 0,0-1 15,0 1-15,18-18 16</inkml:trace>
  <inkml:trace contextRef="#ctx0" brushRef="#br0" timeOffset="144573.43">28646 11553 0,'0'-17'47,"17"17"-47,1 0 15,70-35 1,-70 35-16,-1 0 16,1-18-16,0 18 0,-1 0 0,1 0 0,-1-18 0,1 18 15,0 0-15,-1-17 0,1 17 0,0 0 0,-1 0 0,-17-18 0,18 18 0,0 0 16,-1 0-16,1 0 0,0-18 0,-1 18 0,1 0 0,-1 0 0,1 0 0,0-17 16,-1 17-16,1 0 0,17 0 0,-17 0 0,0 0 0,-1 0 0,-17-18 15,18 18-15,-1 0 0,1 0 0,0 0 0,-1-18 0,1 18 0,0 0 16,-1 0-16,1 0 0,0 0 0,-1 0 0,1-17 15,0 17-15,-1 0 0,1 0 16,-1 0 15,1-18-15,0 18-16,-18-17 0,17 17 0,1 0 16</inkml:trace>
  <inkml:trace contextRef="#ctx0" brushRef="#br0" timeOffset="145134.04">29386 11148 0,'18'0'31,"0"0"-31,-1 0 0,1 0 0,0 0 16,-1 0-16,1 0 0,0 0 0,-1 0 0,1 0 0,-1 0 0,1 0 16,0 0-16,17 0 0,-17 0 0,-1 0 0,1 0 0,0 0 15,-1 0-15,1 0 0,-1 0 0,1 17 16,0-17-16,-18 18 0,17-18 0,1 0 0,0 0 16,35 35-1,-53-17-15,17-18 16,-17 18-16,18-18 15,-18 17-15,17-17 0,-17 18 16,0 0-16,0-1 16,0 1-16,0-1 0,0 1 15,0 0-15,0-1 0,0 1 0,0 0 16,0-1-16</inkml:trace>
  <inkml:trace contextRef="#ctx0" brushRef="#br0" timeOffset="145675.67">30445 10724 0,'17'18'31,"1"0"-15,-18-1-16,0 1 0,18 0 0,-18-1 0,17 1 0,-17 0 16,0-1-16,18-17 0,-18 18 0,18-1 0,-18 1 0,0 0 0,17-1 0,-17 1 0,18 0 15,-18-1-15,0 1 0,17 0 0,1-1 0,-18 1 0,18 17 16,-18-17-16,0-1 0,17 1 0,-17 0 0,0-1 0,18-17 0,-18 18 0,0 0 0,18 35 16,-1-36-16,-17 1 0,0-1 0,0 1 0,0 0 0,18-18 0,-18 17 0,0 1 0,0 0 0,0-1 0,35 19 15,-35-19-15,0 1 0,0-1 0,18-17 0,-18 18 0,0 17 0,18-17 0,-1-18 0,-17 18 0,0 17 0,18 0 16,-18-17-16,17-18 0,-17 18 0,0-1 0,18 1 0,-18-1 0,18-17 0,-18 18 15,0 0 1,17-18 15</inkml:trace>
  <inkml:trace contextRef="#ctx0" brushRef="#br0" timeOffset="146610.14">30656 10478 0,'18'0'62,"0"0"-46,-1 0-16,-17-18 0,18 18 0,0 0 16,-1 0-16,1-18 0,0 18 0,-1 0 0,1 0 0,-1 0 15,1 0-15,0 0 0,-1 0 0,19-17 0,-19 17 0,19 0 0,-19 0 16,1 0-16,-1 0 0,1 0 0,0 0 0,-1-18 0,19 18 0,-19 0 0,1 0 0,0 0 0,-1 0 0,18 0 15,-17 0-15,0 0 0,-1-18 0,1 18 0,0 0 0,87-17 0,-87 17 0,0 0 16,-1 0-16,1 0 0,0 0 0,-1 0 0,1 0 0,0 0 0,-1-18 0,71 18 0,-70-18 0,0 18 16,-1 0-16,1 0 0,0 0 0,-1 0 0,1 0 0,0 0 0,17-17 0,-18 17 15,1 0-15,0 0 0,-1 0 0,1 0 0,-18-18 0,35 18 0,-17 0 16,0 0-16,-1 0 0,1 0 0,0 0 0,-18-18 0,17 18 16,1 0-16,-1 0 0,1 0 0,-18-17 15,18 17-15,-1 0 0,1 0 0,0 0 16,-18 17 46,17 1-62,-17 0 16,0-1-16,0 1 0,18 0 0,-18-1 0,18 1 0,-18 0 0,0-1 0,0 1 16,0 0-16,17-1 0,-17 36 0,0-35 0,0-1 0,18-17 0,-18 36 0,0-19 0,0 19 15,17-19-15,-17 1 0,0-1 0,18 1 0,-18 53 0,18-36 0,-18 0 0,0-17 16,0-1-16,0 19 0,17-36 0,-17 17 0,0 19 0,18-1 0,-18-17 0,0-1 0,0 1 0,0 17 15,0-17-15,18-1 0,-18 19 0,0-19 0,0 19 0,0-19 0,17 1 16,-17 0-16,18-1 0,-18 1 0,0-1 0,0 1 0,0 0 0,18-18 0,-18 17 16,0 1-16,0 0 0,17-18 0,-17 17 0,0 1 15,-17-18 79,-1 0-78,18 18-16,-35-18 0,17 0 0,0 0 0,1 0 0,-1 0 15,0 0-15,1 17 0,-1-17 0,1 0 0,-1 0 0,0 0 16,1 0-16,-1 18 0,0-18 0,1 0 0,-1 0 0,0 0 0,1 0 0,-1 0 0,1 0 0,-1 0 16,0 0-16,1 0 0,-36 17 0,35-17 0,0 0 0,1 0 0,-1 0 15,0 0-15,1 0 0,-1 0 0,1 0 0,-1 0 0,0 0 0,1 0 16,-1 0-16,0 0 0,1 0 0,-1 0 0,0 0 0,1 0 0,-1 0 15,1 0-15,17 18 0,-18-18 0,0 0 0,1 0 16,-1 0-16,0 0 0,1 0 0,-1 0 0,0 0 0,1 0 16,-1 0-16,0 0 15,1 0-15,-1 0 0,1 0 16,17 18-16,-18-18 16,0 0-16,1 0 15</inkml:trace>
  <inkml:trace contextRef="#ctx0" brushRef="#br0" timeOffset="147064.34">31450 10566 0,'0'17'47,"0"1"-47,18-18 16,17 176 0,-17-176-16,-18 18 0,0 0 0,0-1 0,17 1 0,-17 0 0,0-1 0,0 1 0,18-1 15,-18 1-15,18 17 0,-18 1 0,0-19 0,17 1 0,-17 0 0,0-1 0,0 1 16,0 17-16,0-17 0,0-1 0,0 1 0,18-18 0,-18 18 0,0-1 0,18 1 15,-18 0-15,0-1 0,0 1 0,0 0 0,0-1 0,0 1 16,0-1-16,0 1 0</inkml:trace>
  <inkml:trace contextRef="#ctx0" brushRef="#br0" timeOffset="148991.39">32491 10795 0,'17'0'16,"1"0"15,0 0-15,35 0-1,-53 18-15,17-18 0,1 0 16,0 0-16,-1 0 0,-17 17 0,18 1 0,-1-18 0,1 0 0,0 18 15,-1-18-15,-17 17 0,18-17 0,0 0 0,17 35 0,-17-17 16,123 106 0,-124-124-16,1 35 0,0-35 0,-18 35 15,17-35-15,1 0 0,-18 18 0,18-1 0,-18 1 0,17 0 16,1-18-16,-18 17 0,17-17 0,-17 18 0,0 0 0,18-18 0,-18 17 0,18-17 16,-18 18-16,0 0 0,17-1 0,-17 1 15,18-18-15,-18 17 0,0 1 0,0 0 0,0-1 16,0 1-16,18 0 0,-18-1 0,0 1 0,0 0 15,0-1-15,0 1 0,0-1 0,0 1 0,0 0 0,0-1 16,0 1-16,0 0 0,0-1 0,0 1 0,-18-18 0,18 18 0,0-1 0,-18 1 16,18 0-16,0-1 0,0 1 0,-17-1 0,17 1 0,0 0 0,0-1 15,-71 124 1,71-123-16,0 0 0,-17-1 0,17 1 0,-18-18 0,18 18 0,-18-18 0,18 17 16,0 1-16,-17 0 0,17-1 0,-53 18 0,53-17 0,-18 0 0,18-1 0,-18-17 15,18 18-15,-17 0 0,-1-18 0,18 17 0,-17-17 0,-19 53 0,19-53 0,17 18 0,-18-18 0,0 17 16,1 1-16,-1-18 0,18 18 0,-18-18 0,1 17 0,-1-17 0,-35 36 0,53-19 0,-17-17 0,17 18 0,-18 0 0,0-18 15,1 0-15,17 17 0,-18-17 0,0 0 0,1 18 0,-1-18 0,-70 53 0,70-36 0,1-17 0,-1 18 16,0-18-16,1 0 0,-1 18 0,0-1 0,1-17 0,-18 18 0,17-18 0,-53 35 0,54-17 0,-19-18 16,19 0-16,-1 18 0,1-18 0,17 17 0,-36-17 0,19 0 0,17 18 0,-36-18 0,19 17 0,-54 1 0,36 0 15,17-18-15,1 0 0,-1 17 0,0-17 0,1 0 0,-1 0 0,-17 18 0,17-18 0,0 18 0,1-18 0,-18 0 0,-54 35 16,54-35-16,17 18 0,1-18 0,-36 0 0,53 17 0,-18-17 0,-17 0 0,17 0 0,-17 18 0,17-18 0,-17 0 0,-106 35 16,123-35-16,-17 0 0,17 18 0,-17-18 0,18 0 0,-19 0 0,19 0 0,-19 0 0,19 17 0,-19-17 0,19 0 0,-142 18 15,141 0-15,-17-18 0,17 0 0,-17 0 0,0 0 0,17 0 0,-17 0 0,0 17 0,17-17 0,-17 0 0,17 18 0,-35-18 0,-88 0 16,106 0-16,17 18 0,-17-18 0,-18 0 0,35 0 0,-17 17 0,17-17 0,-17 0 0,0 0 0,0 0 0,17 0 0,-17 0 0,-106 0 15,88 0-15,17 0 0,1 0 0,18 0 0,-1 0 0,-35 0 0,35 18 0,-17-18 0,17 0 0,-17 0 0,0 0 16,-106 0-16,105 0 0,1 0 0,0 0 0,17 0 0,1 0 0,-19 0 0,19 0 0,-1 18 0,-17-18 0,-1 0 0,-105 0 16,124 0-16,-19 0 0,1 0 0,0 0 0,17 0 0,1 0 0,-1 0 0,-17 0 0,17 0 15,0 0-15,-17 0 0,-71 0 0,71 0 0,17 0 0,1 0 0,-1 0 0,1 0 0,-19 0 0,19 0 0,-1 0 0,0 0 16,1 0-16,-1 0 0,-105 0 0,105 0 0,0 0 0,1 0 0,-1 0 0,-17 0 0,-1 0 16,19 0-16,-18 0 0,17 0 0,-70 0 0,52 0 0,19 0 0,-19 0 0,19 0 15,-18 0-15,-1 0 0,19 0 0,-19-18 0,-17 0 0,36 18 0,-18 0 0,17 0 16,0 0-16,1 0 0,-1 0 0,18-17 0,-18 17 0,-17 0 0,-18 0 0,36 0 0,17-18 0,-18 18 0,-17 0 15,17 0-15,0 0 0,1-18 0,-19 18 0,19 0 0,-1 0 16,1 0-16,-1 0 0,0 0 0,1 0 0,-1 0 16,18-17-16,-18 17 0,1 0 62,-1 0-46,0 0-16,18-18 0,-17 18 0,-1 0 15,0 0-15,1 0 0,17-18 0,-18 18 0,18-17 16,-17 17-16,-1 0 0,0 0 0,18-18 0,-17 18 0,-1 0 0,18-17 16,-18 17-16,-35 0 0,53-18 0,-17 18 0,-1-18 0,1 18 0,-1 0 0,0 0 15,1 0-15,17-17 0,-36 17 0,36-18 0,-35 18 0,17 0 0,1 0 0,-1-18 0,0 18 16,1-17-16,-1 17 0,-52-18 0,52 18 0,0 0 0,1 0 0,-1-18 0,0 18 16,1 0-16,-1 0 0,1 0 0,-36-17 0,35 17 0,18-18 0,-18 18 0,1 0 0,-1 0 0,0 0 15,1 0-15,-1 0 0,1 0 0,-1 0 0,18-18 0,-18 18 0,1 0 0,-1 0 16,0 0-16,1 0 0,-1 0 0,0 0 15,1 0-15,-1 0 0,1 0 16,-1 0-16,0 0 0,1 0 16,-36 0-1,35 0-15,0 0 16,1 0 0,17-17 109,0-1-110,0 1-15,0-1 0,0 0 16,0 1-16,0-1 15,17 0-15,1 1 16,0-1 0,-18 0-16,17 18 0,1 0 0,-18-17 15,18 17-15,-1 0 0,-17-18 0,18 18 16,0 0-16,-1 0 16,1 0 30,-1 0-46,1 0 16,0 0-16,-1 0 0,1 0 16</inkml:trace>
  <inkml:trace contextRef="#ctx0" brushRef="#br0" timeOffset="149755.69">25594 12471 0,'18'0'31,"-1"0"-15,1 0-16,0 0 16,-1 0-16,1 0 0,0 0 15,87 35 1,-87-35 0,0 0-16,-1 0 0,-17 18 0,18-18 0,0 0 15,34 35 1,-34-35-16,-18 18 0,18-18 62,-18 17-15,-18-17-47,0 0 16,18 18-16,-17-18 0,-1 0 0,1 0 15,17 17-15,-18-17 0,18 18 0,-18-18 0,1 0 0,-1 0 16,0 0-16,18 18 16,-35-18-1,17 0-15,18 17 0,-17-17 16,17 18 171</inkml:trace>
  <inkml:trace contextRef="#ctx0" brushRef="#br0" timeOffset="150656.92">25612 12506 0,'17'0'47,"-17"18"-47,18-18 0,-18 17 0,18-17 16,17 36-1,-17-36-15,-18 17 0,0 1 0,17-18 16,-17 17-16,18-17 0,-18 18 0,17-18 16,-17 18-16,0-1 0,18 1 15,-18 0-15,0-1 0,0 1 16,0 0-16</inkml:trace>
  <inkml:trace contextRef="#ctx0" brushRef="#br0" timeOffset="152687.24">24624 14676 0,'0'-18'63,"0"0"-63,-18 1 15,18-1-15,-17 0 0,17 1 0,0-1 0,0 0 0,-18 18 0,18-17 16,0-1-16,0 1 0,-18-1 0,18 0 0,0 1 0,0-1 0,0 0 16,-17 18-16,17-17 0,-18-1 0,18 0 0,0 1 0,0-1 0,0 1 0,-18-1 0,18 0 0,0 1 15,-35-160 1,35 160-16,-17-1 0,17 0 0,0 1 0,0-1 0,-18-17 0,18 17 0,0 0 0,0 1 0,0-1 15,0 1-15,-18-1 0,18 0 0,0 1 0,-17 17 0,17-53 0,0 35 0,0 0 0,-18 1 0,18-1 16,0 0-16,0 1 0,0-1 0,-18 1 0,18-1 0,0 0 0,0 1 16,0-1-16,0 0 0,0 1 0,0-1 0,0 0 0,0 1 15,0-1-15,0 1 0,0-1 0,-17 18 16,17-18-16,0 1 0,0-1 0,0 0 0,0 1 16,0-1-16,0 0 0,-18 18 0,18-17 0,0-1 0,0 1 15,0-1-15,0 0 0,0 1 0,0-1 16,0 0-16,0 1 0,-18 17 0,18-18 0,0 0 0,0 1 15,0-1-15,0 1 0,0-1 0,-17 18 16,17-18-16,0 1 0,0-1 0,-18 18 0,18-18 16,-18 18-16,18-17 0,0-1 0,0 0 0,0 1 15,-17 17-15,17-18 0,0 0 0,0 1 0,0-1 16,0 1-16,-18 17 0,18-18 0,0 0 16,0 1-1,0 34 126,-17-17-126,17 18-15,-18-18 0,18 18 0,0-1 0,-18-17 0,18 18 0,0-1 0,0 1 16,-17-18-16,17 18 0,-18-1 0,18 1 0,-18-18 0,18 18 0,0-1 16,-17 1-16,17 0 0,0-1 0,-18-17 0,18 18 15,0 0-15,-18-1 0,18 1 0,-17-1 0,17 1 16,-18-18-16,18 18 0,0-1 0,-17 1 0,17 0 0,-18-18 0,18 17 0,0 1 16,0 0-16,-18-18 0,18 17 0,-17-17 0,17 18 15,0-1-15,17-17 141,1 0-126,0 0-15,-1 0 0,1 0 0,-1 0 16,1 0-16,0 0 0,-18-17 0,17 17 0,1 0 16,0 0-16,-1 0 0,-17-18 0,18 18 0,0 0 0,-1 0 0,1 0 15,-18-17-15,35 17 0,-17 0 0,-1 0 0,-17-18 0,18 18 0,0-18 16,-1 18-16,1 0 0,0 0 0,-18-17 0,17 17 0,1 0 0,0 0 0,-1 0 16,-17-18-16,18 18 0,-1 0 0,1 0 0,0 0 15,-18-18-15,17 18 0,1 0 16,0 0-16,-18-17 15,17 17-15,1 0 0,0 0 16,-1 0 0,1 0-16,-1 0 15,-34 0 79,17-18-94,-18 18 0,1 0 16,-1 0-16,0 0 0,1 0 15,-1 0-15,0 0 0,18-18 0,-17 18 0,-1 0 0,0 0 16,1-17-16,-1 17 0,1-18 0,-1 18 0,18-17 16,-18 17-16,1 0 0,17-18 0,-18 18 0,0-18 0,18 1 15,-17 17-15,17-18 0,-18 18 0,18-18 0,-18 18 16,18-17-16,0-1 0,-17 18 15,17-18-15,0 1 16,-18 17-16,18-18 16,-18 0-16,1 18 15,17-17 1</inkml:trace>
  <inkml:trace contextRef="#ctx0" brushRef="#br0" timeOffset="153596.71">23865 15064 0,'-17'0'16,"17"17"31,0 1-47,0 0 0,17-1 0,1 1 0,-18-1 15,0 1-15,18 35 0,-18-35 0,0-1 0,17 1 0,-17 0 0,18-18 0,-18 35 0,0-18 16,18 19-16,-18-19 0,0 19 0,0-19 0,17 1 0,1 0 0,-18-1 0,0 1 0,0 17 16,18-35-16,-18 18 0,0-1 0,0 1 0,17 35 0,1-35 0,-18-1 0,0 1 0,17 0 0,-17-1 15,0 1-15,18-1 0,-18 1 0,0 0 0,18-1 0,-18 1 0,17-18 0,-17 18 16,0-1-16,18 1 0,-18 0 0,18-18 31,-18-18 47,0 0-78,0 1 0,0-1 0,0 0 0</inkml:trace>
  <inkml:trace contextRef="#ctx0" brushRef="#br0" timeOffset="154654.2">23918 14958 0,'18'0'62,"0"0"-46,-1 0-16,1 0 0,0 0 16,-1 0-16,1 0 0,-18-18 0,17 18 0,1 0 0,0 0 0,-1 0 15,1 0-15,0 0 0,-1 0 0,1 0 0,-18-18 0,18 18 0,-1 0 0,1 0 0,17 0 0,-17 0 16,-1 0-16,1-17 0,0 17 0,-1-18 0,1 18 0,0 0 0,-1 0 0,1 0 0,0-17 0,-1 17 15,18 0-15,-17 0 0,17-18 0,-17 18 0,17-18 0,-17 18 0,0 0 0,-1 0 16,1-17-16,35-1 0,-36 18 0,19 0 0,-1-18 0,-17 18 0,-1 0 0,1 0 0,-1 0 0,-17-17 0,36 17 16,-19 0-16,36-18 0,-17 0 0,-19 18 0,1 0 0,-1 0 0,1 0 0,0 0 0,17-17 0,0-1 15,-17 18-15,35-17 0,-35 17 0,17 0 0,-18-18 0,1 18 0,0 0 0,-1 0 0,1-18 0,0 18 16,-1 0-16,54-17 0,-54 17 0,1 0 0,0 0 0,-1-18 0,1 18 0,0 0 0,-1 0 16,1 0-16,0-18 0,-1 18 0,1 0 0,17 0 0,-17 0 0,-1 0 0,-17-17 15,18 17-15,0 0 0,-1 0 0,1 0 0,0 0 0,-1 0 0,1 0 0,-18-18 0,18 18 16,-1 0-16,1 0 0,-1 0 0,-17-18 0,18 18 0,0 0 15,-1 0 64,-17 18-64,0 0-15,18-18 0,-18 17 0,0 1 0,0 0 0,0-1 0,18 1 16,-18 17-16,0-17 0,0-1 0,0 1 0,17 0 0,-17 17 15,18-35-15,-18 35 0,0-17 0,0 0 0,0-1 0,0 1 0,0-1 16,18 1-16,-18 17 0,0-17 0,0 0 0,0-1 0,0 1 0,17-18 0,-17 18 0,0-1 0,0 1 0,0 0 16,0 17-16,0-18 0,18-17 0,-18 18 0,0 0 0,0-1 0,17 1 0,-17 0 15,0-1-15,0 1 0,18 0 0,-18-1 0,0 1 16,0-1-16,18-17 0,-18 18 16,-18-18 46,18 18-62,-18-18 0,18 17 16,-17-17-16,-1 0 0,1 0 0,17 18 0,-18-18 0,0 0 15,1 0-15,17 18 0,-18-18 0,0 0 0,1 0 0,-1 0 0,0 17 16,1-17-16,-1 0 0,1 18 0,-1-18 0,0 0 0,1 0 0,-1 0 0,0 18 16,1-18-16,-1 0 0,0 0 0,1 0 0,-1 0 0,1 0 0,17 17 0,-36-17 0,1 0 15,17 0-15,1 0 0,-1 0 0,0 0 0,1 0 0,-1 18 0,0-18 0,1 0 0,-1 0 0,18 18 0,-88-18 16,70 0-16,1 0 0,-1 0 0,0 0 0,1 0 0,-1 0 0,1 0 0,-1 17 0,0-17 0,1 0 0,-19 0 15,-17 0-15,36 0 0,-1 0 0,0 0 0,1 0 0,-1 0 0,1 0 0,-1 0 0,0 0 0,1 0 0,-1 18 0,0-18 16,-52 0-16,52 0 0,18 17 0,-35-17 0,17 0 0,1 0 0,-1 0 0,0 0 0,-17 0 0,17 0 16,1 0-16,-18 18 0,17-18 0,0 0 0,1 0 0,-1 0 0,0 0 0,1 0 0,-1 18 15,0-18-15,1 0 0,-1 0 0,1 0 0,-1 0 0,18 17 0,-18-17 0,18 18 0,-17-18 16,-1 0-16,0 0 0,1 0 0,17 18 0,-18-18 0,0 0 16,1 0-16,17 17 0,-18-17 0,0 0 15,1 0 16,-1 0-15,1 0 0,-1 0-1,18 18 1,-18-18-16,1 0 16,-1 0-16,0 0 15,1 0-15,-1 0 0,0 0 16,1 0-16</inkml:trace>
  <inkml:trace contextRef="#ctx0" brushRef="#br0" timeOffset="155163.14">24765 14922 0,'18'0'46,"-1"0"-14,1 18-17,-18 0-15,18-18 0,-18 17 16,0 1-16,17-18 0,-17 18 0,0-1 0,0 1 0,18-18 0,-18 18 0,0-1 0,0 1 0,0 0 0,17-18 0,1 70 16,-18-52-16,18-1 0,-18 19 0,0-19 0,17 1 0,1 0 0,-18-1 0,0 1 0,0-1 0,18 1 0,-1 53 15,1-54-15,-18 1 0,0 0 0,18-1 0,-18 1 0,0 17 0,17-35 0,-17 18 0,18 17 0,-18-17 0,17 35 16,1-53-16,-18 17 0,0 1 0,0 0 0,18-1 0,-1-17 15,-17 18-15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23:43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28363 11695 0,'18'0'47,"0"0"-31,-1 0-16,1 0 15,105-18 1,-105 18 0,0 0-16,-1 0 0,1 0 0,0 0 0,-1 0 0,1 0 0,-1-18 0,1 18 0,35 0 15,-35 0-15,17 0 0,-17-17 0,-1 17 0,1 0 0,-1 0 0,1 0 0,0-18 0,-1 18 0,89 0 16,-88 0-16,0 0 0,-1-18 0,1 18 0,17 0 0,-17 0 0,17 0 0,-17 0 0,105-35 15,-105 35-15,-1 0 0,1 0 0,0 0 0,-1 0 0,1 0 0,0-18 0,-1 18 0,1 0 0,0 0 0,-1-17 0,54 17 16,-54-18-16,1 18 0,0 0 0,-1 0 0,1-17 0,0 17 0,-1 0 0,1 0 0,-1 0 0,1 0 16,35-18-16,-18 18 0,-17 0 0,0-18 0,-1 18 0,1 0 15,-1 0-15,1 0 0,-18-17 0,18 17 0,-1 0 0,-17-18 16,18 18-16</inkml:trace>
  <inkml:trace contextRef="#ctx0" brushRef="#br0" timeOffset="172075.76">17410 11730 0,'17'0'47,"1"0"-31,-1 0-16,1 0 0,0 0 0,-1 0 0,1 0 15,0 0-15,-1 0 0,1 0 0,17 0 0,-17 0 0,0 0 0,17 0 16,-18 0-16,1 0 0,0 0 0,-1 0 0,19 0 0,-19 0 0,1 0 0,0 0 0,-1 0 0,1 0 0,-1 0 15,1 0-15,0 0 0,-1 0 0,1 0 0,35 0 0,-35 0 0,17 0 0,-17 0 0,-1 0 0,1 0 0,17 0 0,-17 0 0,-1 0 0,19 0 0,-1 0 16,-17 0-16,-1 0 0,18 0 0,1 0 0,17 0 0,-36 0 0,19 0 0,-1 0 0,-18 0 0,1 0 0,35 0 0,-35 0 0,17 0 0,0 0 16,-17 0-16,17 0 0,0 0 0,18 0 0,-35 0 0,0 0 0,70 18 0,-18-18 0,-34 0 0,-1 0 0,0 0 0,0 0 0,1 0 0,-1 0 15,0 0-15,1 0 0,-1 0 0,18 0 0,-18 0 0,0 0 0,1 0 0,52 0 0,-53 0 0,0 0 0,1 0 0,17 0 0,-18 0 0,0 0 16,18 0-16,-18 0 0,1 0 0,-1 0 0,0 0 0,18 0 0,-18 0 0,18 0 0,71 0 0,-89 0 0,0 0 0,1 0 0,52 0 0,-35 0 16,0 0-16,-18 0 0,18 0 0,-18 0 0,0 0 0,1 0 0,17 0 0,-18 0 0,53 0 0,-53 0 0,18 0 0,-18 0 0,1 0 15,-1 0-15,18 0 0,-18 0 0,0 0 0,1 0 0,17 0 0,-18 0 0,0 0 0,1 0 0,-1 0 0,0 0 0,53 0 0,-52 0 0,-1 0 0,-18 0 0,36 0 16,-35 0-16,17 0 0,18 0 0,-17 0 0,-1 0 0,-18 0 0,19 0 0,-1 0 0,0 0 0,1 0 0,-1 0 0,-18 0 0,1 0 0,35 0 0,-35 0 15,17 0-15,18 0 0,-18 0 0,0 0 0,-17 0 0,0 0 0,35 0 0,-36 0 0,1 0 0,17 0 0,0 0 0,1 0 0,-19 0 16,19 0-16,-1 0 0,0 0 0,0 0 0,1 0 0,-19 0 0,1 0 0,0 0 0,17 0 0,-17 0 0,17 0 0,-18 0 0,1 0 16,0 0-16,-1 0 0,1 0 0,0 0 0,-1 0 0,1 0 0,0 0 0,-1 0 0,19 0 0,-1 0 0,-18 0 0,1 0 15,0-18-15,-1 18 0,1 0 0,17 0 0,-17 0 0,17 0 0,-17 0 0,-1 0 0,1 0 0,0 0 16,-1 0-16,1 0 0,0 0 0,-1 0 0,1 0 0,17 0 0,-17 0 0,-1 0 0,1 0 0,0 0 0,35 0 16,-36 0-16,1 0 0,0 0 0,-1 0 0,18 0 0,-17 0 0,0 0 0,-1 0 0,1 0 0,0 0 15,-1 0-15,1 0 0,0 0 0,-1 0 0,1 0 0,0 0 0,-1 0 0,18 0 0,-17 0 0,17 0 0,-17 0 0,17 0 0,-17 0 16,0 0-16,17-18 0,-18 18 0,19 0 0,-19 0 0,1 0 0,0 0 0,17 0 0,-17 0 0,-1 0 0,19 0 0,-19 0 0,1 0 0,-1 0 15,19 0-15,-19 0 0,1 0 0,17 0 0,1 0 0,-19 0 0,36 0 0,-18 0 0,-17 0 0,0 0 0,17 0 0,-17 0 0,-1 0 16,18 0-16,-17 0 0,17 0 0,-17 0 0,17 0 0,-17 0 0,17 0 0,-17 0 0,17 0 0,-17 0 0,-1 0 0,19 0 0,-19 0 0,1 0 0,17 0 16,-17 0-16,0 0 0,-1 0 0,1 0 0,-1 0 0,19 0 0,-1 0 0,-17 0 0,-1 0 0,1 0 0,0 0 0,-1 0 0,1 0 0,-1 0 0,19 0 15,-1 0-15,-17 0 0,-1 0 0,1 0 0,0 0 0,17 0 0,-17 0 0,-1 0 0,1 0 0,17 0 0,-17 0 16,-1 0-16,19 0 0,-19 0 0,1 0 0,0 0 0,-1 0 0,18 0 0,-17 0 0,0 0 0,-1 18 0,1-18 16,0 0-16,-1 0 0,1 0 0,0 0 0,-1 0 0,1 0 0,-1 0 0,1 0 0,0 0 0,-1 0 0,1 0 0,0 0 15,-1 0-15,1 0 0,0 0 0,-1 0 0,-17 18 0,18-18 0,-1 0 0,1 0 0,0 0 0,-1 0 0,1 0 0,0 0 0,-1 0 16,1 0-16,0 0 0,-1 0 0,1 0 0,0 0 0,-18 17 0,17-17 0,1 0 0,-1 0 15,1 0-15,0 0 0,-1 0 0,1 0 0,0 0 0,-1 0 0,1 0 0,0 0 16,-1 0-16,1 0 0,-1 0 0,1 0 0,0 0 0,-1 0 0,1 0 0,0 0 0,-1 0 16,1 0-16,0 0 0,-1 0 0,19 0 0,-19 0 0,1 0 0,-1 0 0,1 0 0,0 0 15,-1 0-15,19 0 0,-19 0 0,1 0 0,0 0 0,-1 0 0,1 0 0,-1 0 0,1 0 0,35 0 16,-35 0-16,-1 0 0,1 0 0,0 0 0,17 0 0,-18 0 0,-17-17 0,36 17 0,-19 0 0,1 0 0,0 0 16,-1 0-16,1 0 0,0 0 0,-1 0 0,1 0 0,17 0 0,-17 0 0,105 0 15,-123-18-15,18 18 0,0 0 0,-1 0 0,1 0 16,-1 0-16,1 0 0,0 0 0,-1 0 15,1 0-15,0 0 32,-1 0-32,1 0 15,0 0-15,-1 0 16,36 0 0,-35 0-16,-1 0 0,1 0 15,0 0-15</inkml:trace>
  <inkml:trace contextRef="#ctx0" brushRef="#br0" timeOffset="173560.04">8343 12488 0,'18'0'47,"-1"0"-47,1 0 15,0 0-15,-1 0 0,1 0 0,0 0 0,-1 0 16,1 0-16,0 0 0,-1 0 0,1 0 0,-1 0 15,1 0-15,0 0 0,-1 0 0,1 0 0,0 0 0,-1 0 16,1 0-16,0 0 0,-1 0 0,1 0 0,0-17 16,-1 17-16,1 0 0,-1 0 15,1 0-15,-18-18 0</inkml:trace>
  <inkml:trace contextRef="#ctx0" brushRef="#br0" timeOffset="175664.77">7144 4392 0,'17'0'31,"1"0"-31,0 0 16,70 0 0,-71 0-16,1 0 0,0 0 0,-1 0 0,1 0 0,0 0 15,-1 0-15,1 0 0,0 0 0,-1 0 0,19 0 0,-19 0 0,1 0 0,-1 0 0,1 0 0,0 0 16,17-18-16,-17 18 0,-1 0 0,1 0 0,0 0 0,-1 0 0,1 0 0,-1 0 0,1 0 0,0 0 0,17 0 0,-17 0 0,-1 0 15,19 0-15,-19 0 0,19-17 0,-19 17 0,18 0 0,-17 0 0,0 0 0,-1 0 0,1 0 0,0 0 0,17 0 0,-17 0 0,-1 0 16,18 0-16,-17 0 0,0 0 0,-1 0 0,19 0 0,-1 0 0,-17 0 0,17 0 0,-18 0 0,1 0 0,0 0 0,17 0 0,-17 0 0,-1 0 0,19 0 16,-19 0-16,1 0 0,-1 0 0,19 0 0,-1 0 0,0 0 0,1 0 0,-19 0 0,1 0 0,0 0 0,17 0 0,0 0 0,0 0 15,1 0-15,-1 0 0,-17 0 0,17 0 0,-18 0 0,19 0 0,-19 0 0,1 0 0,17 0 0,-17 0 0,0 0 0,-1 0 0,1 0 0,17 0 0,-17 0 16,-1 0-16,1 0 0,0 0 0,-1 0 0,19 0 0,-19 0 0,1 0 0,17 0 0,-17 0 0,-1 0 0,1 0 0,0 0 0,-1 0 0,1 0 0,0 17 16,-1-17-16,1 0 0,0 0 0,-1 0 0,1 0 0,-1 0 0,1 0 0,17 0 0,-17 0 0,0 0 0,-1 0 0,1 0 15,211 18 1,-193-18-16,-19 0 0,18 0 0,-17 0 0,0 0 0,-1 0 0,1 0 0,0 18 0,-1-18 15,1 0-15,0 0 0,-1 0 0,1 0 0,-1 0 0,1 0 0,0 0 0,-1 0 0,1 0 0,0 0 16,-1 0-16,1 0 0,0 0 0,-1 0 0,1 0 0,0 0 0,-1 0 0,1 0 16,-18 17-16,17-17 0,1 0 0,0 0 0,-1 0 0,1 0 15,0 0-15,-1 0 0,1 0 16,88 18 0,-89-18-1,1 0-15,0 0 0,-1 0 0,1 0 0,0 0 16,-1 0-16,1 0 0,-1 0 0,1 0 0,0 0 0,-1 0 0,1 0 15,0 0-15,-1 0 0,1 0 0,0 0 0,-1 0 0,1 0 16,-1 0-16,1 0 0,0 0 0,-1 0 0,1 0 16,0 0-16,-1 0 0,1 0 0,0 0 0,-1 0 15,1 0-15,0 0 0,-1 0 0,1 0 16,-1 0-16,1 0 0,0 0 0,-1 0 16,1 0-16,0 0 0,-1 0 15,1 0-15,0 0 16,-1 0-16,1 0 0,-1 0 15,1 0-15,0 0 16,-1 0 0,-17-18-16</inkml:trace>
  <inkml:trace contextRef="#ctx0" brushRef="#br0" timeOffset="177497.78">12753 3969 0,'0'17'110,"18"-17"-95,-18 18-15,0 0 0,17-18 0,-17 17 0,0 1 0,18-18 16,-18 18-16,17-18 0,1 17 0,-18 1 0,18-18 0,-18 18 0,17-18 0,-17 17 15,18-17-15,0 18 0,-18-1 0,17-17 0,-17 18 0,18-18 0,-18 18 0,106 35 16,-106-36-16,17-17 0,1 18 0,0-18 16,-1 18-16,1-18 0,0 17 0,-1-17 0,1 0 0,-18 18 0,18-18 0,-1 17 0,1-17 0,-1 0 0,1 0 15,0 18-15,-1-18 0,1 0 0,0 0 0,-1 18 0,1-18 0,0 0 0,-1 0 0,1 17 0,-1-17 0,1 0 0,0 0 0,-1 18 0,1-18 0,17 0 16,-17 0-16,17 18 0,-17-18 0,17 17 0,0-17 0,-17 0 0,17 0 0,-17 0 0,17 18 0,-17-18 16,0 0-16,17 0 0,-35 18 0,17-18 0,19 0 0,-19 0 0,19 0 0,-19 0 0,19 0 0,-19 0 0,1 0 0,17 0 0,-35 17 0,18-17 15,17 0-15,-17 0 0,17 0 0,-17 0 0,17 0 0,-17 0 0,-1 0 0,1 0 0,17 0 0,0 0 0,-17 0 0,0 0 0,-1 0 16,19 0-16,-19 0 0,1 0 0,-1 0 0,19 0 0,-1 0 0,-17 0 0,-1 0 0,1 0 0,35 0 0,-36 0 0,1 0 0,17 0 15,-17 0-15,0 0 0,17 0 0,-17 0 0,-1 0 0,1 0 0,17 0 0,-17 0 0,-1 0 0,19 0 0,-19 0 0,1 0 0,0 0 0,-1 0 0,19 0 0,-19 0 16,1 0-16,-1-17 0,1 17 0,0 0 0,17 0 0,-17 0 0,-1 0 0,1 0 0,0 0 0,17 0 0,-18 0 0,19 0 0,-19-18 0,19 18 16,-19 0-16,1 0 0,0 0 0,-1 0 0,1 0 0,17-18 0,-17 18 0,17 0 0,0 0 0,-17 0 0,0 0 0,17 0 15,-17 0-15,17 0 0,-18-17 0,1 17 0,0 0 0,17 0 0,-17-18 0,17 18 0,-17 0 0,-1 0 0,1 0 0,-1 0 0,1 0 0,17 0 16,1 0-16,-19-18 0,1 18 0,0 0 0,-1 0 0,1 0 0,-1 0 0,1 0 0,0 0 0,17-17 0,0 17 0,-17 0 0,0-18 0,-1 18 16,1 0-16,17 0 0,-17 0 0,17 0 0,-17-18 0,-1 18 0,1 0 0,-18-17 0,18 17 0,-1 0 0,1 0 0,0 0 0,-1 0 0,1 0 15,-18-18-15,35 18 0,-17 0 0,-1 0 0,1 0 0,-18-17 0,18 17 0,-1 0 0,19 0 0,-19-18 0,1 18 0,0 0 16,-1-18-16,1 18 0,-1 0 0,1 0 0,-18-17 0,18 17 0,-1 0 0,1 0 0,0 0 0,-1-18 15,1 0-15,0 18 0,-1 0 0,1 0 0,-18-17 0,17 17 0,1-18 16,0 18-16,-18-18 0,17 18 16,-17-17-1,0-1-15,0 1 16,-17-1 0,-1 0-16,18 1 0,-18 17 0,18-18 0,-17 18 0,17-18 15,0 1-15,-18 17 0,1-18 0,-1 0 0,0 1 0,1-1 0,-1 0 16,0 1-16,1 17 0,17-18 0,-18 18 0,0-17 0,1-1 0,-1 18 0,18-18 0,-35 18 0,17-17 15,18-1-15,-35 18 0,35-18 0,-35 18 0,17-17 0,0-1 0,1 18 0,-1-18 0,-17 18 0,35-17 0,-53-1 0,35 1 0,1-1 16,-1 18-16,-17 0 0,17-18 0,0 18 0,1-17 0,-18-1 0,17 18 0,-17-18 0,17 1 0,-17 17 0,17 0 0,-17-18 0,17 0 0,0 18 16,1 0-16,-18-17 0,17-1 0,0 18 0,1 0 0,-19-18 0,19 1 0,-19 17 0,19 0 0,-1 0 0,-17-18 0,0 1 0,17 17 0,-17 0 0,-18-36 15,35 36-15,-17 0 0,0 0 0,17-17 0,-17-1 0,17 18 0,0-18 0,-17 18 0,0 0 0,17 0 0,1-17 0,-36 17 0,35 0 0,-17-18 0,17 18 0,-35 0 16,18 0-16,17 0 0,-17-18 0,0 18 0,17-17 0,0 17 0,-34 0 0,34 0 0,0 0 0,-17 0 0,-18 0 0,35 0 0,-17-18 0,17 18 16,-52 0-16,52-17 0,-17 17 0,17 0 0,-35 0 0,18 0 0,18 0 0,-19 0 0,19 0 0,-19 0 0,1 0 0,0 0 0,17 0 0,-35 0 0,18 0 15,17 0-15,-35 0 0,-35 0 0,71 0 0,-36 0 0,35 0 0,0 0 0,-35 0 0,18 0 0,18 0 0,-19 0 0,1 0 0,0 0 16,-1 0-16,1 0 0,0 0 0,-18 0 0,0 0 0,18 0 0,-1 0 0,1 0 0,-18 0 0,36 0 0,-1 0 0,-17 0 0,-1 0 15,1 0-15,18 0 0,-1 17 0,-17-17 0,-1 0 0,1 0 0,0 0 0,17 0 0,1 0 0,-19 0 0,19 18 0,-1-18 0,0 0 0,-17 0 0,17 17 16,1-17-16,-18 0 0,17 0 0,-17 18 0,17-18 0,0 0 0,-17 18 0,17-18 0,1 0 0,-1 0 16,18 17-16,-18-17 0,1 0 0,-1 0 0,1 0 0,17 18 0,-18-18 0,18 18 15,-18-18-15,1 0 0,-1 17 0,18 1 0,-18-18 16,18 18-16,-17-18 0,17 17 0,0 1 16,-18-18-16,18 17 0,-18 1 0,18 0 15,0-1-15,0 1 0,0 0 16,0-1-16,0 1 0,0 0 0,0-1 15,0 1-15,18-18 0,-18 18 0,0-1 0,18-17 0,-18 18 16,17-1-16,-17 1 0,18 0 0,0-18 0,-18 17 0,17-17 0,-17 18 0,18-18 16,-18 18-16,0-1 0,18-17 0,-1 0 0,-17 18 0,18-18 0,-18 18 0,17-18 0,1 0 0,-18 17 0,18 1 0,-1-18 0,-17 17 0,18-17 15,0 0-15,-18 18 0,17-18 0,1 18 0,0-1 0,-1-17 0,1 0 0,-18 18 0,18-18 0,-1 0 0,1 18 0,17-1 0,-17-17 16,-18 18-16,35-18 0,-17 18 0,-1-18 0,1 17 0,0-17 0,17 0 0,-35 18 0,17-18 0,1 0 0,0 18 0,-1-1 0,1-17 16,0 0-16,-1 0 0,1 0 0,0 18 0,-1-18 0,18 0 0,-17 17 0,0-17 0,17 0 0,-17 0 0,17 18 15,-17-18-15,-1 18 0,1-18 0,-1 0 0,1 0 0,17 0 0,-17 0 0,0 0 0,-1 0 0,1 0 16,0 17-16,-1-17 0,1 0 0,0 0 0,-1 0 0,1 0 0,-1 18 0,1-18 0,0 0 0,-1 0 15,1 0-15,0 0 0,-1 0 0,1 0 0,0 0 0,-1 0 0,1 0 0,-1 0 0,1 0 16,0 0-16,-1 0 0,1 0 0,0 0 0,-1 0 0,1 0 0,0 0 16,-1 0-16,1 0 0,0 0 0,-1 0 0,1 0 0,-1 0 15,1 0-15,0 0 0,17 0 0,-17 0 0,-1 0 0,1 0 0,0 0 0,-1 0 16,18 0-16,-17 0 0,0 0 0,-1 0 0,1 0 0,0 0 0,17 0 0,-17 0 0,17 0 0,-18-18 16,1 18-16,0 0 0,-1 0 0,1 0 0,0 0 0,17 0 0,0 0 0,-17 0 0,-1 0 0,19 0 0,-19-17 0,1 17 0,0 0 0,17 0 0,-17-18 15,-1 18-15,19 0 0,-1 0 0,-18 0 0,19 0 0,-1 0 0,0 0 0,-17 0 0,17-18 0,-17 18 0,17 0 0,-17 0 0,35 0 0,-36 0 16,1 0-16,0-17 0,17 17 0,0 0 0,-17 0 0,-1 0 0,19 0 0,-1-18 0,-17 18 0,-1 0 0,19 0 0,-1 0 0,0 0 0,-17 0 0,-1 0 15,19 0-15,-19 0 0,19 0 0,-19 0 0,1 0 0,-1-17 0,1 17 0,0 0 0,-1 0 0,1 0 0,17 0 0,-17 0 0,17 0 0,-17 0 0,-1 0 16,1 0-16,0 0 0,-1 0 0,1 0 0,0 0 0,-1 0 0,1 0 0,17 0 0,-17 0 0,0-18 0,-1 18 0,1 0 0,-1 0 16,1 0-16,0 0 0,-1-18 0,1 18 0,0 0 0,17 0 0,-17 0 0,17 0 0,0 0 0,-17 0 0,-1 0 0,1 0 15,0 0-15,-1 0 0,1 0 0,0 0 0,-1 0 0,1-17 0,0 17 0,-1 0 0,1 0 0,-1 0 16,1 0-16,0 0 0,-1 0 0,1 0 0,0 0 0,-1 0 0,1 0 0,0 0 16,-1 0-16,1 0 0,-1 0 0,1 0 0,0 0 0,-1 0 0,1 0 0,0 0 0,-1 0 15,1 0-15,0 0 0,-1 0 0,1 0 0,-1 0 0,1 0 0,0 0 0,-1 0 0,1 0 0,0 0 16,17 0-16,-17 0 0,-1 0 0,1 0 0,-1 0 0,1 0 0,0 0 0,-1 0 0,19 0 0,-19 0 15,1 0-15,0 0 0,-1 0 0,1 0 0,0 0 0,-1 0 0,1 0 0,-1 0 0,1 0 0,0 0 0,17 0 0,-17 0 0,-1 0 16,1 0-16,0 0 0,-1 0 0,1 0 0,17 0 0,-17 0 0,-1 0 0,19 0 0,-19 0 0,19 0 0,-19 0 16,19 0-16,-19 0 0,18 0 0,1 0 0,-19 0 0,1 0 0,0 0 0,-1 0 0,1 0 0,0 0 0,-1 0 0,1 0 0,-1 0 15,1 0-15,0 0 0,-1 0 0,1 0 0,0 0 0,35 0 0,-18 0 0,-18 0 0,1 0 0,0 0 0,-1 0 16,19 0-16,-19 0 0,1 0 0,0 0 0,-1 0 0,1 0 0,-1 0 0,1 0 0,0 0 0,-1 0 0,1 0 16,0 0-16,-1 0 0,1 0 0,0 0 0,17 0 0,-17 0 0,-1 0 0,1 0 0,17 17 0,-17-17 0,-1 0 0,19 0 15,-19 18-15,1-18 0,0 0 0,-1 0 0,1 0 0,-1 0 0,1 0 0,0 0 0,-1 0 0,1 0 0,0 0 0,-1 0 0,1 0 0,17 18 0,-17-18 16,0 0-16,-1 0 0,1 0 0,-1 0 0,1 0 0,0 17 0,-1-17 0,1 0 0,0 0 0,17 0 0,-17 0 0,-1 0 0,1 0 15,-1 0-15,1 0 0,0 0 0,-1 0 0,1 0 0,0 0 0,-1 0 0,1 18 0,0-18 0,-1 0 0,1 0 0,-1 0 16,1 0-16,0 0 0,-1 0 0,1 0 0,0 0 0,-1 0 0,1 0 0,0 0 16,-1 0-16,1 0 0,-1 0 0,1 0 15</inkml:trace>
  <inkml:trace contextRef="#ctx0" brushRef="#br0" timeOffset="179631.84">7955 5221 0,'18'0'47,"-1"0"-32,1 0-15,0 0 0,-1 0 16,1 0-16,0 0 0,-1 0 0,1 0 16,0 0-16,-1 0 0,1 0 0,-1 0 0,1 0 0,0 0 15,-1 0-15,1 0 0,0 0 0,-1 0 0,1 0 0,-18-18 0,18 18 0,-1 0 0,1 0 0,-1 0 16,1-17-16,0 17 0,-1 0 0,1 0 0,0 0 0,-1 0 0,1 0 0,0 0 0,-1 0 0,1 0 0,-1-18 0,1 18 16,0 0-16,-1 0 0,1 0 0,0 0 0,-1 0 0,1 0 0,0 0 0,-1 0 0,19 0 0,-19-17 0,1 17 0,-1 0 15,19 0-15,-19 0 0,19 0 0,-19 0 0,19 0 0,-19 0 0,1 0 0,-1 0 0,19 0 0,-1 0 0,0 0 0,212-18 16,-229 18-16,17 0 0,-17 0 0,-1 0 0,19 0 15,-19 0-15,1 0 0,0 0 0,17 0 0,-17 0 0,-1-18 0,18 18 0,1 0 0,-19 0 0,19 0 0,-1 0 0,-17 0 0,-1 0 0,18 0 0,1 0 16,-19 0-16,19 0 0,-19 0 0,36 0 0,-17 0 0,-19 0 0,18 0 0,-17 0 0,0 0 0,-1 0 0,19 0 0,-19 0 16,1 0-16,17 0 0,-17 0 0,-1 0 0,1 0 0,53 0 0,-36 0 0,-17 0 0,-1 0 0,1 0 0,17 0 0,-17 0 0,-1 0 0,1 0 15,0 0-15,-1 0 0,19 0 0,-19 0 0,1 0 0,0 0 0,17 0 0,-18 0 0,19 0 0,-19 0 0,1 0 0,0 0 0,-1 0 0,1 0 16,17 0-16,-17 0 0,-1 0 0,1 0 0,0 0 0,-1 0 0,1 0 0,0 0 0,35 0 0,-36 0 0,1 0 0,-1 0 0,1 0 0,0 0 0,-1 0 16,1 0-16,0 0 0,-1 0 0,1 0 0,17 0 0,-17 0 0,0 0 0,-1 0 0,1 0 0,17 0 0,-17 0 15,-1 0-15,1 0 0,0 0 0,-1 0 0,1 0 0,0 0 0,-1 0 0,1 0 0,-1 0 16,1 0-16,0 0 0,-1 0 0,1 0 0,0 0 0,-1 0 15,1 0-15,0 0 0,-1 0 0,1 0 16,0 0-16,-1 0 0,1 0 0,-1 0 16,1 0-16,0 0 0,-1 0 0,1 0 0,0 0 0,-1 0 0,1 0 15,0 0-15,-1 0 0,1 0 0,17 0 0,-17 0 0,-1 0 0,1 0 16,0 0-16,-1 0 0,1 0 0,0 0 0,-1 0 0,1 0 0,-1 0 16,1 0-16,0 0 0,-1 0 0,1 0 0,0 0 0,-1 0 15,1 0-15,0 0 0,-1 0 16,1 0-1,17 0 1,-17 0-16,-1 0 16,-17 18-16,18-18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4:52:59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17674 5027 0,'18'0'78,"-1"0"-62,1 0-16,0 0 0,-18-18 0,17 18 16,1 0-16,0 0 0,-1 0 15,107-17 1,-107 17-16,1 0 16,0 0-16,-1 0 0,1 0 0,0 0 0,-1 0 15,1 0-15,0 0 0,-1-18 0,1 18 0,-1 0 0,1 0 0,0 0 0,-1 0 16,1 0-16,0 0 0,-1 0 0,1 0 0,0 0 0,34-17 0,-34 17 15,0 0-15,-1 0 0,1 0 0,0 0 0,-1-18 0,1 18 0,0 0 0,17 0 0,-18 0 16,1 0-16,0 0 0,-1 0 0,1 0 0,0 0 0,-1 0 0,1 0 0,0 0 0,-1 0 16,1 0-16,-1 0 0,1 0 0,0 0 0,-1 0 0,1 0 0,0 0 15,-1 0-15,-17-18 0,18 18 0,0 0 0,-1 0 0,1 0 16,0 0-16,-1 0 0,1 0 0,-1 0 16,1 0-16,0 0 0,-1 0 15,1 0-15,0 0 16,-1 0-16,1 0 15,-18-17-15,18 17 16,-1 0-16,1 0 16,-1 0-16,1 0 15,0 0-15,-1 0 16,1 0-16,0 0 0,-18-18 16,17 18-16,1 0 0,0 0 15,-1 0 1,1 0-16,0 0 15,-1 0 1,-17-18 15,18 18-31,-1 0 32,1 0-1,0 0 0,-1 0 63,1 0-47,0 0-16,-1 0-15,1 0-1,0 0 32,-1 0 78</inkml:trace>
  <inkml:trace contextRef="#ctx0" brushRef="#br0" timeOffset="-130622.36">9807 14199 0,'18'0'47,"-1"-17"-47,-17-1 16,18 18-16,0 0 0,-1 0 0,-17-18 0,36 18 0,-36-17 0,17 17 0,1 0 16,0-18-16,-1 18 0,-17-18 0,18 18 0,35 0 0,-36 0 15,1 0-15,0-17 0,-1 17 0,1 0 0,0 0 0,-1 0 0,19 0 0,-19 0 16,1 0-16,-1 0 0,1 0 0,0 0 0,-1 0 0,1 0 0,0 0 0,-1 0 15,1 0-15,0 17 0,-1-17 0,-17 18 0,18-18 0,0 0 0,-1 0 0,1 0 0,-18 18 0,70-1 16,-52 1-16,0-18 0,-1 0 0,-17 18 0,18-18 0,0 0 0,-1 17 0,1-17 0,-18 18 0,35 0 16,-35-1-16,18-17 0,-1 0 0,-17 18 0,18 0 0,-18-1 0,18-17 0,-1 18 0,1 35 15,0-36-15,-18 1 0,17 0 0,-17-1 0,18 1 0,-18 0 0,0-1 0,17 1 0,19 52 16,-36-52-16,0 0 0,17-1 0,-17 1 0,0 0 0,0-1 0,0 1 0,18-18 0,-18 17 0,18 1 16,-1 53-16,-17-54 0,0 1 0,0 0 0,0-1 0,18 1 0,-18-1 0,0 19 0,18-19 15,-18 1-15,17 17 0,-17-17 0,0 0 0,0-1 0,0 1 0,0 0 0,0-1 0,18 1 16,-18-1-16,0 1 0,0 17 0,0-17 0,0 0 0,0-1 0,0 1 0,0 0 15,0-1-15,0 1 0,0-1 0,0 1 0,-18 0 0,18-1 0,-17-17 0,17 18 0,0 0 16,-18-18-16,18 17 0,-18 1 0,1 0 0,-1-1 0,0-17 0,18 18 16,-17-18-16,17 18 0,-18-18 0,0 17 0,1-17 0,-1 0 0,1 18 0,-1-18 0,0 0 0,18 17 15,-17-17-15,17 18 0,-18-18 0,0 0 0,1 0 0,17 18 0,-18-18 0,-35 17 0,18 1 0,17-18 16,1 18-16,-1-18 0,0 0 0,1 0 0,-1 17 0,0-17 0,-34 18 0,52 0 0,-18-18 0,0 0 0,1 17 16,-1-17-16,0 0 0,18 18 0,-17-18 0,-19 0 0,19 17 0,-36 1 0,35-18 15,1 0-15,17 18 0,-18-18 0,0 0 0,18 17 0,-17-17 0,-1 0 0,0 18 0,-17-18 0,35 18 16,-18-18-16,1 0 0,17 17 0,-18-17 0,18 18 0,-17-18 0,17 18 0,-18-18 0,18 17 15,-18-17-15,1 0 0,17 18 0,0-1 0,-18 1 16,18 0-16,0-1 0,0 1 16,0 0-16,0-1 0,0 1 0,0 0 15,0-1-15,0 1 16,0-1-16,18-17 0,-1 0 16,-17 18-16,18 0 15,0-1-15,-1 1 0,1 0 16,-18-1-16,17 1 0,1 0 0,-18-1 0,0 1 15,18-18-15</inkml:trace>
  <inkml:trace contextRef="#ctx0" brushRef="#br0" timeOffset="-129738.35">10037 17145 0,'17'0'47,"1"0"-47,-1 0 15,1 0 1,0 0-1,-1 0 1,1-18 0,-18 1-16,18-1 15,-18 0-15,0 1 16,0-1-16,0 1 16,0-1-16,0 0 15,-18 18-15,0 0 31,1 0-31,-1 0 47,36 0 16,-1 0-63,1 0 47,0 0 0,-18 18-32,0 0-15,17-18 16,-17 17-16,0 1 0,0-1 15,0 1-15,18-18 0,-18 18 0,0-1 16,18-17 0,-1 0-16</inkml:trace>
  <inkml:trace contextRef="#ctx0" brushRef="#br0" timeOffset="-128794.35">10125 17127 0,'-18'0'16,"36"0"62,-1 0-78,-17 18 16,18-18-16,0 0 15,-1 0 1,1 0 0,-36 0 46,1 0-46,-1 0-1,0 0 1,1 0-16,17-18 0,-18 18 16,36 0 46,-1 0-46,1 0-1,-18-17 95,0-1-95,0 0-15,-18 18 0,1-17 0,17-1 0,0 1 16,0-1-16,-18 18 0,18-18 0,-18 18 0,18-17 16,18 17 30,-18 17-46,0 1 0,0 0 0,18-18 16,-18 17-16,17-17 0,-17 18 0,0-1 16,18-17-16,-18 18 31,18-18 78</inkml:trace>
  <inkml:trace contextRef="#ctx0" brushRef="#br0" timeOffset="-79885.13">5151 5045 0,'0'17'63,"0"1"-63,0 0 0,0-1 15,-53 160 1,35-177-16,18 17 0,0 1 0,-18-18 0,1 18 0,17-1 16,-18-17-16,18 18 0,-18 17 0,18-17 0,-17-18 0,17 17 0,-18 1 15,1 0-15,17-1 0,-18 1 0,18 0 0,-18-18 0,18 17 0,-17-17 16,17 18-16,0 0 0,-18-18 0,18 17 0,-18-17 0,18 18 0,-17-1 0,17 1 16,0 0-16,-18-18 0,0 0 0,18 17 0,0 1 0,-17 0 15,17-1-15,17-17 47,1 0-31,0 0-16,-1 0 15,1 0-15,0 0 0,-1 0 0,1 0 0,0 0 16,-1 0-16,1 0 0,-1 0 0,1 0 0,0 0 0,-1 0 0,1 0 16,17 0-16,-17 0 0,0 0 0,-1 0 0,1 0 0,-1 0 0,1 0 0,0 0 15,35 0-15,-36 0 0,1-17 0,0 17 0,-1 0 0,1-18 0,0 18 0,-1 0 0,1 0 0,-1 0 16,1 0-16,17-18 0,-17 18 0,17 0 0,-17 0 0,0-17 0,-1 17 15,1 0-15,-1 0 0,1 0 0,0-18 0,-1 18 0,1 0 0,-18-18 0,35 18 0,-17 0 0,0 0 16,-1 0-16,1-17 0,-1 17 0,1 0 0,0 0 0,-1 0 16,1 0-16,0-18 0,-1 18 0,1 0 0,0 0 15,-1 0-15,-17-17 0,18 17 16,-36 0 15,1 0-15,-1 0-16,0 0 0,1 0 15,-1 0-15,0 0 0,1 0 0,17-18 16,-18 18-16,0 0 0,1 0 0,-1 0 0,1-18 0,-1 18 16,0 0-16,1-17 0,-1 17 0,0 0 0,1-18 0,-19 18 15,36-18-15,-17 18 0,-1 0 0,-17 0 0,35-17 0,-18 17 0,1 0 16,-1-18-16,0 18 0,1 0 0,-1-18 0,0 18 0,1-17 0,-1 17 16,1 0-16,-1 0 0,0-18 0,1 18 0,-1-17 0,0 17 15,1 0-15,-1 0 0,0-18 0,1 18 0,-1 0 0,18-18 0,-18 18 16,1 0-16,-1 0 0,18-17 0,-17 17 0,-1 0 0,0 0 15,1-18-15,-1 18 0,0 0 0,1 0 0,17-18 0,-18 18 0,0 0 0,18-17 0,-17 17 16,-1 0-16,18-18 0,-17 18 0,-1 0 0,18-18 0,-18 18 0,1 0 16,-1 0-16,0-17 0,18-1 0,-17 18 0,-1 0 0,18-18 0,-18 18 15,1 0-15,17-17 0,-18 17 0,0-18 0,1 1 0,-1 17 16,1-18-16,-1 18 0,18-18 0,-18 18 16,1 0-16,17-17 0,0-1 0,-18 18 0,18-18 0,-18 18 15,18-17-15,-17 17 0,-1-18 0,18 0 16,0 36 93,18-18-109,-18 18 0,17-1 16,-17 1-16,0 0 0,18-18 0,-18 17 0,18-17 0,-18 18 0,17 0 0,-17-1 0,18-17 15,-18 18-15,18-18 0,17 53 0,-18-36 0,-17 1 0,18 0 0,-18-1 0,18-17 16,-1 18-16,-17 0 0,0-1 0,36 19 0,-19-19 0,1 1 0,-18-1 0,18-17 0,-18 18 16,0 0-16,17-1 0,-17 1 0,36 17 0,-19-17 0,-17 0 0,18-18 0,-18 17 15,0 1-15,17-1 0,1 1 0,0-18 0,-18 18 0,0-1 0,17-17 0,-17 18 0,18-18 16,-18 18-16,18-1 0,-1-17 0,-17 18 0,18-18 0,-18 18 0,0-1 16,18-17-16,-18 18 0,17-18 0,1 0 0,-18 17 0,17-17 15,-17 18-15,0 0 0,18-18 0,0 0 31,-18 17-31,17-17 16,-17 18 15,18-18-31,0 0 16,-18 18 0,17-18-16,1 0 15,-18 17 1,18-17 15,-18-17 78,0-1-109,0 0 0,0 1 16,0-1-16,0 0 0,-18 1 0,18-1 16,0 1-16,0-1 0,-18 18 0,18-18 0,0 1 0,0-1 15,0 0-15,0 1 0,0-1 0,0 0 0,0 1 0,0-1 0,-17 18 0,17-17 16,0-1-16,0 0 0,0 1 0,0-1 0,0 0 0,0 1 16,0-1-16,-18 0 0,18 1 0,0-1 0,0 1 0,0-1 0,0 0 15,0 1-15,0-1 0,0 0 0,0 1 0,-18-1 16,18 0-16,0 1 0,0-1 0,0 0 0,-17 18 15,17-17-15,0-1 0,0 1 0,0-1 16,0 0-16,0 1 0,0-1 16,-18 18-16,18-18 0,0 1 0,0-1 15,0 0-15,0 1 16,-18-1-16,18 1 16,0-1-16,0 0 0,0 1 15,0-1-15,0 0 16,-17 18-16,17-17 15,0-1 1,0 36 234,0-1-234,0 1-16,0 0 15,0-1-15,0 1 0,0 0 16,0-1-16,0 1 0,0-1 16,0 1-16,0 0 15,0-1-15,0 1 16,0 0-16,0-1 15,0 1-15,0 0 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28:34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17374 5362 0,'18'0'16,"0"0"0,-1 0-1,1 0-15,-1 0 16,1 0-16,0 0 16,-1 0-16,1 0 0,0 0 0,-1 0 15,1 0-15,0 0 0,-1 0 0,1 0 0,0 0 0,-1 0 16,18 0-16,-17 0 0,0 0 0,-1 0 0,1 0 0,0 0 0,-1 0 0,1-17 15,211 17-15,-193 0 0,-19 0 0,1 0 0,17 0 16,0 0-16,1 0 0,69 0 0,-69 0 0,17 0 0,-36 0 0,19 0 0,-1 0 0,-18 0 0,19 0 0,-1 17 0,0-17 16,1 0-16,-1 0 0,0 0 0,142 18 0,-142-18 0,18 0 0,0 0 0,-18 0 0,0 0 0,36 0 15,-18 18-15,-18-18 0,0 0 0,18 0 0,-18 0 0,159 17 0,-158-17 0,34 18 0,-34-18 0,-1 0 0,18 0 0,-18 0 16,0 0-16,18 0 0,-18 0 0,1 0 0,17 0 0,176 17 0,-176-17 0,-18 0 0,18 0 0,-18 18 16,18-18-16,0 0 0,0 0 0,-35 0 0,35 0 0,-18 0 0,159 18 0,-159-18 0,53 0 0,-70 0 15,17 0-15,18 0 0,-35 0 0,17 0 0,18 0 0,-35 0 0,17 0 0,0 0 0,124 17 0,-124-17 0,1 0 16,-19 0-16,1 0 0,17 0 0,0 0 0,-17 0 0,0 0 0,17 0 0,0 0 0,-17 0 0,123 0 0,-123 0 15,-1 0-15,1 0 0,17 0 0,1 0 0,-19 0 0,18 0 0,-17 0 0,88 0 16,-88 0-16,-1 0 0,1 0 0,-1 0 0,1 0 0,0 0 0,-1 0 0,1 0 0,0 0 0,52 0 16,-35 0-16,-17 0 0,0 0 0,-1 0 0,1 0 0,0 0 0,-1 0 0,19 0 15,-19-17-15,1 17 0,17 0 0,-17 0 0,-1 0 0,1 0 0,0 0 0,17 0 16,-17 0-16,-1 0 0,1-18 0,0 18 0,-1 0 0,1 0 0,-1 0 0,1 0 0,0 0 0,35-18 16,-36 18-16,1 0 0,0 0 0,-1 0 0,1 0 0,0 0 0,-1 0 0,1 0 0,52 0 15,-52 0-15,0 0 0,-1 0 0,19 0 0,-19 0 0,18 0 0,-17 0 16,0 0-16,35 0 0,-36 0 0,1 0 0,0 0 0,-1 0 0,1 0 0,-1 0 0,1 0 0,17 0 15,-17 0-15,35 0 0,-35 0 0,-1 0 0,1 0 0,-18-17 0,17 17 0,1 0 0,0 0 0,-1 0 0,1 0 16,0 0-16,-1 0 0,54 0 0,-53 0 0,-1 0 0,18 0 0,-17 0 0,17 0 0,-17 0 16,0 0-16,17 0 0,53 0 0,-70 0 0,17 0 0,-17 0 0,17-18 0,-17 18 15,-1 0-15,1 0 0,17 0 0,-17 0 0,52 0 0,-52 0 0,0 0 0,-1 0 0,19 0 0,-19 0 16,1 0-16,-1 0 0,1 0 0,0 0 0,70-17 0,-70 17 0,-1 0 0,1 0 16,-1 0-16,19 0 0,-19 0 0,19 0 0,-19 0 0,19 0 0,-19 0 0,1 0 0,17 0 15,-17 0-15,-1 0 0,1 0 0,17 0 0,1 0 0,-19 0 0,1 0 16,0 0-16,-1 0 0,1 0 0,-1 0 0,1 0 0,0 0 0,17 0 0,-17 0 0,-1 0 15,1 0-15,0 0 0,-1 0 0,1 0 0,-1 0 0,1 0 0,17 0 0,-17 0 16,0 0-16,-1 0 0,1 0 0,0 0 0,-1 0 0,1 0 0,0 0 16,-1 0-16,1 0 0,-1 0 0,1 0 0,0 0 0,-1 0 15,1 0-15,0 0 0,-1 0 0,1 0 0,0 0 16,-1 0-16,1 0 0,-1 0 16,-17 17-16,18-17 0,0 0 15,-1 0-15,1 0 0</inkml:trace>
  <inkml:trace contextRef="#ctx0" brushRef="#br0" timeOffset="3004.96">8132 6156 0,'17'0'47,"1"0"-47,-1 0 0,1 0 0,0 0 0,-1 0 0,19 0 15,-19 0-15,1 0 0,0 0 0,-1 0 0,1 0 0,-1 0 0,1 0 0,0 0 0,-1 0 0,142 0 16,-141 0-16,-1 0 0,19 0 0,-19 0 0,19 0 0,-19 0 0,1 0 0,17 0 0,0 0 15,1 0-15,140 0 0,-141 0 0,1 0 0,-1 0 0,0 0 0,1 0 0,-19 0 0,18 0 0,18 0 0,-17 0 16,-1 0-16,0 0 0,194 0 0,-193 0 0,-1 0 0,0 0 0,36 0 0,-18 0 0,0 0 0,0 0 16,-36 0-16,36 0 0,-18 0 0,195 0 0,-195 0 0,18 0 0,0 0 0,0 0 0,17 0 0,-34 0 0,69 0 15,-52 0-15,0 0 0,-17 0 0,263 18 0,-175-1 0,-71-17 0,0 0 0,0 18 0,35-18 16,-35 0-16,0 0 0,0 0 0,0 0 0,17 0 0,265 0 0,-282 0 0,18 18 0,-36-18 0,18 0 16,17 0-16,-17 17 0,0-17 0,18 0 0,-36 0 0,18 0 0,0 18 0,229-1 0,-229-17 0,0 0 0,-18 0 0,36 0 15,-36 0-15,36 0 0,17 18 0,-35-18 0,-18 0 0,36 0 0,-36 0 0,212 18 0,-194-18 0,-18 0 16,0 0-16,18 0 0,-18 0 0,18 0 0,-17 0 0,-1 0 0,18 0 0,-18 0 0,18 0 0,141 0 0,-159 0 0,1 0 0,17 0 15,-1 0-15,-16 0 0,17 0 0,-36 0 0,36 0 0,-35 0 0,35 0 0,-18 0 0,0 0 0,159 0 16,-158 0-16,-1 17 0,0-17 0,18 0 0,-35 0 0,17 0 0,0 0 0,1 0 0,-1 0 0,0 0 0,0 0 0,-17 0 0,141 0 16,-142 0-16,36 0 0,-35 0 0,17 0 0,-17 0 0,17 0 0,0 0 0,-17 0 0,0 0 0,17 0 0,0 0 0,106 0 15,-105 0-15,-19 18 0,19-18 0,-19 0 0,19 0 0,-19 0 0,18 0 0,-17 0 0,17 18 0,1-18 0,87 0 16,-88 0-16,-17 0 0,0 0 0,17 0 0,-17 0 0,-1 0 0,19 0 0,-1 17 0,-18-17 0,19 0 0,-19 0 0,19 0 0,87 18 16,-88-18-16,-17 0 0,35 0 0,-35 0 0,17 0 0,0 0 0,-17 0 0,17 0 0,-17 18 0,17-18 0,106 17 15,-106-17-15,1 0 0,-19 0 0,36 0 0,-35 0 0,-1 0 0,19 0 0,-1 0 0,-17 0 16,105 18-16,-105-18 0,17 0 0,-17 0 0,-1 0 0,1 0 0,0 0 0,-1 0 0,1 0 0,0 17 15,-1-17-15,54 0 0,-54 0 0,1 0 0,0 0 0,-1 0 0,1 0 0,0 0 16,-1 0-16,18 0 0,-17 0 0</inkml:trace>
  <inkml:trace contextRef="#ctx0" brushRef="#br0" timeOffset="4589.12">8396 10742 0,'35'0'16,"-17"0"-16,0 0 16,-1 0-16,1 0 0,0 0 0,-1 0 0,1 0 15,-1 0-15,1 0 0,0 0 0,-1 0 0,1 0 0,0 0 0,-1 0 16,1 0-16,0 0 0,-1 0 0,1 0 0,0 0 0,-1 0 0,54 0 0,-54 0 15,1 0-15,0 0 0,-1 0 0,1 0 0,0 0 0,-1 0 0,1 0 0,-1 0 0,1 0 0,106 0 0,-107 0 16,1 0-16,0 0 0,-1 0 0,1 0 0,17 0 0,-17 0 0,35 0 0,-18 0 0,-17 0 0,70 0 16,-53 0-16,-17 0 0,-1 0 0,1 0 0,17 0 0,-17 0 0,17 0 0,-17 0 0,-1 0 0,19 0 0,-19 0 0,1 0 0,123 18 15,-123-18-15,-1 0 0,19 0 0,-19 0 0,1 0 0,0 0 0,17 0 0,0 0 0,-17 0 0,-1 0 0,19 0 0,-19 0 0,107 0 16,-107 0-16,19 0 0,-19 0 0,1 17 0,17-17 0,-17 0 0,0 0 0,-1 0 0,18 0 0,-17 0 0,0 0 0,17 0 0,106 0 16,-123 0-16,-1 0 0,19 0 0,-1 0 0,0 0 0,-17 0 0,-1 0 0,1 0 0,35 0 0,53 18 15,-89-18-15,1 0 0,17 0 0,18 18 0,-17-18 0,-1 0 0,-17 0 0,-1 0 0,54 0 0,-54 0 16,142 17-16,-106-17 0,-18 0 0,1 18 0,-19-18 0,19 0 0,52 18 0,-71-18 0,19 0 0,-1 0 15,0 0-15,124 17 0,-106-17 0,-18 0 0,-17 18 0,17-18 0,0 0 0,18 0 0,-35 0 0,17 0 16,0 0-16,1 0 0,-1 0 0,0 0 0,106 35 0,-105-35 0,-1 0 0,-17 0 0,17 0 0,0 0 0,0 18 0,1-18 0,-1 0 16,-17 0-16,17 0 0,0 0 0,0 0 0,124 0 0,-124 0 0,-17 0 0,17 0 0,-17 0 0,0 0 0,35 0 0,-36 0 15,18 0-15,-17 0 0,17 0 0,-17 0 0,123 0 0,-123 0 0,-1 0 0,19 0 0,-19 0 0,19 0 0,-19 0 16,19 0-16,-19 0 0,1 0 0,17 0 0,0 0 0,89 0 0,-107 0 0,19 0 0,-1 0 0,-17 0 0,17 0 16,-17 0-16,17 0 0,0 0 0,-17 0 0,35 0 0,0 0 0,88 0 0,-88 0 0,-18 0 0,0 0 15,0 0-15,1 0 0,-1 0 0,18 0 0,-18 0 0,0 0 0,212 0 0,-229 0 0,17 0 16,1 17-16,17-17 0,-36 0 0,18 0 0,1 0 0,-1 0 0,0 0 0,1 0 0,-1 0 0,106 0 0,-106 0 0,1 0 15,-1 0-15,0 0 0,0 0 0,1 0 0,-1 0 0,18 0 0,-36 0 0,54 0 0,-36 0 0,177 0 16,-177 0-16,1 0 0,-1 0 0,0 0 0,-17 0 0,17 0 0,18 0 0,-35 0 0,17 0 0,0 0 0,0-17 0,124-1 16,-124 18-16,-17 0 0,17 0 0,1 0 0,-1 0 0,0-18 0,-17 18 0,17 0 0,0 0 0,1 0 0,-19 0 0,142 0 15,-124 0-15,1 0 0,-1-17 0,0 17 0,18 0 0,-35 0 0,35-18 0,-36 18 0,36 0 0,-35 0 0,17 0 0,0 0 0,89 0 16,-107 0-16,54-17 0,-36 17 0,1 0 0,-1 0 0,18 0 0,-36-18 0,19 18 0,-19 0 0,36 0 0,141-18 16,-141 1-16,-18 17 0,1 0 0,17 0 0,-36-18 0,19 18 0,-1 0 0,0 0 0,0 0 0,1 0 0,-1 0 0,106-35 15,-106 35-15,-17 0 0,35 0 0,-18 0 0,0 0 0,1-18 0,-1 18 0,0 0 0,1-18 0,17 18 0,-18-17 0,0 17 16,177-18-16,-159 18 0,-18 0 0,0-17 0,18 17 0,-18 0 0,1-18 0,69 18 0,-69-18 0,17 18 15,0 0-15,194-35 0,-212 35 0,18-18 0,0 18 0,17-17 0,-34 17 0,-1 0 0,0 0 16,36 0-16,-36-18 0,0 0 0,142 1 0,-160 17 0,36 0 0,-18 0 0,-17 0 0,17 0 0,1-18 0,-1 18 0,0 0 16,-17 0-16,-1 0 0,19-17 0,140-1 0,-158 18 0,17 0 0,-17 0 0,17 0 0,0 0 0,0 0 0,-17-18 0,0 18 15,35 0-15,-36 0 0,19 0 0,-19-17 0,124 17 0,-105 0 0,-19 0 0,19-18 0,-1 18 0,-18 0 0,1 0 16,0 0-16,17-18 0,-17 18 0,17 0 0,-17 0 0,-1 0 0,89 0 0,-71-17 0,1 17 0,-19 0 0,18 0 16,-17 0-16,0 0 0,-1 0 0,1 0 0,0 0 0,-1-18 0,72 18 0,-54 0 0,-18 0 0,1 0 0,0 0 15,-1 0-15,1 0 0,0 0 0,-1 0 0,1 0 0,0 0 0,-1 0 0,89 0 0,-88 0 0,-1 0 0,1 0 0,0 0 16,-1 0-16,1 0 0,0 0 0,-1 0 0,1 0 0,-1 0 0,1 0 0,106 0 0,-107 0 15,1 18-15,17-18 0,0 0 0,-17 0 0,0 0 0,35 0 0,-36 0 0,1 0 0,105 17 0,-87-17 16,-19 0-16,1 0 0,35 0 0,-36 0 0,1 0 0,17 18 0,-17-18 0,0 0 0,-1 0 0,36 0 0,-35 0 0,88 0 16,-71 0-16,0 18 0,0-18 0,1 0 0,-1 0 0,0 17 0,1-17 0,-19 0 0,1 0 0,17 0 0,124 36 15,-124-36-15,-17 0 0,17 0 0,0 0 0,-17 0 0,17 17 0,-17-17 0,17 0 0,0 18 0,-17-18 0,0 0 0,140 17 16,-122 1-16,-1-18 0,-17 0 0,-1 18 0,36-18 0,-35 0 0,17 0 0,-17 17 0,17-17 0,0 18 0,-17-18 0,17 0 0,124 18 16,-124-18-16,-17 0 0,17 0 0,-17 17 0,17-17 0,0 0 0,1 0 0,-19 0 0,19 0 0,17 18 0,-36-18 0,18 0 15,107 18-15,-125-18 0,18 0 0,1 0 0,-1 0 0,0 0 0,-17 17 0,17-17 0,0 0 0,1 0 0,-1 0 0,-17 0 0,17 0 16,141 0-16,-158 0 0,35 0 0,-18 0 0,0 0 0,-17 0 0,17 0 0,1 0 0,-1 0 0,18 0 0,-35 0 15,17 0-15,0 0 0,124 0 0,-124 0 0,0 0 0,18 0 0,-17 0 0,-19 0 0,18 0 0,1 0 0,-19 0 16,1 0-16,35 0 0,88 0 0,-123 0 0,17 0 0,-17 0 0,-1 0 0,1 0 0,17 0 0,-17 0 0,-1 0 16,1 0-16,0 0 0,-1 0 0,89 0 0,-88 0 0,-1 0 0,1 0 0,0 0 0,-1 0 15,1 0-15,17 0 0,-17 0 0,17 0 0,-17 0 0,0 0 0,-1 0 0,1 0 16,-1 0-16,1 0 0,0 0 0,-1 0 0,1 0 0,0 0 0,-1 0 0,1 0 16,0 0-16,-1 0 0,1 0 15,-1 0 1</inkml:trace>
  <inkml:trace contextRef="#ctx0" brushRef="#br0" timeOffset="5397.02">8343 11589 0,'18'0'0,"-1"0"16,1 0-1,0 0-15,-1 0 0,1 0 16,35 17 0,-35-17-16,-1 0 0,1 0 0,-1 0 0,1 0 0,17 0 15,-17 0-15,0 0 0,-1 0 0,1 0 0,0 0 0,-1 0 16,1 0-16,0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28:44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11818 6456 0,'18'0'31,"-18"17"-31,17-17 0,1 0 0,0 0 16,-1 0-16,1 0 0,52 18 16,-52-18-16,0 0 15,-1 0-15,1 0 0,0 0 0,-1 0 0,1 0 0,0 0 16,17 0-16,-18 0 0,1 0 0,0 0 0,-1 0 0,1 0 0,0 0 0,-1 0 0,1 0 15,35 0-15,-18 0 0,-17 0 0,-1 0 0,1 0 0,0 0 0,-1 0 0,1 0 0,0 0 16,-1 0-16,71 0 0,-70 0 0,0 0 0,-1 0 0,1 0 0,0 0 0,-1 18 0,1-18 0,0 0 16,-1 0-16,1 0 0,70 0 0,-70 0 0,-1 0 0,1 0 0,0 0 0,-1 0 15,1 0-15,0 0 0,-1 0 0,18 17 0,-17-17 0,0 0 0,-1 0 16,1 0-16,0 0 0,-1 0 0,1 0 47</inkml:trace>
  <inkml:trace contextRef="#ctx0" brushRef="#br0" timeOffset="1674.09">15452 6509 0,'17'0'31,"1"0"-15,0 0-1,-1 0-15,1 0 16,52 0 0,-52 0-16,0 0 0,-1 0 15,1 0-15,0 0 0,-1 0 0,1 0 0,0 0 0,-1 0 16,1 0-16,-1 0 0,1 0 0,0 0 0,-1 0 0,1 0 0,0 0 15,17 0-15,-17 0 0,-1 0 0,1 0 0,-1 0 0,36 0 0,-35 0 16,0 0-16,-1 0 0,1 0 0,0 0 0,-1 0 0,1 0 0,-1 0 0,19 0 0,34 0 16,-52 0-16,0 0 0,-1 0 0,1 0 0,17 0 0,-17 0 0,-1 0 0,1 0 0,53 0 15,-54 0-15,1 0 0,0 0 0,-1 0 0,18 0 0,-17 0 0,17 0 0,-17 0 0,0 0 0,70 0 16,-53 0-16,-17 0 0,-1 0 0,1 0 0,17 0 0,-17 0 0,17 0 0,-17 0 0,70 0 16,-70 0-16,-1 0 0,1 0 0,0 0 0,-1 0 0,1 0 0,0 0 0,17 0 0,-18 0 0,19 0 15,17 0-15,-18 0 0,-17 0 0,17 0 0,-18 0 0,1 0 0,0 0 0,-1 0 0,19 0 0,-19 0 16,72 0-16,-54 0 0,-18 0 0,1 0 0,0 0 0,-1 0 0,1 0 0,0 0 0,17 0 0,0 0 0,-17 0 15,70 0-15,-70 0 0,-1 0 0,19 0 0,-19 0 0,19 0 0,-19 0 0,18 0 0,-17 0 16,17 0-16,36 0 0,-53 0 0,-1 0 0,1 0 0,17 0 0,-17 0 0,-1 0 0,1 0 16,0 0-16,-1 0 0,36 0 0,-35 0 0,-1 0 0,1 0 0,0 0 0,-1 0 0,1 0 15,0 0-15,-1 0 0,1 0 0,0 0 0,-1 0 0,1 0 0,-1 0 0,1 0 16,0 0-16,-1 0 0,1 0 0,17 0 0,-17 0 0,0 0 0,-1 0 16,1 0-16,0 0 0,-1 0 0,1 0 0,-1 0 0,1 0 0,0 0 15,-1 0-15,1 0 0,0 0 0,-1-18 0,1 18 0,0 0 0,-1 0 16,1 0-16,-1 0 0,1 0 0,0 0 0,-1 0 15,1 0-15,0 0 0,-1 0 0,1 0 0,0 0 0,-1 0 16,1 0-16,0 0 0,-1 0 0,1 0 0,-1 0 0,1 0 16,0 0-16,-1 0 0,1 0 0,0 0 0,-1 0 0,19 0 15,-19 0-15,1 0 0,-1 0 0,1 0 0,0 0 0,-1 0 0,1 0 0,0 0 16,-1 0-16,19 0 0,-19 0 0,1 0 0,-1 0 0,1 0 0,0 0 16,-1 0-16,1 0 0,0 0 0,-1 0 0,1 0 0,0 0 0,-1 0 0,1 0 15,-1 0-15,1 0 0,0 0 0,-1 0 0,1 0 0,0 0 16,-1 0-16,1 0 0,0 0 0,-1 0 0,1 0 0,0 0 0,-1 0 0,1 0 15,-1 0-15,19 0 0,-19 0 0,1 0 0,0 0 0,-1 0 0,1 0 0,0 0 16,-1 0-16,36 0 0,-35 0 0,-1 0 0,1 0 0,0 0 0,-1 0 0,1 0 16,0 0-16,-1 0 0,19 0 0,-19 0 0,1 0 0,-1 18 0,19-18 0,-19 0 15,1 0-15,0 0 0,-1 0 0,36 0 0,-35 0 0,-1 0 0,1 0 0,0 0 16,-1 0-16,1 0 0,0 0 0,17 0 0,-17 0 0,-1 0 0,1 0 0,-1 0 16,1 0-16,0 0 0,-1 0 0,1 0 0,0 0 15,-1 0-15,1 0 0,0 0 0,-1 0 0,1 0 0,-1 0 0,1 0 16,0 0-16,-1 0 0,1 0 0,0 0 0,-1 0 0,1 0 15,0 0-15,-1 0 0,1 0 0,0 0 0,-1 0 0,1 0 0,-1 0 16,1 0-16,0 0 0,-1 0 0,1 0 0,0 0 16,-1 0-16,1 0 0,0 0 0,-1 0 0,1 0 0,-1 0 15,1 0-15,0 0 0,-1 0 0,1 0 0,0 0 0,-1 0 0,1 17 16,0-17-16,-1 0 0,1 0 0,0 0 0,-1 0 0,1 0 0,-1 0 16,1 0-16,0 0 0,-1 0 0,1 0 0,0 0 0,-1 0 0,1 0 0,17 0 15,-17 0-15,-1 0 0,1 0 0,0 0 0,-1 0 0,1 0 0,0 0 16,-1 0-16,1 0 0,0 0 0,-1 0 0,18 0 0,-17 0 0,0 0 15,-1 0-15,1 0 0,0 0 0,-1 0 0,1 0 0,0 0 0,-1 0 16,1 0-16,-1 0 0,1 0 0,0 0 0,-1 0 16,1 0-16,0 0 0,-1 0 0,1 0 0,0 0 0,-1 0 0,1 0 15,0 18-15,-1-18 0,1 0 0,-1 0 0,1 0 0,0 0 0,-1 0 0,1 0 16,0 0-16,-1 0 0,1 0 0,35 0 0,-36 0 0,1 0 0,0 0 16,-1 0-16,1 0 0,0 0 0,-1 0 0,1 0 0,35 0 0,-35 0 0,17 0 0,-18 0 15,1 0-15,0 0 0,-1 0 0,1 0 0,0 0 0,35 0 0,-36 0 0,1 0 0,-1 0 16,-17 18-16,18-18 0,0 0 0,-1 0 0,1 0 0,0 0 0,-1 0 0,1 0 0,0 0 15,-1 0-15,1 0 0,-1 0 0,1 0 0,0 0 16,-1 0-16,1 0 0,0 0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29:28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9684 5715 0</inkml:trace>
  <inkml:trace contextRef="#ctx0" brushRef="#br0" timeOffset="997">9296 5803 0,'17'0'63,"1"0"-63,0 0 15,-1 0-15,1 0 0,0 0 16,-1 0-16,1 0 0,-1 0 0,1-17 0,0 17 0,-1 0 16,1 0-16,0 0 0,-1 0 0,1 0 0,0 0 0,17 0 0,-18 0 15,213-36 1,-195 36-16,-17 0 0,-1 0 0,72 0 0,-72 0 0,1 0 0,17 0 15,-17 0-15,17 0 0,-17 0 0,-1 0 0,19 0 0,-19 0 0,18 0 0,54 0 0,-72 0 0,1 0 0,17 0 16,-17 0-16,0 0 0,17 0 0,-18 0 0,1 0 0,0 0 0,17 0 0,0 0 0,-35 18 0,141-18 0,-123 0 16,0 0-16,17 0 0,0 0 0,0 0 0,-17 0 0,17 0 0,1 0 0,-19 18 0,1-18 0,17 0 0,106 17 15,-123-17-15,0 0 0,17 0 0,0 0 0,-17 0 0,17 0 0,0 0 0,-17 0 0,0 0 0,-1 18 0,19-18 0,105 17 16,-124-17-16,1 0 0,17 0 0,-17 0 0,0 0 0,34 18 0,-16-18 0,-19 0 0,19 0 0,-19 0 0,1 0 0,123 0 16,-123 0-16,-1 0 0,19 0 0,-19 0 0,18 0 0,-17 0 0,0 0 0,-1 0 0,1 0 0,0 0 0,70 18 15,-71-18-15,19 0 0,-19 0 0,19 0 0,-19 0 0,19 0 0,-19 0 0,1 0 16,17 0-16,-17 0 0,-1 0 0,1 0 0,0 0 0,-1 0 0,1 0 0,0 0 0,-1 0 0,1 0 15,35 0-15,-36 0 0,1 0 0,0 0 0,-1 0 0,1 0 0,0 0 0,-1 0 16,36 0-16,-35 0 0,0 0 0,17 0 0,-18 0 0,1 0 16,0 0-16,-1 0 0,1 0 0,0 0 0,-1 0 0,19 0 0,-19 0 0,1 0 0,-1 0 15,1 0-15,0 0 0,35 17 0,-36-17 0,1 0 0,0 0 0,-1 0 16,1 0-16,-1 0 0,1 0 0,0 0 0,-1 0 0,1 0 0,0 0 0,-1 0 0,1 0 16,-18 18-16,18-18 0,17 0 0,-18 0 0,1 0 0,0 0 15,-1 0-15,1 0 0,0 0 0,-1 0 0,1 0 16,0 0-16,-1 0 15,1 0-15,0 0 0,-18 18 16,17-18-16,1 0 0,-1 0 16,1 0-1,0 0 17,-1 0-1,1 0-16,0 0 1</inkml:trace>
  <inkml:trace contextRef="#ctx0" brushRef="#br0" timeOffset="1734">15205 5856 0,'17'0'78,"1"0"-62,0 0 0,-1 0-16,1 0 0,0 0 0,-1 0 0,1 0 15,-1 0-15,1 0 0,0 0 0,-1 0 0,1 0 0,0 0 0,17 0 0,-17 0 16,17 0-16,-17 0 0,-1 0 0,1 0 0,-1 0 0,1 0 0,0 0 0,-1 0 0,1 0 0,0 0 0,-1 0 0,107-18 15,-107 18-15,19 0 0,-19 0 0,19 0 0,-19 0 0,1 0 0,-1 0 0,19 0 16,-19 0-16,72-17 0,-72 17 0,1 0 0,-1 0 0,1 0 0,0 0 0,17 0 0,-17 0 0,17 0 0,-17 0 16,-1 0-16,1 0 0,35 0 0,-18 0 0,-17 0 0,-1 0 0,1 0 0,0 0 0,-1 0 0,1 0 0,0 0 0,-1 0 15,1 0-15,-1 0 0,1 0 0,70 0 0,-70 0 0,17 0 0,-17 0 0,0 0 0,-1 0 0,1 0 16,-1 0-16,19 0 0,-19 0 0,36 0 0,-17 0 0,-19 0 0,1 0 0,-1 0 0,1 0 16,0 0-16,-1 0 0,1 0 0,0 0 0,-1 0 0,19 0 0,-19 0 0,1 0 0,-1 0 0,1 0 0,17 0 15,-17 0-15,0 0 0,-1 0 0,1 0 0,0 0 0,-1 0 0,1 0 16,-1 0-16,1 0 0,0 0 0,-1 0 15</inkml:trace>
  <inkml:trace contextRef="#ctx0" brushRef="#br0" timeOffset="5345.02">17039 5962 0,'0'18'109,"18"-1"-109,-1 1 16,36 70-16,-53-70 0,18-1 15,-18 1-15,18 0 0,-18-1 0,17 1 0,-17 0 0,18-1 0,-18 1 0,35 35 0,-35-18 0,18-17 0,-1-1 16,-17 1-16,0 0 0,18-1 0,-18 18 0,18-35 0,-1 36 0,-17-19 0,0 1 0,53 123 0,-35-123 16,-18 17-16,18-17 0,-1 17 0,-17-17 0,0-1 0,0 1 0,18 35 0,-1-53 0,-17 17 0,0 36 0,53 106 15,-53-141-15,18 17 0,-18-17 0,18 17 0,-18 0 0,0 0 0,17-17 0,-17 17 0,18-17 0,-18 17 0,0-17 0,53 176 16,-35-176-16,-1 35 0,-17-18 0,18 0 0,-18 0 0,17 1 0,-17-19 0,0 1 0,18 35 0,-18-35 0,53 158 16,-35-141-16,-18-17 0,0 17 0,17 0 0,-17 1 0,18-19 0,-18 19 0,0-19 0,18 1 0,-18 17 0,35 106 15,-35-106-15,17-17 0,1 0 0,-18 17 0,0-17 0,0-1 0,18 19 0,-18-19 0,0 1 0,17 17 0,-17-17 0,18 88 16,-18-89-16,0 1 0,18 0 0,-18-1 0,0 1 0,0 17 0,0-17 0,0 17 0,17-17 0,-17-1 0,0 1 15,18 70-15,-18-70 0,0-1 0,0 1 0,0 0 0,0-1 0,0 1 0,18 17 0,-18 1 0,0-19 16,0 1-16,0 35 0,0-36 0,0 1 0,0 0 0,0-1 0,0 1 0,0 0 0,0-1 0,0 1 16,0-1-16,0 1 0,0 0 0,0-1 0,0 1 0,0 0 0,0-1 0,0 1 0,0 0 15,0-1-15,0 1 0,0-1 0,0 1 0,0 0 16,0-1-16,17 1 0,-17 0 0,0-1 0,0 1 0,0 0 16,0-1-16,0 1 0,0 0 0,0-1 0,0 1 15,0-1-15,0 1 16,0 0-16,0-1 15,0 1-15,-17-18 0,17 18 16,0-1-16,-18 1 0,18 0 0,-18-18 0,18 17 16,-17 1-16,17-1 0,0 1 0,-18-18 0,18 18 15,0-1-15,-18-17 0,18 18 0,0 0 0,-17-1 0,17 1 16,-18-18-16,18 18 0,-18-18 16,18 17-16,0 1 31,0 0-16,-17-18-15,17 17 16</inkml:trace>
  <inkml:trace contextRef="#ctx0" brushRef="#br0" timeOffset="6328.5">17657 10054 0,'0'18'63,"0"-1"-48,0 1-15,0 0 0,0-1 0,0 1 0,17 0 0,-17-1 16,0 1-16,0 0 0,0-1 0,0 1 0,0-1 0,18-17 0,-18 18 0,0 0 0,17 17 16,-17-17-16,0-1 0,0 1 0,0 0 0,0-1 0,0 1 0,0 0 15,0-1-15,0 1 0,0-1 0,0 1 0,0 0 0,0-1 0,0 1 16,0 0-16,0-1 0,0 1 0,0 0 15,0-1 17,18-17 30,0 0-62,-1 0 16,1 0-16,0 0 0,-1 0 0,1 0 15,0 0-15,-1 0 0,1 0 0,-1 0 0,1 0 16,0 0-16,-1 0 0,1 0 0,0 0 0,-1 0 16,1 0-16,0 0 0,-18-17 0,17 17 0,1 0 0,0 0 15,-1 0-15,-17-18 0,18 18 16,-1 0-16,-17-18 125,0 1-125,-17 17 0,17-18 16,-88-70-1,88 53-15,0 17 0,-18 18 0,-70-194 31,70 194-31,18-18 0,0 1 0,-18 17 16,18-18-16,0 0 0,-17 1 0,17-1 16,-18 18-16,1-18 0,17 1 0,-18 17 0,18-18 15,-18 18-15,1-18 16,-19 18 0,19 0-16,17-17 0,-18 17 15,18-18-15,-18 18 0,1 0 16,-1 0-16,18-17 0,-17 17 15,17-18-15,-18 18 0,0 0 16,18-18-16,0 1 16,-17 17-1,17-18 17,0 0 14</inkml:trace>
  <inkml:trace contextRef="#ctx0" brushRef="#br0" timeOffset="15733.47">9366 7073 0,'18'0'63,"0"0"-48,-1 0-15,1 0 16,-1 0-16,1 0 16,0 0-16,-1 0 15,1 0-15,0 0 0,-1 0 16,1-17-16,0 17 0,-1 0 0,1 0 0,-1 0 15,1 0-15,0 0 0,-1 0 0,1 0 0,0 0 0,-1 0 16,1 0-16,0 0 0,-1 0 0,1 0 0,-1 0 0,1 0 16,0-18-16,-1 18 0,1 0 0,0 0 0,-1 0 0,1 0 0,17 0 15,-17 0-15,0 0 0,-1 0 0,18 0 0,-17 0 0,0 0 0,52 0 16,-52 0-16,0 0 0,-1 0 0,1 0 0,-1 0 0,1 0 0,17 0 0,-17 0 0,35 0 16,-35 0-16,-1 0 0,1 0 0,0 0 0,17 0 0,-18 0 0,1 0 0,17 0 0,-17 0 15,17 0-15,-17 0 0,17 0 0,-17 0 0,-1 0 0,1 0 0,0 0 0,17 0 0,-17 0 0,-1 0 16,36 0-16,-35 0 0,-1 0 0,1 0 0,0 0 0,-1 0 0,1 0 0,0 0 0,-1 0 0,1 0 15,35 0-15,-36 0 0,1 0 0,0 0 0,-1 0 0,1 0 0,0 0 0,-1 0 0,1 0 16,0 0-16,17 0 0,-17 0 0,-1 0 0,18 0 0,-17 0 0,0 0 0,-1 0 16,266-18-1,-266 18-15,1 0 0,0 0 0,-1 0 16,1 0-16,-18-17 0,35 17 0,-17 0 0,-1 0 0,1 0 0,0 0 0,-1 0 16,1 0-16,0 0 0,-1 0 0,1 0 0,-1 0 0,1 0 15,0 0-15,-1 0 0,1 0 0,0 0 0,-1 0 16,1 0-16,0 0 0,-1 0 15,1 0-15,-1 0 0,-17-18 0,18 18 0,0 0 16,-1 0-16,1 0 0,0 0 16,-1 0-16,1 0 0,0 0 0,-1 0 15,1 0-15,35 0 16,-36 0-16,1 0 0,0 0 0,-1 0 16,1 0-16,0 0 0,-1 0 0,1 0 15,0 0-15,-1 0 0,1 0 0,-1 0 16,1 0-16,0 0 0,-1 0 0,1 0 0,0 0 15,-1 0-15,1 0 0,0 0 0,-1 0 16,71 0 0,-70 0-16,0 0 0,-1 0 0,1 0 0,0 0 15,-1 0-15,1 0 0,0 0 0,-1 0 16,1 0-16,-1 0 0,1 0 0,0 0 16,-1 0-16,1 0 0,0 0 0,-1 0 15,1 0-15,0 0 0,-1 0 16,1 0-16,-1 0 0,1 0 0,53 0 15,-54 0 1,1 0-16,0 0 0,-1 0 0,1 0 16,35 0-16,-36 0 0,1 0 15,0 0-15,-1 0 0,1 0 0,0 0 16,-1 0-16,1 0 0,-1 0 0,36 0 16,-35 0-16,0 0 15,-1 0-15,1 0 0,0 0 16,-1 0-16,1 0 0,0 0 15,-1 0-15,1 0 0,-1 0 0,1 0 16,0 0-16,-1 0 0,1 0 0,0 0 16,-1 0-16,1 0 0,0 0 0,-1 0 15,1 0-15,-1 0 0,1 0 0,0 0 16,-1 0-16,1 0 0,0 0 16,-1 0-16,1 0 0,0 0 0,-1 0 15,1 0-15,0 0 0,-1 0 0,1 0 0,-1 0 0,1 0 16,0 0-16,-1 0 0,1 0 0,0 0 0,-1 0 15,1 0-15,0 0 0,-1 0 0,1 0 0,-1 0 16,1 0-16,0 0 0,-1 0 0,1 0 16,0 0-16,-1 0 0,1 0 0,0 0 0,-1 0 0,18 0 15,-17 0-15,0 0 0,-1 0 0,1 0 0,0 0 0,17 0 0,-17 0 16,-1 0-16,1 0 0,-1 0 0,1 0 0,0 0 0,-1 0 0,1 0 0,0 0 0,-1 0 0,36 0 16,-35 0-16,0 0 0,-1 0 0,18 0 0,-17 0 0,0 0 0,-1 0 0,1 0 0,0 0 0,-1 0 0,54 0 15,-54 0-15,1 0 0,0 0 0,17 0 0,-17 0 0,-1 0 0,1 0 0,0 0 0,-1 0 0,1 0 0,70 0 16,-70 0-16,-1 0 0,1 0 0,0 0 0,17 0 0,-17 0 0,-1 0 0,1 0 0,-18-18 0,17 18 15,54 0-15,-53 0 0,-1 0 0,1 0 0,0 0 0,-1 0 0,1 0 0,-1 0 0,19 0 16,-36-17-16,35 17 0,-17 0 0,-1 0 0,1 0 0,0 0 0,-1 0 0,1 0 0,-1 0 16,1 0-16,0-18 0,35 18 0,-36 0 0,1 0 0,0 0 0,-1 0 0,1 0 0,0 0 15,-1-18-15,1 18 0,-1 0 0,36 0 0,-53-17 0,36 17 0,-19 0 0,19 0 0,-19 0 16,1 0-16,-1 0 0,1 0 0,0-18 0,-1 18 0,1 0 0,0 0 0,-1 0 0,1 0 16,-18-17-16,18 17 0,-1-18 0,1 18 0,-18-18 15,18 18-15,-1 0 375,1 0-359,-18-17-16,0-1 15,53 18-15,-71 0 16,18-18-16,18 18 0,-18-17 0,17 17 0,1-18 16,-18 0-16,18 18 0,-18-17 62,17 17 48,1 0-95,0 0-15,-1 0 16,1 0-16,-1 17 15,1-17-15,0 0 0,-1 0 16,1 0-16,0 0 16,-1 0-16,1 0 0,0 0 15,-1 0-15,1 0 0,-1 0 16,1 0-16,0 0 0,-18 18 16,17-18-16,1 0 0,0 0 0,-1 0 15,1 0-15,0 0 0,-1 0 16,1 0-16,-1 0 0,1 0 15,-18 18-15,18-18 0,-1 0 0,1 0 0,0 0 16,-1 0-16,1 0 0,0 0 16,-1 0-16,1 0 0,0 17 15,-1-17-15,1 0 0,-1 0 16,1 0-16,0 0 0,-1 0 0,1 0 16,0 0-16,-1 0 0,1 0 15,0 0-15,-18 18 0,17-18 0,1 0 16,-1 0-16,1 0 0,0 0 15,-1 0-15,-17 18 0,18-18 0,0 0 0,-1 0 0,1 0 16,0 0-16,-1 0 0,1 0 0,0 0 0,-1 0 16,1 0-16,-1 0 0,1 0 0,0 0 0,-18 17 15,17-17-15,1 0 0,0 0 0,-1 0 0,1 0 0,0 0 16,-1 0-16,1 0 0,-1 0 0,1 0 16,0 18-16,-1-18 0,1 0 0,0 0 0,-1 0 15,1 0-15,0 0 0,-1 0 0,1 0 0,-1 0 0,1 0 16,0 0-16,-1 0 0,1 0 0,0 18 0,-1-18 0,1 0 0,0 0 15,-1 0-15,1 0 0,-18 17 0,17-17 0,19 0 0,-19 0 0,1 0 16,0 0-16,-1 0 0,1 0 0,17 0 0,-17 0 0,0 0 16,-1 0-16,1 0 0,-1 0 0,-17 18 0,18-18 0,0 0 0,-1 0 0,1 0 15,0 0-15,-1 0 0,1 0 0,0 0 0,-1 0 0,1 0 0,-1 0 16,1 0-16,0 0 0,-1 0 0,1 17 0,0-17 0,-1 0 0,1 0 16,0 0-16,-1 0 0,1 0 0,0 0 0,-1 0 0,1 0 0,-1 0 15,1 0-15,0 0 0,-1 0 0,1 18 0,0-18 0,-1 0 16,1 0-16,0 0 0,-1 0 0,1 0 0,-1 0 0,1 0 0,0 0 15,-1 18-15,1-18 0,0 0 0,-1 0 0,1 0 0,0 0 0,-1 0 16,1 0-16,-1 0 0,1 0 0,0 0 0,-1 0 0,1 0 16,105 17-1,-105-17-15,0 0 0,-1 0 0,1 0 0,0 0 16,-1 0-16,1 0 0,0 0 0,-1 0 0,1 0 16,0 0-16,-1 0 0,1 0 0,-1 0 0,-17 18 0,18-18 15,0 0-15,-1 0 0,1 0 0,0 0 0,-1 0 0,1 0 16,0 0-16,-1 0 0,1 0 0,-1 0 0,1 0 0,0 0 15,-1 0-15,1 0 0,0 0 0,-1 0 0,1 0 0,0 18 16,-1-18-16,1 0 0,0 0 0,-1 0 0,1 0 0,-1 0 16,1 0-16,0 0 0,-18 17 0,17-17 0,1 0 0,0 0 15,-1 0-15,1 0 0,0 0 0,-1 0 0,1 0 0,-1 0 16,1 0-16,0 0 0,-1 0 0,1 0 0,0 0 0,-1 0 16,1 0-16,0 0 0,-1 0 0,1 0 0,-18 18 0,17-18 0,1 0 0,0 0 15,-1 0-15,1 0 0,0 0 0,-1 0 0,1 0 0,0 0 16,-1 0-16,1 0 0,-1 0 0,1 0 0,0 0 0,-1 0 15,1 0-15,-18 18 0,18-18 0,-1 0 0,1 0 0,0 0 0,-1 0 16,1 0-16,0 0 0,-1 0 0,1 0 0,-1 0 0,1 0 16,0 0-16,-1 0 0,1 0 0,0 0 0,-1 17 15,1-17-15,0 0 0,-1 0 0,1 0 0,-1 0 0,1 0 16,0 0-16,-1 0 0,1 0 0,0 0 0,-1 0 0,1 0 16,0 0-16,-1 0 0,1 0 0,-18 18 0,18-18 0,-1 0 0,1 0 15,-1 0-15,1 0 0,0 0 0,-1 0 0,1 0 0,0 0 16,-1 0-16,1 0 0,0 0 0,-1 0 0,1 0 0,-1 0 15,1 0-15,0 0 0,-1 0 0,1 0 0,0 0 0,-1 0 0,1 0 16,0 0-16,-1 0 0,1 0 0,-1 0 0,1 0 0,0 0 0,-1 0 16,19 0-16,-19 0 0,1 0 0,17 0 15,-17 0-15,-1 0 0,1 0 0,0 0 0,-1 0 0,1 0 0,0 0 16,-1 0-16,1 0 0,0 0 0,-1 0 0,1 0 0,0 0 0,-1 0 16,1 0-16,-1 0 0,1 0 0,0 0 0,-1 0 0,1 0 0,0 0 0,-1 0 15,1 0-15,0 0 0,-1 0 0,1 0 0,-1 0 0,1 0 0,0 0 0,-1 0 16,1 0-16,0 0 0,-1 0 0,1 0 0,0 0 0,-1 0 0,1 0 15,0 0-15,-1 0 0,1 0 0,-1 0 0,1 0 0,0 0 16,-1 0-16,1 0 0,0 0 0,-1 0 0,1 0 0,0 0 0,-1 0 16,1 0-16,-1 0 0,1 0 0,0 0 0,-1 0 0,1 0 0,0 0 15,-1 0-15,1 0 0,0 0 0,-1 0 0,1 0 0,-1 0 16,1 0-16,0 0 0,-1 0 0,1 0 0,0 0 0,-1 0 16,1 0-16,0 0 0,-1 0 0,1 0 0,-1 0 0,1 0 15,0 0-15,-1 0 0,1 0 0,0 0 0,-1 0 0,1 0 0,0 0 16,-1 0-16,1 0 0,0 0 0,-1 0 0,1 0 0,-1 0 0,1 0 15,0 0-15,-1 0 0,1 0 0,0 0 0,-1 0 0,1 0 16,0 0-16,-1 0 0,1 0 0,-1 0 0,1 0 0,0 0 0,-1 0 16,1 0-16,0 0 0,-1 0 0,1 0 0,0 0 0,-1 0 15,1 0-15,0 0 0,-1 0 0,1 0 0,-1 0 0,19 0 16,-19 0-16,1 0 0,0 0 0,-1 0 0,1 0 0,0 0 0,17 0 16,-18 0-16,1 0 0,0 0 0,-1 0 0,1 0 0,0 0 0,-1 0 15,1 0-15,0 0 0,-1 0 0,1 0 0,-1 0 0,1-18 16,0 18-16,-1 0 0,1 0 0,0 0 0,-1 0 0,1 0 15,0 0-15,-1 0 0,1 0 0,-1 0 0,1 0 0,0 0 16,-1 0-16,1 0 0,0 0 0,-1 0 0,1 0 16,0 0-16,-1 0 0,1 0 0,0 0 0,-1 0 0,1 0 0,-1 0 15,1 0-15,0 0 0,-1 0 0,1 0 0,0 0 0,-1 0 16,1 0-16,0 0 0,-1 0 0,1 0 0,-1 0 16,1 0-16,-18-17 0,18 17 0,17 0 0,-17 0 0,-1 0 15,1 0-15,0 0 0,-1 0 0,1 0 0,0 0 0,-1 0 16,1 0-16,-1 0 0,1 0 0,0 0 0,-1 0 0,1 0 15,0 0-15,-1 0 0,1 0 0,0 0 16,-1 0-16,1 0 0,-1 0 16,1 0-1,0 0 1,-1 0 93,1 0-15,0 0 15,-1 0-93,1 0-16,0 0 16,-1 0 15,1 0-15,-1 0-1,1 0-15,0 0 16,-1 0-1,1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30:33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10954 4339 0,'0'-17'94,"17"17"-78,1 0-16,0 0 0,-1 0 0,1 0 0,0 0 0,-1 0 0,1 0 0,-1 0 15,1 0-15,0 0 0,-1 0 0,1 0 0,0 0 0,-1-18 0,1 18 0,0 0 0,-1 0 0,1 0 0,0 0 0,-1 0 16,18 0-16,-35-18 0,18 18 0,0 0 0,-1 0 0,1 0 0,0 0 0,17 0 0,-17 0 0,-1 0 0,1 0 0,-1 0 0,1 0 16,17 0-16,-17 0 0,0 0 0,-1 0 0,19 0 0,-19 0 0,1 0 0,17 0 0,0 0 0,18 0 0,-35 0 0,17 0 0,-17 0 0,17 0 0,-17 0 15,17 0-15,0 0 0,1 0 0,-19 0 0,19 0 0,-1 0 0,0 0 0,0 0 0,-17 0 0,17 0 0,1 0 0,-1 0 0,0 0 0,0 0 0,36 0 16,-53 0-16,35 0 0,-18 0 0,0 0 0,18 0 0,-35 0 0,17 0 0,0 0 0,18 0 0,-18 0 0,1 0 0,-1 0 0,0 0 0,18 0 0,-35 0 16,35 0-16,35 0 0,-53 0 0,0 0 0,1 0 0,-1 0 0,0 0 0,18 0 0,-18 0 0,18 0 0,-17 0 0,69 0 0,-52 0 15,-17 0-15,-1 0 0,53 0 0,-53 0 0,1 0 0,-1 0 0,0 0 0,1 0 0,16 0 0,-16 0 0,17 0 0,-18 0 0,36 0 0,-19 0 16,-34 0-16,17 0 0,71 0 0,-71 0 0,1 0 0,17 0 0,-18 0 0,0 0 0,0 0 0,1 0 0,17 0 0,-18 0 0,71 0 15,-71 0-15,0 0 0,18 0 0,-17 0 0,-1 0 0,0 0 0,0 0 0,1 0 0,34 0 0,-17 0 0,-35 0 0,35 0 0,-36 0 0,54 0 16,-18 0-16,-18 0 0,0 0 0,-17 0 0,17 0 0,1 0 0,16 0 0,-16 0 0,-19 0 0,19 0 0,-1 0 0,35 0 0,-34 0 16,-1 0-16,18 0 0,-18 0 0,0 0 0,18 18 0,-35-18 0,17 0 0,1 0 0,-1 0 0,0 0 0,-17 0 0,17 0 0,0 0 0,1 0 0,-1 0 15,-17 0-15,87 0 0,-87 0 0,0 0 0,17 18 0,0-18 0,1 0 0,-19 0 0,18 0 0,-17 0 0,35 0 0,0 0 0,-35 0 16,17 0-16,-18 0 0,36 0 0,-17 0 0,-1 0 0,0 0 0,0 0 0,-17 0 0,0 0 0,17 0 0,0 0 0,-17 17 0,0-17 16,-1 0-16,18 0 0,-17 0 0,0 0 0,35 18 0,-36-18 0,36 0 0,-35 0 0,0 0 0,-1 0 0,1 0 0,-1 0 0,19 0 15,-19 0-15,19 0 0,-19 0 0,1 0 0,0 0 0,-1 0 0,1 0 0,-1 0 0,1 17 0,0-17 0,-1 0 0,1 0 0,17 0 16,-17 0-16,17 0 0,-17 0 0,0 0 0,-1 0 0,1 0 0,-18 18 0,17-18 0,1 0 15,0 0-15,-1 0 0,1 0 0,0 0 0,-1 0 0,1 0 16,0 0-16,-1 0 0,1 0 0,-1 0 0,1 0 16,0 0-16,-1 0 0,1 0 0,0 0 0,-1 0 0,1 0 0,-18 18 15,18-18-15,-1 0 0,1 0 0,-1 0 0,1 0 0,0 0 0,-1 0 16,1 0-16,0 0 0,-1 0 0,1 0 0,0 0 16,-1 0-16,1 0 15</inkml:trace>
  <inkml:trace contextRef="#ctx0" brushRef="#br0" timeOffset="1599.27">15275 3228 0,'0'18'31,"0"-1"-31,0 1 0,0-1 0,0 1 0,0 0 16,0-1-16,0 1 0,0 0 0,0-1 0,0 1 0,0 0 0,0-1 0,0 1 0,0-1 0,0 1 0,0 0 0,0-1 16,0 1-16,0 0 0,0 17 0,0-17 0,0-1 0,0 1 0,0 0 0,0-1 0,0 18 0,0-17 0,0 0 0,0-1 0,0 19 15,0-19-15,0 19 0,0-19 0,0 1 0,0-1 0,0 1 0,0 0 0,0-1 0,0 1 0,0 0 0,18-1 16,-18 19-16,0-19 0,0 1 0,0 0 0,0-1 0,18-17 0,-18 18 0,0-1 0,0 1 0,0 0 0,0-1 15,0 1-15,0 0 0,0-1 0,0 1 0,0 0 0,0-1 16,17-17-16,-17 18 0</inkml:trace>
  <inkml:trace contextRef="#ctx0" brushRef="#br0" timeOffset="2382.94">15346 3263 0,'17'0'47,"1"0"-47,-18 18 16,106 35-16,-88-53 15,-1 0-15,-17 17 0,18-17 0,0 0 0,-1 18 0,1 0 0,-1-18 0,19 17 0,-19-17 16,1 0-16,-18 18 0,35-18 0,-35 18 0,18-18 0,0 0 0,-1 17 0,1-17 0,-1 0 0,-17 18 0,36-18 0,-19 0 15,1 17-15,0 1 0,-1-18 0,1 0 0,0 18 0,-1-18 0,18 17 0,-17-17 0,0 18 0,-1-18 0,1 0 0,0 18 16,-1-18-16,1 0 0,0 0 0,-1 17 0,1-17 0,-18 18 0,17-18 0,1 0 0,0 0 0,-1 0 0,1 18 16,0-18-16,-1 0 0,1 0 0,-18 17 0,18-17 0,-1 0 0,1 18 0,0-18 15,-1 0-15,1 0 16,-1 0 31,1 0-32,0 0 1,-1 0-16,1 0 16,0 0-16,-1 0 15,1 0 1,0 0-16,-1 0 16,1 0-1,-1 0-15,1 0 16,0 0-1,-18 18-15,17-18 16,-17 17-16,0 1 16,0-1-16,18-17 0,-18 18 0,18 0 0,-18-1 0,0 1 0,0 0 0,17-18 0,-17 17 15,53 160 1,-53-160-16,0 1 0,0 0 0,18 17 0,-18-17 0,0-1 0,0 1 0,0-1 0,18-17 16,-18 18-16,0 0 0,0-1 0,0 1 0,0 0 0,0-1 0,17-17 0,-17 18 0,0 0 0,0-1 15,0 1-15,18-18 0,-18 17 0,0 1 0,0 0 16</inkml:trace>
  <inkml:trace contextRef="#ctx0" brushRef="#br0" timeOffset="151162.82">9243 5433 0,'17'0'93,"1"0"-77,0 0-16,-1 0 16,1 0-16,0 0 0,-1 0 15,1 0-15,0 0 0,-1 0 16,1 0-16,-1 0 0,1 0 0,0 0 16,-1 0-16,1 0 0,0 0 0,-1 0 0,1 0 15,0 0-15,-1 0 0,1 0 0,-1 0 0,1 0 0,0 0 0,-1 0 16,1 0-16,0 0 0,-1 0 0,1 0 0,0 0 0,-18-18 0,17 18 0,1 0 15,-1 0-15,1 0 0,0 0 0,-1 0 0,1 0 0,0 0 0,-1 0 16,1 0-16,0 0 0,-1 0 0,1 0 0,0 0 0,-1 0 16,1 0-16,-1 0 0,1 0 0,0 0 0,-18-17 0,17 17 0,1 0 15,0 0-15,-1 0 0,1 0 0,0 0 0,17 0 0,-18 0 0,1 0 16,-18-18-16,18 18 0,-1 0 0,1 0 0,0 0 0,-1 0 0,19 0 0,-19 0 0,1 0 0,0 0 16,-1 0-16,1 0 0,-1 0 0,1 0 0,0 0 0,-1 0 0,1 0 0,70 0 0,-53 0 0,-17 0 15,0 0-15,-1 0 0,1 0 0,0 0 0,-1 0 0,1 0 0,0 0 0,-1 0 0,89 0 16,-88 0-16,17 0 0,-17 0 0,-1 0 0,1 0 0,-1 0 0,1 0 0,0 0 0,17 0 0,36 0 15,-54 0-15,19 0 0,-19 0 0,1 0 0,-1 0 0,1 0 0,0 0 0,-1 0 0,1 0 0,53 0 16,-36 0-16,-18 0 0,19 0 0,-19 0 0,1 0 0,0 0 0,-1 0 0,54 0 16,-53 0-16,-1 0 0,1 0 0,-1 0 0,1 0 0,0 0 0,-1 0 0,19 0 0,-19 0 0,36 0 15,-35 0-15,17 0 0,-17 0 0,17 0 0,-17 0 0,-1 0 0,1 0 0,0 0 0,-1 0 16,54 0-16,-54 0 0,19 0 0,-19 0 0,1 0 0,0 0 0,17 0 0,-18 0 0,1 0 0,0 0 16,52 0-16,-52 0 0,0 0 0,-1 0 0,1 0 0,0 0 0,-1 0 0,1 0 0,-1 0 0,1 0 0,0 0 0,-1 0 15,54 0-15,-53 0 0,-1 0 0,1 0 0,-1 0 0,1 0 0,0 0 0,-1 0 0,1-18 0,0 18 16,-1 0-16,72 0 0,-72 0 0,1 0 0,-1 0 0,1 0 0,0 0 0,-1 0 0,1 0 15,0 0-15,-1 0 0,1 0 0,52 0 0,-52 0 0,0 0 0,-1 0 0,1 0 0,0 0 16,-1 0-16,1 0 0,17 0 0,-17 0 0,17 0 0,-17 0 0,-1 0 0,1 0 0,0 0 16,176-17-1,-177 17-15,1 0 0,0 0 0,-1 0 0,1 0 0,0 0 16,-1 0-16,1 0 0,-1 0 0,1 0 0,0 0 0,-1 0 16,1 0-16,0 0 0,-1 0 0,1 0 0,-18-18 0,18 18 0,-1 0 15,1 0-15,-1 0 0,1 0 0,0 0 0,-1 0 16,1 0-16,0 0 0,-1 0 0,1 0 0,0 0 0,-1 0 0,1 0 15,0 0-15,-1 0 0,1 0 0,-1 0 0,1 0 0,0 0 0,-1 0 16,1 0-16,0 0 0,-1 0 0,1 0 0,0 0 0,-1 0 0,1 0 16,-1 0-16,1 0 0,0 0 0,-1 0 0,1 0 0,0 0 0,-1 0 15,1 0-15,0 0 0,-1 0 0,1 0 0,-1 0 0,1 0 0,0 0 0,-1 0 16,19 0-16,-19 0 0,1 0 0,0 0 0,-1 0 0,1 0 0,-1 0 16,1 0-16,17 0 0,-17 0 0,0 0 0,-1 0 0,1 0 0,0 0 0,-1 0 0,1 0 15,0 0-15,-1 0 0,1 0 0,-1 0 0,1 0 0,0 0 0,-1 0 0,1 0 0,0 0 0,-1 0 16,1 0-16,0 0 0,17 0 0,-18 0 0,19 0 0,-19 0 0,1 0 0,0 0 15,-1 0-15,19 0 0,-19 0 0,1 0 0,0 0 0,-1 0 0,1 0 16,-1 0-16,1 0 0,0 0 0,-1 0 0,19 0 0,-19 0 0,1 0 16,0 0-16,-1 0 0,1 0 0,17 0 0,-17 0 0,-1 0 0,1 0 0,0 0 15,-1 0-15,1 0 0,0 0 0,17 0 0,0 0 0,-17 0 16,17 0-16,-17 0 0,-1 0 0,1 0 0,0 0 0,-1 0 16,1 0-16,-1 0 0,1 0 0,0 0 0,-1 0 0,1 0 0,0 0 15,-1 0-15,1 0 0,0 0 0,-1 0 0,1 0 0,0 0 16,-1 0-16,1 0 0,-1 0 0,1 0 0,0 0 0,-1 0 15,1 0-15,0 0 0,-1 0 0,1 0 0,0 0 0,-1 0 0,1 0 0,-1 0 16,1 0-16,0 0 0,-1 0 0,1 0 0,0 0 0,-1 0 0,1 0 0,0 0 16,-1 0-16,1 0 0,0 0 0,-1 0 0,1 0 0,-1 0 0,1 0 15,0 0-15,-1 0 0,1 0 0,0 0 0,-1 0 16,1 0-16,0 0 0,-1 0 0,1 0 0,-1 0 16,1 0-16,0 0 0,-1 0 0,1 0 0,0 0 0,-1 0 15,1 0-15,0 0 0,-1 0 0,1 0 0,-1 0 0,1 0 16,0 0-16,-1 0 0,1 0 0,0 0 15,-1 0-15,1 0 0,0 0 0,-1 0 16,1 0-16,-1 0 0,1 0 16,0 0-16,-1 0 0,1 0 0,0 0 15,-1 0-15,1 0 0,0 0 0,-1 0 16,1 0-16,0 0 0,-1 0 0,1 0 16,-1 0-16,54 0 31,-53 0-31,-1 0 0,1 0 15,0 0-15,-18-18 0,17 18 0,1 0 0,-1 0 16,1 0-16,0 0 0,-1 0 0,1 0 16,0 0-16,-1 0 0,1 0 15,0 0-15,-1 0 16,1 0 0,0 0-1,-1 0 1,1 0-16,-1 0 15,1 0-15,0 0 16,-1 0-16,1 0 16,0 0-16,-1 0 15</inkml:trace>
  <inkml:trace contextRef="#ctx0" brushRef="#br0" timeOffset="153288.66">19456 5398 0,'17'0'110,"1"0"-110,0 0 15,-1 0-15,1 0 0,0 0 0,-1 0 0,1 0 16,-1 0-16,1 0 0,0 0 0,-1 0 0,1 0 0,0 0 16,-1 0-16,19 0 0,-19 0 0,1 0 0,-1 0 0,1 0 0,0 0 0,-1 0 15,1 0-15,0 0 0,-1 0 0,1 0 0,0 0 0,-1 0 0,1 0 0,-1 0 16,1 0-16,35 0 0,-35 0 0,-1 0 0,1 0 0,0 0 0,-1 0 15,1 0-15,0 0 0,-1 0 0,36 0 0,-35 0 0,-1 0 0,1 0 0,0 0 16,-1 0-16,1 0 0,0 0 0,17 0 0,-18 0 0,1 0 0,0 0 0,-1 0 16,1 0-16,0 0 0,-1 0 0,36 0 0,-35 0 0,0 0 0,-1 0 15,1 0-15,-1 0 0,-17-18 0,18 18 0,0 0 0,17 0 0,-17 0 0,-1 0 16,1 0-16,0 0 0,-1 0 0,1 0 0,-1 0 0,1 0 0,0 0 16,-1 0-16,1 0 0,0-18 0,-1 18 0,1 0 0,0 0 0,-1 0 15,1 0-15,-1 0 0,1 0 0,0 0 0,-1 0 0,1 0 0,0 0 16,-1 0-16,1 0 0,0 0 0,87 0 15,-87 0-15,0 0 0,-1 0 0,1 0 16,0 0-16,-1 0 0,1 0 0,0 0 0,-1 0 0,1 0 16,-1-17-16,1 17 0,0 0 0,-1 0 0,1 0 0,0 0 15,-1 0-15,1 0 0,0 0 0,-1 0 0,1 0 0,-1 0 16,1 0-16,0 0 0,-1 0 0,-17-18 0,18 18 0,0 0 0,-1 0 0,1 0 16,0 0-16,-1 0 0,1 0 0,0 0 0,-1 0 0,1 0 0,-1 0 15,1 0-15,0 0 0,-1 0 0,1 0 0,0 0 0,-1 0 0,-17-18 0,18 18 16,0 0-16,-1 0 0,1 0 0,-1 0 0,1 0 0,-18-17 0,18 17 0,-1 0 15,1 0-15,0 0 0,-1 0 0,1 0 0,0 0 0,-1 0 0,1 0 16,-1 0-16,1 0 0,0-18 0,-1 18 0,1 0 0,0 0 16,-1 0-16,1 0 0,0 0 0,-1 0 0,1 0 0,-1 0 0,1 0 0,0 0 15,-1 0-15,-17-18 0,18 18 0,0 0 0,17 0 0,-17 0 0,-1 0 16,1 0-16,0 0 0,-1 0 0,1 0 0,-1 0 0,1 0 0,0 0 0,-1 0 16,1 0-16,0 0 0,-1 0 0,1 0 0,0 0 0,-1 0 0,1 0 15,-1-17-15,1 17 0,0 0 0,-1 0 0,1 0 0,17 0 0,-17 0 16,0 0-16,-1 0 0,1 0 0,0 0 0,-1 0 0,18 0 15,-17 0-15,0 0 0,-1 0 0,1 0 0,17 0 0,-17 0 0,0-18 0,-1 18 16,1 0-16,-1 0 0,1 0 0,0 0 0,-1 0 0,1 0 0,0 0 0,17 0 0,0 0 16,-17 0-16,-1 0 0,1 0 0,0 0 0,-1 0 0,1 0 0,0 0 0,-1 0 0,19 0 15,-19 0-15,1 0 0,-1 0 0,1 0 0,0 0 0,-1 0 0,1 0 0,17 0 16,-17 0-16,0 0 0,-1 0 0,1 0 0,0 0 0,-1 0 0,1 0 0,-1 0 16,19 0-16,-19 0 0,1 0 0,0 0 0,-1 0 0,1 0 0,0 0 15,-1 0-15,1 0 0,-1 0 0,1 0 0,0 0 0,-1 0 0,1 0 16,0 0-16,17 0 0,-17 0 0,-1 0 0,1 0 0,0 0 15,-1 0-15,1 0 0,-1 0 0,1 0 0,0 0 0,-1 0 16,1 0-16,0 0 0,-1 0 0,1 0 0,0 0 0,-1 0 16,1 0-16,-1 0 0,1 0 0,0 0 0,-1 0 0,1 0 0,0 0 15,-1 0-15,1 0 0,0 0 0,-1 0 0,18 0 0,-17 0 0,0 0 0,-1 0 16,1 0-16,0 0 0,-1 0 0,1 0 0,17 0 0,-17 0 0,-1 0 16,1 0-16,17 0 0,-17 0 0,0 0 0,35 0 0,-36 0 15,1 0-15,0 0 0,17 0 0,-18 0 0,1 0 0,0 0 0,-1 0 0,1 0 16,0 0-16,-1 0 0,1 0 0,0 0 0,-1 0 0,1 0 0,-1 0 0,1 0 15,0 0-15,-1 0 0,1 0 0,0 0 0,-1 0 0,1 0 0,0 0 0,17 0 16,-17 0-16,-1 0 0,1 0 0,-1 0 0,1 0 0,0 0 0,-1 0 0,19 0 16,-19 0-16,1 0 0,0 0 0,-1 0 0,1 0 0,-1 0 0,1 0 0,0 0 15,-1 0-15,1 18 0,0-18 0,-1 0 0,1 0 0,0 0 0,-1 0 0,1 0 16,17 0-16,-17 0 0,-1 0 0,1 0 0,0 0 0,-1 0 0,1 0 0,0 0 16,-1 0-16,36 0 0,-35 0 0,-1 0 0,1 0 0,0 0 0,-1 0 0,1 0 0,0 0 15,-1 0-15,1 0 0,17 0 0,-17 0 0,17 0 0,-17 0 0,17 0 0,-17 0 0,17 0 16,-17 0-16,52 0 0,-52 0 0,-1 0 0,1 0 0,0 0 0,17 0 15,-17 0-15,-1 0 0,1 0 0,52 17 0,-34-17 0,-19 0 0,1 0 0,0 0 16,-1 0-16,1 0 0,17 0 0,-17 0 0,17 0 0,-17 0 0,-1 0 0,1 0 0,0 0 0,-1 0 0,1 0 16,0 0-16,-1 0 0,1 0 0,-1 0 0,54 0 0,-53 0 0,35 0 15,-18 0-15,-18 0 0,1 0 0,17 0 0,-17 0 0,35 0 0,-35 0 0,-1 0 0,1 0 16,17 0-16,-17 0 0,-1 0 0,1 0 0,0 0 0,35 0 0,-36 0 0,1 0 0,0 0 16,-1 0-16,1 0 0,-1 18 0,1-18 0,0 0 0,-1 0 0,1 0 0,0 0 15,-1 0-15,1 0 0,0 0 0,-1 0 0,1 0 16,0 0-16,-1 0 0,1 0 15,-1 0-15,1 0 0,0 0 0,-1 0 16,1 0-16,0 0 0,-18 18 0,17-18 0,1 0 0,0 0 16,-1 0-16,1 0 0,-1 0 0,1 0 0,0 0 0,-1 0 15,1 0-15,0 0 0,-1 0 0,1 0 0,0 0 16,-1 0-16,1 0 0,-1 0 16,1 0 15</inkml:trace>
  <inkml:trace contextRef="#ctx0" brushRef="#br0" timeOffset="155544.66">8043 6368 0,'18'0'125,"0"0"-125,-1 0 15,1 0-15,0 0 0,-1 0 16,1 0-16,-1 0 0,1 0 0,0 0 0,-1 0 0,1 0 16,0 0-16,-1 0 0,1 0 0,0 0 0,-1 0 0,1 0 0,-1 0 0,1 0 15,0 0-15,35 0 0,-36 0 0,1 0 0,0 0 0,-1 0 0,-17-18 0,18 18 0,-1 0 16,1 0-16,0 0 0,35 0 0,-36 0 0,19 0 0,-19 0 0,1 0 0,0 0 15,-1-18-15,1 18 0,35 0 0,-36-17 0,1 17 0,0 0 0,-1 0 0,1 0 16,0 0-16,-1 0 0,1 0 0,35 0 0,-36-18 0,1 18 0,0 0 0,-1 0 16,1 0-16,0 0 0,299-18 15,-299 18-15,-1 0 0,1 0 0,0 0 0,-1 0 0,1 0 0,17 0 16,-17 0-16,-1 0 0,1 0 0,0 0 0,17 0 0,-17 0 0,35 0 0,-36 0 0,1 0 0,-1-17 16,1 17-16,0 0 0,-1 0 0,1 0 0,0 0 0,-1 0 0,72 0 0,-72 0 15,1 0-15,-1 0 0,1 0 0,0 0 0,-1 0 0,1 0 0,0 0 0,-1 0 0,54 0 16,-54 0-16,1 0 0,0 0 0,-1 0 0,1 0 0,0 0 0,-1 0 0,19 0 0,-1 0 15,-17 0-15,-1 0 0,1 0 0,-1 0 0,1 0 0,0-18 0,-1 18 0,1 0 0,35 0 16,-35 0-16,-1 0 0,1 0 0,-1 0 0,1 0 0,0 0 0,-1 0 0,1 0 0,35 0 16,-35 0-16,-1 0 0,18 0 0,-17 0 0,0 0 0,-1 0 0,1 0 0,0 0 0,35 0 15,-36 0-15,1 0 0,-1 0 0,1 0 0,0 0 0,-1 0 0,1 0 0,0 0 0,35 0 16,-36 0-16,1 0 0,0 0 0,-1 0 0,1 0 0,-1 0 0,1 0 0,0 0 16,35 0-16,-36 0 0,1 0 0,0 0 0,-1 0 0,1 0 0,-1 0 15,1 0-15,17 0 0,-17 0 0,0 0 0,-1 0 0,1 0 0,0 0 0,-1 0 16,1 0-16,0 0 0,17 0 0,-18 0 0,1 0 0,0 0 0,-1 0 0,1 0 15,0 0-15,-1 0 0,19 0 0,-19 0 0,1 0 0,-1 0 0,1 0 16,0 0-16,-1 0 0,1 0 0,17 0 0,-17 0 0,0 0 0,-1 0 16,1 0-16,-1 0 0,1 0 0,17 0 0,-17 0 0,0 0 0,-1 0 15,1 0-15,0 0 0,-1 0 0,18 0 0,-17 0 0,0 0 0,-1 0 16,1 0-16,0 0 0,-1 0 0,1 0 0,0 0 0,17 0 0,-17 0 16,-1 0-16,1 0 0,-1 0 0,1 0 0,0 0 0,17 0 0,-17 0 15,-1 0-15,1 0 0,0 0 0,-1 0 0,1 0 0,-1 0 0,19 0 0,-19 0 16,1 0-16,0 0 0,-1 0 0,1 0 0,0 0 0,-1 0 0,19 0 15,-19 0-15,1 0 0,-1 0 0,1 0 0,0 0 0,-1 0 0,1 0 0,0 0 0,-1 0 16,1 0-16,0 0 0,-1 0 0,1 0 0,-1 0 0,1 0 0,0 0 0,-1 0 0,1 0 16,17 0-16,-17 0 0,0 0 0,-1 0 0,1 0 0,-1 0 0,1 0 15,17 0-15,-17 0 0,0 0 0,-1 0 0,1 0 0,0 0 0,-1 0 0,1 0 16,17 0-16,-17 0 0,-1 0 0,1 0 0,0 0 0,-1 0 0,1 0 0,0 0 16,-1 0-16,1 0 0,0 0 0,-1 0 0,1 0 0,-1 0 0,1 0 0,0 0 0,-1 0 15,1 0-15,0 0 0,-1 0 0,1 0 0,0 0 0,-1 0 0,1 0 0,-1 0 0,1 0 16,0 0-16,17 0 0,-17 0 0,-1 0 0,1 0 0,0 0 15,-1 0-15,1 0 0,0 0 0,-1 0 0,1 0 0,-1 0 0,1 0 16,0 0-16,-1 0 0,1 0 0,0 0 0,-1 0 0,1 0 0,0 0 16,-1 0-16,1 0 0,-1 0 0,1 0 0,0 0 0,-1 0 0,1 0 15,0 0-15,-1 0 0,1 0 0,0 0 0,-1 0 0,1 0 0,-1 0 16,1 0-16,0 0 0,-1 0 0,1 0 0,0 0 16,-1 0-16,1 0 0,0 0 0,-1 0 0,1 18 15,-1-18-15,1 0 0,0 0 0,-1 0 16,1 0-16,0 0 0,-1 0 0,1 0 15,53 0 1,-54 0-16,-17 17 0,18-17 0,-1 0 16,1 0-16,0 0 0,-1 0 15,1 0-15,0 0 16,-1 0-16,1 0 0,0 0 16,-1 0-16,1 0 0,-1 0 0,1 0 15,0 0 1,-1 0-16,1 0 15,0 0 1,-1 0 0,1 0-1,0 0 1</inkml:trace>
  <inkml:trace contextRef="#ctx0" brushRef="#br0" timeOffset="174950.82">8079 7532 0,'17'0'47,"1"0"-32,0 0-15,-1 0 0,1 17 0,-1-17 0,1 0 16,0 0-16,-1 0 0,1 0 0,0 0 0,-1 18 0,1-18 0,35 0 15,-36 0-15,1 0 0,0 18 0,-1-18 0,1 0 0,0 0 0,-18 17 0,17-17 0,19 0 16,-1 0-16,-18 0 0,1 0 0,0 0 0,-1 0 0,1 0 0,0 0 0,88 18 16,-89-18-16,1 0 0,-1 0 0,1 0 0,0 0 15,-1 0-15,1 0 0,0 0 0,-1 0 0,1 0 0,0 0 16,-1 0-16,1 0 0,-1 0 0,1 0 0,0 0 0,-1 0 16,1 0-16,0 0 0,-1 0 0,1 0 0,-18 18 0,18-18 0,-1 0 0,1 0 0,0 0 15,-1 0-15,1 0 0,-1 0 0,1 0 0,0 0 0,-1 0 0,1 0 0,0 0 16,-1 0-16,1 0 0,0 0 0,-1 0 0,1 0 0,-18 17 0,17-17 0,1 0 0,0 0 15,-1 0-15,1 0 0,0 0 0,-18 18 0,17-18 0,1 0 0,0 0 16,-1 0-16,1 0 0,-1 0 0,1 0 16,0 0-16,-1 0 0,1 0 15,0 0-15,-1 0 16,1 0 0</inkml:trace>
  <inkml:trace contextRef="#ctx0" brushRef="#br0" timeOffset="177537.34">7250 6703 0,'-18'17'63,"18"1"-47,-35 0-16,17-18 0,18 17 0,-18-17 0,1 18 0,-1-18 0,18 18 0,-18-18 0,1 17 15,-1-17-15,-35 36 0,36-36 0,-1 17 0,0 1 0,1-18 0,-1 17 0,0-17 16,1 0-16,17 18 0,-35-18 0,17 0 0,18 18 0,-18-18 0,1 17 0,-1-17 15,0 0-15,1 18 0,-1-18 0,0 0 0,1 0 16,17 18-16,-18-18 0,18 17 0,-17-17 0,-1 0 0,18 18 16,-18-18-16,1 0 0,17 18 0,-18-18 0,0 0 15,1 0-15,17 17 0,-18-17 0,0 18 16,1-18-16,17 17 16,-18-17-16,0 0 46,18 18-46,18-18 94,0 0-94,-1 0 16,1 0-16,0 0 0,-1 0 0,1 0 0,0 0 0,-1 0 15,1 0-15,0 0 0,-1 0 0,1 0 0,-1 0 16,1 0-16,0 0 0,-1 18 0,1-18 0,0 0 0,-1 0 0,1 0 16,0 0-16,-1 0 0,1 0 0,-1 0 0,1 0 0,0 0 0,-1 0 15,1 0-15,0 0 0,-1 0 0,1 0 0,0 0 0,-1 0 0,1 0 16,-1 0-16,1 0 0,0 0 0,-1 0 0,1 0 0,0 0 0,-1 0 16,1 0-16,0 0 0,-1 0 0,1 0 15,-36 0 79,1 0-94,-1 0 16,18-18-16,-18 18 0,18-18 0,-17 1 0,17-1 15,-18 18-15,0 0 0,18-17 0,-17 17 0,17-18 0,-18 0 16,0 1-16,1 17 0,17-18 0,-18 18 0,18-18 0,0 1 0,-17 17 0,-1 0 15,-88-124 1,106 107-16,-18 17 0,18-18 16,-17 18-16,-1 0 0,18-18 0,-17 18 0,17-17 0,0-1 15,-18 18-15,18-18 0,-18 18 0,1 0 0,17-17 0,-18 17 16,18-18-16,-18 1 0,1 17 16,17-18-16,-18 18 0,0 0 0,18-18 0,-17 18 15,17-17-15,-18 17 16,1 0-16,17-18 15,-18 18-15,0 0 16,18-18-16,-17 18 16,-1 0-16,0 0 47,18 18 46,0 0-77,0-1-16,0 1 0,0 0 0,0-1 16,18 1-16,-18-1 0,18-17 0,-18 36 0,0-19 15,17-17-15,-17 18 0,0 0 0,0-1 0,18-17 0,-18 18 0,0 0 16,18-1-16,-18 1 0,17-18 0,-17 17 0,0 1 0,18 0 15,-18-1-15,0 1 0,17-18 0,-17 18 0,0-1 0,0 1 0,18 0 16,0-18-16,-18 17 0,0 1 0,17-1 0,-17 1 0,18 0 16,-18-1-16,0 1 0,18-18 0,-18 18 15,17-18-15,-17 17 0,18-17 0,-18 18 0,0 0 16,0-1-16,18-17 0,-18 18 16,17-18 155,1 0-155,-1 0-16,1-18 0,-18 1 16,18 17-16,-18-18 0,17 18 0,1-18 0,0 1 0,-1-1 15,-17 0-15,18 18 0,-18-17 0,18 17 0,-18-18 0,17 18 0,-17-18 16,18 1-16,-18-1 0,17 18 0,1 0 0,-18-17 0,18 17 0,-18-18 16,17-17-16,1 35 0,-18-18 0,18 18 0,-18-18 0,0 1 15,17 17-15,-17-18 0,18 0 0,-18 1 0,18 17 0,-18-18 16,17 18-16,-17-17 0,18-1 0,-18 0 15,0 1-15,17 17 0,-17-18 16,18 18-16,-18-18 16,0 1 202,0-1-202,0 0 0,0 1-1,0-1 17,18 18 108,-36 0-46,0 0-94,18 18 16,-17-18-16,17 17 0,-18-17 0,1 0 15,17 18-15,-18 0 0,0-18 16,18 17-16,-17-17 0,-1 0 15,18 18-15,-18-18 0,18 18 16,-17-18 0,17 17-16,-18-17 15</inkml:trace>
  <inkml:trace contextRef="#ctx0" brushRef="#br0" timeOffset="191341.38">18168 8237 0,'18'0'47,"-1"0"-47,1 0 0,-18 18 0,18-18 15,-1 0-15,1 0 0,0 0 0,-1 0 16,1 0-16,-1 0 0,1 0 0,0 0 0,-1 0 0,1 0 15,0 0-15,-1 0 0,-17 18 0,18-18 0,0 0 0,-1 0 0,1 0 16,-1 0-16,1 0 0,0 0 0,-1 0 0,1 0 0,0 0 0,-1 0 16,1 0-16,0 0 0,-1 0 0,1 0 0,-1 0 0,1 0 0,0 0 15,-1 0-15,1 0 0,0 0 0,17-18 0,-17 18 0,-1 0 16,1 0-16,0 0 0,-1 0 0,1 0 0,-1 0 0,1 0 0,0 0 0,17 0 16,-17-18-16,17 18 0,-17 0 0,-1 0 0,1 0 0,-1 0 0,1 0 0,0 0 15,-1 0-15,1 0 0,0 0 0,-1 0 0,1 0 0,35 0 0,-35 0 16,-1 0-16,1 0 0,-1 0 0,1 0 0,0 0 0,-1 0 0,1 0 0,0 0 0,35 0 15,-36 0-15,18 0 0,-17 0 0,0 0 0,-1 0 0,1 0 0,17 0 0,-17 0 0,17 0 16,-17 0-16,-1 0 0,1 0 0,0 0 0,-1 0 0,1 0 0,0 0 0,-1 0 0,1 0 0,35 0 16,-36 0-16,1 0 0,0 0 0,-1 0 0,1 0 0,0 0 0,-1 0 0,1 0 0,35 0 15,-18 0-15,-17 0 0,-1 0 0,1 0 0,0 0 0,-1 0 0,1 0 16,17 0-16,-17 0 0,0 0 0,17 0 0,-18 0 0,1 0 0,0 0 16,17 0-16,-17 0 0,-1 0 0,1 0 0,0 0 0,-1 0 0,1 0 0,0 0 15,-1 0-15,1 0 0,-1 0 0,1 0 0,0 0 0,-1 0 0,1 0 0,0 0 16,-1 0-16,19 0 0,-19 0 0,1 0 0,-1 0 0,1 0 0,0 0 15,-1 0-15,1 0 0,17 0 0,1 0 0,-19 0 0,1 0 0,17 0 16,-17 0-16,-1 0 0,19 0 0,-19 0 0,1 0 0,0 0 0,-1 0 16,1 0-16,-1 0 0,1 0 0,17 0 0,-17 0 0,0 0 0,-1 0 0,1 0 15,0 0-15,-1 0 0,1 0 0,0 0 0,-1 0 0,1 0 0,-1 0 16,1 0-16,0 0 0,-1 0 0,1 0 0,0 0 0,-1 0 0,1 0 16,0 0-16,-1 0 0,1 0 0,-1 0 0,1 0 0,0 0 0,-1 0 15,1 0-15,0 0 0,-1 0 0,1 18 0,0-18 0,-1 0 0,1 0 16,0 0-16,-1 0 0,1 0 0,-1 0 0,1 0 0,0 0 0,-1 0 15,1 0-15,0 0 0,-1 18 0,1-18 0,0 0 16,-1 0-16,1 0 0,-1 0 0,1 0 16,0 0-16,-1 0 0,1 0 0,0 0 15,-1 0-15,1 0 0,0 0 16,-1 0-16,-17 17 0,18-17 0,-1 0 16,1 0-16,0 0 0,-1 0 0,1 0 15,0 0-15,-1 0 0,1 0 0,0 0 0,-1 0 16,1 0-16,-1 0 0,1 18 0,0-18 0,-1 0 15,1 0-15,0 0 16,-1 0-16,-17 18 0,18-18 16,0 0-1,-1 0 1,1 0 0,0 0-16,-1 0 15,1 0 1,-1 0-1,1 0-15,0 0 16,-1 0-16,1 0 16,0 0-16,-1 0 0,1 0 15,52 17 1,-52-17-16,0 0 0,-1 0 16,1 0-16,0 0 15,-1 0 1</inkml:trace>
  <inkml:trace contextRef="#ctx0" brushRef="#br0" timeOffset="192253.94">24183 8361 0,'18'0'78,"-1"0"-47,1 0-31,-1 0 0,1 0 16,0 0-16,-1 0 0,1 0 0,0 0 15,-1 0-15,1 0 0,0 0 0,-1 0 0,1 0 0,0 0 16,-1 0-16,18 0 0,-17 0 0,0 0 0,-1 0 0,1 0 0,0 0 15,-1 0-15,1 0 0,17 0 0,-17 0 0,-1 0 0,1 0 0,0 0 16,-1 0-16,1 0 0,17 0 0,-17 0 0,0 0 0,-1 0 0,1 0 0,-1 0 0,19 0 16,-19 0-16,1 0 0,0 0 0,17 0 0,0 0 0,-17 0 0,-1 0 0,1 0 15,0 0-15,-1 0 0,1 0 0,0 0 0,-1 0 0,36 0 0,-17 0 0,-19 0 0,1 0 16,-1 0-16,1 0 0,0 0 0,-1 0 0,1 0 0,0 0 0,52 0 0,-35 0 0,-17 0 16,17 0-16,-17 0 0,0 0 0,-1 0 0,1 0 0,35 0 0,-35 0 0,-1 0 15,1 0-15,-1 0 0,1 0 0,0 0 0,-1 0 0,1 0 0,0 0 0,52 0 0,-52 0 16,-1 0-16,1 0 0,0 0 0,-1 0 0,1 0 0,0 0 0,-1 0 0,1 0 0,17 0 0,-17 0 15,-1 17-15,1-17 0,0 0 0,-1 0 0,1 0 0,0 0 0,-1 0 0,1 0 0,70 0 16,-70 0-16,-1 0 0,1 0 0,0 0 0,-1 0 0,1 0 0,0 0 0,-1 0 0,36 0 16,-35 0-16,-1 0 0,1 0 0,0 0 0,-1 0 0,1 0 0,0 0 0,-1 0 0,1 0 0,17 0 15,-17 0-15,-1 0 0,19 0 0,-19 0 0,1 0 0,0 0 0,-1 0 16,19 0-16,-19 0 0,1 0 0,0 0 0,-1 0 0,1 0 0,-1 0 0,1 0 16,17 0-16,-17 0 0,0 0 0,-1 0 0,1 0 0,0 0 15,-1 0-15,1 0 0,-1 0 0,1 0 0,0 0 0,-1 0 16,1 0-16,0 0 0,-1 0 0,1 0 0,0 0 0,-1 0 0,1 0 15,-1 0-15,1 0 0,0 0 0,-1 0 0,1 0 0,0 0 0,-1 0 16,1 0-16,0 0 0,-1 0 0,1 0 0,-1 0 0,1 0 16,0 0-16,-1 0 0,1 0 0,0 0 0,-1 0 0,1 0 15,0 0-15,-1 0 0,1 0 0,0 0 0,-1 0 0,1 0 16,-1 0-16,1 0 0,0 0 0,-1 0 0,1 0 0,0 0 16,-1 0-16,19 0 0,-19 0 0,1 0 0,-1 0 0,1 18 15,0-18-15,-1 0 0,1 0 0,0 0 0,-1 0 16,1 0-16,0 0 0,-1 0 0,1 0 0,0 0 0,-1 0 15,1 0-15,-1 0 0,1 0 0,0 0 16,-1 0-16,1 0 16</inkml:trace>
  <inkml:trace contextRef="#ctx0" brushRef="#br0" timeOffset="194481.9">8008 9066 0,'18'0'15,"-1"0"1,1 0 0,0 0-1,-1 0-15,1 0 16,0 0-16,-1 0 16,1 0-16,-1 0 0,1 0 15,0 0-15,-1 0 0,1 0 16,0 0-16,-1 0 0,1 0 0,0 0 0,-1 0 15,1 0-15,-1 0 0,1 0 0,0 0 0,-1 0 0,1 0 16,0 0-16,-1 0 0,1 0 0,0 0 0,-18 18 0,17-18 0,36 0 16,-35 0-16,-1 0 0,1 0 0,0 0 0,-1 0 0,1 0 0,0 0 0,-1 0 0,19 0 15,-19 0-15,1 0 0,-1 0 0,1 0 0,0 0 0,-1 0 0,1 0 0,0 0 0,-1 0 0,1 0 0,17 0 16,36 0-16,-54 0 0,1 0 0,0 0 0,-1 0 0,1 0 0,0 0 0,17 0 0,-17 0 0,17 0 0,35 0 16,-52 0-16,0 0 0,-1 0 0,19 0 0,-19 0 0,18 0 0,-17 0 0,0 0 15,-1 0-15,54 0 0,-53 0 0,-1 0 0,1 0 0,-1 0 0,1 0 0,0 0 0,-1 0 0,1 0 0,0 0 0,-1 0 16,19 0-16,-19 0 0,71 0 0,-70 0 0,0 0 0,-1 0 0,1 0 0,0 0 0,-1 0 0,1 0 0,0 0 0,-1 0 15,1 0-15,-1 0 0,107 0 0,-106 0 0,-1 0 0,1 0 0,-1 0 0,19 0 0,-1 0 0,-17 0 16,17 0-16,-17 0 0,17 0 0,18 0 0,-36 0 0,19 0 0,-1 0 0,-17 0 0,-1 0 0,1 0 0,0 0 16,-1 0-16,18 0 0,-17 0 0,88 0 0,-71 0 0,-17 0 0,-1 0 0,1 0 15,0 0-15,17 0 0,0 0 0,-17 0 0,17 0 0,18 0 0,-35 0 0,-1 0 0,1 0 0,0 0 0,17 0 16,-17 0-16,-1 0 0,1 0 0,0 0 0,-1 0 0,54 0 0,-54 0 0,1 0 0,0 0 0,-1 0 16,1 0-16,0 0 0,-1 0 0,1 0 0,-1 0 0,1 0 0,88 0 0,-88 0 0,-1 0 15,1 0-15,0 0 0,-1 0 0,1 0 0,-1-18 0,1 18 0,70 0 0,-70 0 16,0 0-16,-1 0 0,1 0 0,-1 0 0,1 0 0,0 0 0,17 0 0,-17 0 0,35 0 15,-36 0-15,1 0 0,-1 0 0,1 0 0,0 0 0,-1 0 0,230 0 16,-229 0-16,0 0 0,-1 0 0,54 0 16,-36 0-16,-17 0 0,-1 0 0,1 0 0,0 0 0,-1 0 0,1 0 0,0 0 0,-1 0 0,71 0 15,-70 0-15,0 0 0,-1 0 0,1 0 0,17 0 0,-17 0 0,17 0 0,-17 0 0,-1 0 0,54 0 16,-53 0-16,17 0 0,0 0 0,-17 0 0,17 0 0,-17 0 0,-1 0 0,1 0 16,70 0-16,-70 0 0,-1 0 0,1 0 0,0 0 0,-1 0 0,19 0 0,-19 0 0,1 0 0,0 0 15,-1 0-15,36 0 0,-18 0 0,-17 0 0,0 0 0,-1 0 0,1 0 0,17 0 0,-17 0 0,0 0 16,-1 0-16,54 0 0,-54 0 0,1 0 0,0 0 0,-1 0 0,1 0 0,0 0 0,-1 0 15,1 0-15,-1 0 0,36 0 0,-17 0 0,-19 0 0,19 0 0,-19 0 0,1 0 16,0 0-16,-1 0 0,1 0 0,17 0 0,-17 0 0,-1 0 0,19 0 0,-19 0 0,19 0 16,-19 0-16,1 0 0,17 0 0,18 0 0,-35 0 0,-1 0 0,19 0 15,-19 0-15,18 0 0,-17 0 0,17 0 0,1 0 0,-19 0 0,1 0 0,0 0 0,-1 0 16,1 0-16,-1 0 0,1 0 0,17 0 0,18 0 0,-35 0 0,0 0 0,-1 0 0,1 0 16,0 0-16,-1 0 0,1 0 0,-1 0 0,1 0 0,53 0 0,-54 0 15,1 0-15,0 0 0,-1 0 0,1 0 0,-1 0 0,1 0 0,0 0 0,35 0 16,-36 0-16,1 0 0,0 0 0,17 0 0,-17 0 0,-1 0 0,1 0 0,35 0 15,-36 0-15,1 0 0,0 0 0,-1 0 0,1 0 0,0 0 0,17 0 0,0 0 16,-17 0-16,-1 0 0,1 0 0,0 0 0,-1 0 0,1 0 0,0 0 0,-1 0 0,18 0 16,-17 0-16,0 0 0,-1 0 0,1 0 0,0 0 0,-1 0 0,1 0 0,0 0 0,-1 0 15,1 0-15,17 0 0,-17 0 0,-1 0 0,1 0 0,0 0 0,-1 0 0,1 0 16,17 0-16,1 0 0,-19 0 0,1 0 0,-1 0 0,1 0 0,0 0 0,-1 0 16,19 0-16,-19 0 0,1 0 0,0 0 0,-1 0 0,1 0 0,-1 0 0,1 0 15,0 0-15,17 0 0,-17 0 0,-1 0 0,1 0 0,0 0 0,-1 0 0,1 0 16,0 0-16,-1 0 0,1 0 0,-1 0 0,1 0 0,0 0 0,-1 0 0,1 0 0,0 0 15,-1 0-15,1 0 0,17 18 0,-17-18 0,-1 0 0,1 0 0,0 0 0,-1 0 16,1 0-16,0 0 0,-1 0 0,1 0 0,0 0 0,-1 0 0,1 0 0,-1 0 0,1 0 16,0 0-16,-1 0 0,1 0 0,35 0 0,-35 0 0,-1 0 0,1 0 15,-1 0-15,1 0 0,0 0 0,-1 0 0,19 0 0,-19 0 0,1 18 0,0-18 16,-1 0-16,1 0 0,0 0 0,-1 0 0,18 0 0,-17 0 0,0 0 0,-1 0 16,1 0-16,0 0 0,-1 0 0,1 0 0,17 0 0,0 0 0,-17 0 0,0 0 15,-1 0-15,1 0 0,0 0 0,-1 0 0,1 0 0,0 17 0,17-17 0,-17 0 16,-1 0-16,1 0 0,-1 0 0,1 0 0,0 0 0,-1 0 0,1 18 0,0-18 0,17 0 15,-17 0-15,-1 0 0,1 0 0,-1 0 0,19 0 0,-19 0 0,19 0 0,-19 0 0,19 0 16,-19 0-16,1 0 0,-1 0 0,1 0 0,0 0 0,-1 0 0,1 0 0,0 0 0,-1 0 0,54 0 16,-54 0-16,1 0 0,0 0 0,17 0 0,-17 0 0,-1 0 0,1 0 0,0 0 0,52 0 15,-52 0-15,-1 0 0,1 0 0,0 0 0,-1 0 0,1 0 0,0 0 0,-1 18 0,71-18 16,-70 0-16,0 0 0,-1 0 0,1 0 0,0 0 0,-1 0 0,1 0 16,35 0-16,-35 0 0,-1 0 0,1 0 0,-1 0 0,1 0 0,0 0 0,-1 0 15,19 0-15,-19 0 0,1 0 0,0 0 0,-1 0 0,1 0 0,-1 0 16,1 0-16,0 0 0,-1 0 0,1 0 0,0 0 0,-1 0 15,1 0-15,0 0 0,-1 17 0,1-17 0,-1 0 16,1 0-16,0 0 0,-1 0 16,1 0-16,0 0 0,-1 0 0,1 0 0,0 0 15,-1 0-15,1 0 0,-1 0 0,1 0 0,0 0 16,-1 0-16,1 0 0,0 0 0,-1 0 0,1 0 0,0 0 0,-1 0 0,1 0 16,0 0-16,-1 0 0,1 0 0,-1 0 0,1 0 0,0 0 15,-1 0-15,1 0 0,0 0 0,-1 0 0,1 0 16,0 0-16,-1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34:51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23689 11853 0,'-18'0'16,"1"0"-1,-1 0 1,18 18-16,0 0 0,0-1 16,-18-17-16,18 18 0,0 0 0,0-1 15,0 1-15,0-1 0,0 1 0,0 0 16,0-1-16,0 1 0,0 0 0,0-1 0,0 1 15,0 0-15,0-1 0,0 1 0,0-1 0,0 1 16,0 0-16,0-1 0,18-17 0,-18 18 0,0 0 0,18-1 16,-1 1-16,-17 0 0,18-1 0,0 1 15,-1-18-15,-17 17 0,0 1 0,18-18 0,0 18 16,-1-18-16,-17 17 0,18-17 0,-1 0 16,1 0-1,0 0 1,-1 0-16,1 0 0,0 0 15,-1 0-15,1 0 0,0 0 16,-1 0 0,-17-17 15,0-1-31,0 0 0,0 1 16,0-1-16,0 1 0,0-1 0,-17 18 15,17-18-15,0 1 0,-18-1 0,0 0 0,18 1 16,-17 17-16,17-18 0,-18 18 0,18-18 0,-18 18 15,18-17-15,-17 17 0,17-18 0,-18 18 0,18-17 0,-18 17 0,1 0 16,17-18-16,-18 18 0,-35-35 16,36 17-16,-1-17 15,0 35-15,18-18 0,-17 18 0,17-18 0,-18 18 16,18-17-16,0-1 16,-18 18-16,18 18 78,0-1-63,0 1-15,18-18 0,-18 18 0,0-1 0,18-17 16,-18 18-16,0 0 0,17-1 0,-17 1 0,0 0 16,18-1-16,-18 1 15,0-1-15,18-17 0,-18 18 0,17-18 0,-17 18 16,18-18-16,-18 17 0,0 1 0,18-18 0,-18 18 15,17-18-15,1 0 0,-18 17 0,17-17 16,-17 18-16,18-18 16,-18 18-16,18-18 0,-1 0 15,1 0-15,0 0 16,-1 0-16,1 0 0,0 0 16,-1 0-16,36 0 15,-35 0 1,-18-18-16,0 0 0,17 18 0,-17-17 15,18 17-15,-18-18 0,0 0 0,0 1 16,0-1-16,0 0 0,0 1 0,0-1 0,0 1 16,0-1-16,-18 18 0,18-18 0,0 1 0,0-1 0,-17 18 0,17-18 15,0 1-15,-18-1 0,18 0 0,-17 18 0,17-17 0,-18 17 0,18-18 0,-18 1 0,18-1 16,-17 18-16,17-18 0,-18 1 0,0-1 0,1 0 0,-1 18 16,18-17-16,-18 17 0,18-18 0,-17 0 0,-1 18 0,0-17 15,1 17-15,-1 0 0,1-18 16,-1 18-16,0 0 0,1 0 0,17 18 47,0-1-47,0 1 0,0 0 0,0-1 15,0 1-15,0 0 0,0-1 0,-18-17 0,18 18 0,0 0 0,0-1 0,0 1 16,0-1-16,0 1 0,0 0 0,0-1 0,0 1 0,0 0 0,0-1 0,0 1 0,0 0 16,0-1-16,0 1 0,0-1 0,0 1 0,0 0 0,0-1 0,0 1 15,0 17-15,0-17 0,0 0 0,0-1 0,0 1 0,0-1 16,0 1-16,18 0 0,-1-1 0,-17 1 0,18-18 0,-18 18 0,0-1 15,18-17-15,-18 18 0,17-18 0,1 0 0,-18 18 0,0-1 16,17-17-16,1 18 0,0-18 0,-1 0 16,-17 18-16,18-18 15,0 0-15,-1 0 0,1 0 16,0 0-16,-1 0 16,1-18-16,0 18 0,-18-18 0,17 1 15,-17-1-15,18 18 0,-18-18 0,0 1 0,0-1 0,17 18 16,-17-18-16,0 1 0,18 17 0,-18-18 0,0 0 0,0 1 0,18 17 15,-18-18-15,0 1 0,0-1 0,0 0 0,0 1 0,0-1 16,0 0-16,0 1 0,0-1 0,0 0 16,0 1-16,0-1 0,0 1 0,0-1 15,-18 0-15,0 18 0,18-17 0,0-1 0,-17 18 0,17-18 16,-18 18-16,18-17 0,-17 17 0,17-18 0,-18 18 0,0 0 16,18-18-16,-17 18 0</inkml:trace>
  <inkml:trace contextRef="#ctx0" brushRef="#br0" timeOffset="13448.98">23707 11042 0,'-18'0'312,"0"0"-280,1 0-17,17 18-15,-18-18 16,18 17-16,-18-17 0,18 18 15,-17-18-15,-1 0 0,18 17 0,-17-17 0,17 18 16,-18-18-16,18 18 0,-18-18 16,18 17-16,-17-17 15,17 18-15,0 0 16,-18-1 0,18 1-1,0 0 32,18-18-16,-1 0-31,1 17 16,0-17 0,34 18-1,-34-18-15,0 0 16,-1 0-16,1 0 0,0 0 15,-1 0-15,1 0 0,0 0 16,-1 0 0,1 0-16,-1 0 15,1 0-15,0 0 16,-1 0 31,1 0-32</inkml:trace>
  <inkml:trace contextRef="#ctx0" brushRef="#br0" timeOffset="14745">24042 11307 0,'0'-18'157,"0"0"-157,17 18 15,-17-17-15,0-1 0,0 0 0,0 1 16,0-1-16,0 0 0,0 1 16,0-1-16,0 0 0,0 1 0,0-1 15,0-52 1,0 52-16,0 0 0,0 1 15,0-1-15,0 0 16,0 1-16,0-1 0,0 1 0,0-1 16,-17 18-16,17-18 0,0 1 15,-18 17-15,18-18 0,-17 18 16,17-18-16,0 1 16,-18 17-16,18-18 0,0 0 15,-18 18-15,18 18 125,0 0-125,0-1 0,0 1 0,0 0 0,0-1 16,0 1-16,-17 0 0,17-1 0,0 1 0,0-1 0,-18 1 15,18 0-15,0-1 0,0 1 0,0 0 0,0-1 0,0 1 0,0 0 16,0-1-16,-18 1 0,18-1 0,0 1 0,0 0 16,0-1-16,0 1 0,0 0 15,0-1-15,18-17 0,0 0 16,-18 18-16,17-18 16,1 0-16,0 0 15,-1 0 1,1 0-16,-1 0 15,1 0-15,0 0 0,-1 0 0,1 0 16,0 0-16,-1 0 0,1 0 16,0 0-16,-1 0 0,1 0 15,-1 0-15,1 0 16</inkml:trace>
  <inkml:trace contextRef="#ctx0" brushRef="#br0" timeOffset="15310.65">24395 10689 0,'0'18'125,"17"-18"-109,-17 17-16,0 1 31,0 0-15,0-1-1,0 1-15,18-18 16,-18 18-16,0-1 0,0 1 16,0 0-16,0-1 0,18-17 15,-1 53-15,-17-35 16,0-1-16,0 1 0,0 0 0,0-1 16,0 1-16,18-18 0,-18 18 0,0-1 15,0 1 1,0-1 15</inkml:trace>
  <inkml:trace contextRef="#ctx0" brushRef="#br0" timeOffset="15630.95">24518 11307 0,'0'17'16,"18"-17"-16,-18 18 78,0-1-63,0 1-15,0 0 16,17-18-16,-17 17 16</inkml:trace>
  <inkml:trace contextRef="#ctx0" brushRef="#br0" timeOffset="16727">24959 10866 0,'-18'0'141,"1"0"-125,-1 0-1,0 0-15,1 0 16,17 17-16,-18-17 0,1 0 15,17 18-15,-18-18 0,18 17 16,-18-17-16,18 18 16,-17-18-1,17 18-15,-18-18 16,18 17-16,0 1 16,-18-18-16,18 18 31,0-1-16,18 1 1,-18 0 0,18-18-16,-18 17 15,17-17-15,-17 18 16,18-18-16,0 0 0,-1 0 0,1 0 16,-18 17-16,17-17 15,1 18-15,-18 0 16,0-1-1,0 1 17,0 0-17,0-1-15,0 1 16,0 0 0,-18-18-16,18 17 0,0 1 15,-17-18-15,17 18 31,-18-18-31</inkml:trace>
  <inkml:trace contextRef="#ctx0" brushRef="#br0" timeOffset="17256.79">25047 11095 0,'18'0'47,"-18"-18"-47,17 18 0,1 0 15,0 0-15,-1 0 16,1-17-16,0 17 16,-18-18-16,17 18 15,1 0-15,0 0 16,-18-18-16,53 18 15,-53-17-15,17 17 0,1 0 16,17-36 0,-17 36-16,-18-17 15</inkml:trace>
  <inkml:trace contextRef="#ctx0" brushRef="#br0" timeOffset="18106">25188 10883 0,'0'0'0,"-17"0"63,17 18 77,0-1-140,0 1 16,0 35-16,0-35 16,0-1-16,0 1 0,0 0 0,0-1 0,17-17 0,-17 18 15,18-1-15,-18 1 0,0 0 0,0-1 0,0 1 0,0 0 16,0-1-16,0 1 0,0 0 0,18-1 0,-18 1 16,17 52-1,-17-52 1,18-18 15,0 0-15,-1 0-1,1 0 1,-18-18-16,17 18 0,1 0 0,-18-17 16,18 17-16,-1 0 15,-17-18 1,18 18 15,0 0-15</inkml:trace>
  <inkml:trace contextRef="#ctx0" brushRef="#br0" timeOffset="19535.34">24042 11095 0,'0'17'78,"0"1"-78,0 0 15,0-1-15,0 1 0,0 0 16,0 52 0,0-52-16,0 0 15,0-1-15,0 1 0,0-1 16,0 1-16,0 0 16,0-1-1,-18-17 16,18 18-15,-17-18 0,17 18-16,0-1 0,-18-17 0,0 18 15</inkml:trace>
  <inkml:trace contextRef="#ctx0" brushRef="#br0" timeOffset="75684.49">23336 11624 0,'18'0'47,"-18"-18"0,0 1-47,0-1 15,0 0-15,-18 18 0,18-17 0,0-1 0,0 1 16,0-1-16,-17 0 0,17 1 0,0-1 16,0 0-16,0 1 0,0-1 0,0 0 15,0 1-15,0-1 0,0 1 0,0-1 16,0 0-16,0 1 0,0-1 0,0 0 15,0 1-15,0-1 0,0 0 0,0 1 0,0-1 16,0 0-16,0 1 0,0-1 0,0 1 0,0-1 16,0-88-1,0 88-15,0 1 0,0-1 16,0 1-16,0-1 0,0 0 0,0 1 16,0-1-16,0 0 0,0 1 0,0-1 15,0 0-15,0 1 0,0-1 0,0 1 0,0-1 16,0 0-16,0 1 0,0-1 0,0 0 15,0 1-15,0-1 0,0 0 0,0 1 16,0-1-16,0 1 0,0-1 16,0 0-16,0 1 0,-18 17 15,18-18-15,0 0 0,0 1 0,0-1 16,0 0-16,0 1 0,0-1 16,0 0-16,0 1 0,0-1 0,0 1 15,0-1-15,0 0 0,0 1 0,0-1 16,0 0-16,0 1 0,0-1 15,0 0-15,0 1 0,0-1 16,0 1-16,0-1 0,0 0 16,0 1-16,0-1 0,-18 18 0,18-18 15,0 1-15,0-1 0,0 0 16,0 1-16,0-1 16,0 0-1,0 1-15,0-1 0</inkml:trace>
  <inkml:trace contextRef="#ctx0" brushRef="#br0" timeOffset="76871.28">23195 11501 0,'18'0'109,"-18"17"-109,0 1 0,17-18 0,-17 17 16,18-17-16,-18 18 0,18-18 0,-18 18 16,0-1-16,17-17 0,-17 18 15,18-18-15,-18 18 16,18-18 0,-1 0-1,1 0 32,0 0-31,-1 0-1,1 0-15,-1 0 16,1 0-16,0 0 0,-1 0 16,1 0-16,-18-18 0,18 18 15,-1 0-15,1 0 16,-18-18 31,0 1-16,0-1-15,0 0-16,0 1 15</inkml:trace>
  <inkml:trace contextRef="#ctx0" brushRef="#br0" timeOffset="77782">22348 9190 0,'18'0'31,"0"0"-15,-1 0-16,1 0 0,0 0 0,-1 0 0,1 0 16,0 0-16,-18-18 0,17 18 0,1 0 0,-1 0 0,1 0 15,0 0-15,-1 0 0,-17-17 0,18 17 0,0 0 0,-1 0 0,1 0 0,0 0 0,-1 0 16,1 0-16,-18-18 0,18 18 0,-1 0 0,1 0 0,-1 0 16,1 0-16,0 0 0,-18-18 0</inkml:trace>
  <inkml:trace contextRef="#ctx0" brushRef="#br0" timeOffset="78292.49">22472 8925 0,'0'18'47,"0"0"-47,0-1 0,0 1 0,0-1 0,0 1 16,53 159-1,-53-160-15,0 1 0,0-1 0,0 1 0,17-18 16,-17 18-16,0-1 0,0 1 0,0 0 0,0-1 0,18-17 0,-18 18 0,0 0 16,0-1-16,0 1 0,18-1 0,-18 1 15,17-18 16,1 0-15,17 0 0,-17 0-16,0 0 0,-1 0 15,1 0-15,0 0 0,-1 0 0,1 0 0,-1 0 16,1 0-16,0 0 0,-1-18 0,1 18 16,0 0-16,-1 0 0,-17-17 0,18 17 15</inkml:trace>
  <inkml:trace contextRef="#ctx0" brushRef="#br0" timeOffset="79209.42">22948 9384 0,'0'0'0,"18"0"0,-1 0 31,1 0-15,0 0 0,-1 0-16,1 0 15,0 0-15,-1 0 0,1-18 16,0 18-16,-1-17 15,1 17-15,-18-18 0,0 0 16,0 1-16,18 17 0,-18-18 0,17 0 16,-17 1-16,0-1 0,0 1 0,0-1 15,0 0-15,0 1 0,0-1 0,0 0 16,0 1-16,-17-1 0,17 0 16,-18 18-16,18-17 0,-18 17 0,1-18 0,-1 18 15,18-18-15,-18 18 0,1 0 0,-1 0 16,0 0-16,1 0 0,-1 0 15,0 0-15,1 0 0,-1 0 16,1 0-16,17 18 0,-18-18 0,18 18 16,-18-18-16,1 0 0,17 17 0,0 1 0,-18-18 0,18 18 0,0-1 15,-18-17-15,18 18 0,0 0 0,0-1 0,-17-17 16,17 18-16,0 0 0,-18-18 0,18 17 0,0 1 0,0-1 16,0 1-16,0 0 0,0-1 0,0 1 15,0 0-15,18-1 0,-18 1 16,17 0-16,-17-1 0,18-17 0,-18 18 15,18-18-15,-1 17 0,1-17 0,-18 18 0,18-18 0,-1 0 16,1 0-16,-1 18 0,1-18 0,0 17 0,-1-17 16,1 0-16,0 0 0,-1 0 0,1 0 15,-18 18-15,18-18 0,-1 0 16,1 0-16,0 0 16,-1 0-1,-17-18 63</inkml:trace>
  <inkml:trace contextRef="#ctx0" brushRef="#br0" timeOffset="80226.3">23266 9049 0,'17'0'31,"-17"17"1,0 1-32,0 0 0,0-1 15,0 1-15,18-18 0,-18 18 0,0-1 0,0 1 16,0 0-16,18-18 0,-18 17 0,0 1 0,17-18 16,-17 17-16,0 1 15,0 0 1,0-1-1,0 1 1,18-18-16,-18 18 0,0-36 94,0 0-94,0 1 15,18 17-15,-18-18 0,0 0 0,17 1 0,-17-1 0,18 18 0,-18-17 0,0-1 16,17 18-16,-17-18 0,0 1 0,18 17 0,-18-18 0,0 0 0,18 18 16,-18-17-16,17-1 0,-17 0 0,18 18 0,-18-17 0,0-1 15,18 18-15,-18-18 0,0 1 0,17 17 16,-17 17 46,0 1-62,18-18 0,-18 18 0,0-1 0,0 1 0,0 0 0,0-1 16,0 1-16,0 0 0,18-1 0,-18 1 0,0 0 16,0-1-16,0 1 0,0-1 0,17 54 31,-17-53-15,0-36 62,0 0-78,0 1 0,0-1 0,0 0 15,0 1-15,0-1 0,0 1 0,0-1 0,0 0 16,0 1-16,0-1 0,0 0 0,0 1 0,0-1 0,0 0 16,18 18-16,-18-17 0,0-1 0,0 0 0,0 1 15,0-1-15,17 18 16,1 0 46,-18 18-62,0-1 16,18-17-16,-18 18 0,0 0 0,0-1 16,17-17-16,-17 18 0,0 0 0,0-1 0,0 1 15,0 0-15,0-1 0,18-17 0,-18 18 0,0 0 16,0-1-16,0 1 0,0-1 15,0 1-15,0 0 0,0-1 0,0 1 16,18 17 0,-18-17-16</inkml:trace>
  <inkml:trace contextRef="#ctx0" brushRef="#br0" timeOffset="80674.25">23795 8925 0,'17'0'31,"-17"18"-15,0 0-16,18-18 0,-18 17 0,0 1 0,18-1 16,-18 1-16,0 0 0,0-1 0,17 1 0,-17 0 0,0-1 0,0 19 0,18-19 15,-18 1-15,0 0 0,0-1 0,0 1 0,18-1 0,-18 1 0,17 0 16,-17-1-16,0 1 0,0 17 0,18-35 0,-18 18 0,0 17 0,0-17 0,0-1 15,35 36-15,-35-17 0,0-19 0,18 19 0,-18-19 0,0 1 16,18 17-16,-18-17 0,0-1 0,0 1 0,0 0 0,0-1 0,17-17 16,-17 18-16,18 0 0,-18-1 0,0 1 15</inkml:trace>
  <inkml:trace contextRef="#ctx0" brushRef="#br0" timeOffset="81426.24">23954 9049 0,'0'0'0,"0"-18"31,0 0 16,-18 18-31,18-17 15,0-1-16,18 18 32,-1 0-47,1 0 16,-18-17-16,18 17 16,-1 0-1,1 0 1,-18 17-1,0 1-15,17-18 16,1 53 0,-18-36-16,0 1 0,0 0 15,0-1-15,18 1 16,-18 0-16,0-1 0,0 1 16,0 0-16,0-1 15,0 1 1,0-1-16,0 1 0,0 0 15,0-1-15,0 1 0,-18-18 16,18 18-16,0-1 0,-18-17 0,18 18 0,0 0 16,-17-18-16</inkml:trace>
  <inkml:trace contextRef="#ctx0" brushRef="#br0" timeOffset="81736.56">24218 9402 0</inkml:trace>
  <inkml:trace contextRef="#ctx0" brushRef="#br0" timeOffset="82994.23">24448 9331 0,'0'-18'109,"0"1"-109,0-1 0,0 0 0,0 1 0,0-1 0,0 1 16,0-1-16,0 0 0,0 1 0,0-1 0,0 0 0,0 1 16,-36-89-1,36 88-15,0 1 0,0-1 0,0 0 0,-17 1 0,17-1 16,-18 18-16,18-18 0,0 1 0,0-1 0,0 0 15,0 1-15,-18 17 0,18-18 16,-17 18 62,17 18-78,-18-1 16,18 1-16,0 0 0,-18-18 15,18 17-15,0 1 0,0 0 0,0-1 0,0 1 16,0 0-16,0-1 0,0 1 0,18-18 16,-18 17-16,0 1 0,18-18 15,-18 18-15,0-1 0,17 1 0,-17 0 16,18-18-16,0 17 0,-18 1 0,17-18 16,-17 18-16,18-18 0,-18 17 0,18-17 0,-18 18 0,17-18 15,1 18-15,-1-18 0,-17 17 0,18-17 16,-18 18-16,18-18 0,-1 0 0,-17 17 15,18-17-15,-18 18 16,18-18 0,-1 0 31</inkml:trace>
  <inkml:trace contextRef="#ctx0" brushRef="#br0" timeOffset="83286.13">24642 8837 0</inkml:trace>
  <inkml:trace contextRef="#ctx0" brushRef="#br0" timeOffset="83898.36">24747 8943 0,'0'18'62,"0"-1"-62,0 1 0,0-1 0,0 1 0,0 0 16,0-1-16,0 1 0,0 0 0,0-1 15,0 1-15,0 0 0,0-1 0,0 1 16</inkml:trace>
  <inkml:trace contextRef="#ctx0" brushRef="#br0" timeOffset="84781.5">24853 8837 0,'0'18'47,"0"-1"-47,0 1 0,0 17 16,0-17-16,0 0 0,18-18 0,-18 17 0,0 1 0,0-1 15,0 19-15,0-19 0,0 1 0,17 0 0,-17-1 0,0 1 0,0 0 16,18-18-16,-18 35 0,0-17 0,0-1 0,0 1 0,0-1 0,18-17 16,-18 18-16,0 0 0,0-36 93,0 0-93,0 1 0,0-1 16,0 1-16,0-1 0,0 0 0,0 1 0,0-1 0,0 0 16,0 1-16,0-1 0,0 0 0,17 18 0,-17-17 15,0-1-15,0 0 0,0 1 0,0-1 0,0 1 0,0-1 16,0 0-16,0 1 16,0-1-16,18 18 15,-18-18 1,18 18-1,-1 0 1,1 0-16,0 0 31,-18 18 1,0 0-17,17-18-15,-17 17 0,0 1 0,18 0 0,-18-1 16,0 1-16,0-1 0,0 1 15,0 0-15,0-1 16,0 1 0,0 0-1,17-18 32</inkml:trace>
  <inkml:trace contextRef="#ctx0" brushRef="#br0" timeOffset="85307.49">25206 8590 0,'18'0'62,"-18"18"-62,0-1 0,0 1 16,0 0-16,0-1 0,35 72 31,-35-72-31,18-17 0,-18 18 0,0-1 0,0 1 16,17-18-16,-17 18 0,0-1 0,0 1 0,0 0 15,18-18-15,-18 17 0,0 1 0,0 0 0,0-1 16,35 36-16,-35-35 16,0-1-16,18-17 0,-18 18 0,0 0 0,17-1 15,-17 1-15,0 0 0,18-18 0,-18 17 16,0 1-16,18-18 0,-18 18 0,17-1 16</inkml:trace>
  <inkml:trace contextRef="#ctx0" brushRef="#br0" timeOffset="85947.32">25488 8802 0,'0'17'94,"0"1"-94,-17-18 0,17 18 0,-18-18 15,18 17-15,-18-17 0,18 18 0,0 0 0,-17-18 0,17 17 0,-18-17 16,18 18-16,-18-18 0,18 18 0,-17-1 0,-1-17 15,18 18-15,-18-18 16,36 0 78,0 0-79,-1 0-15,-17 17 0,18-17 0,0 0 16,-1 0-16,1 0 16,0 0-16,-18 18 0,17-18 15,1 0 1,-18 18 0,17-18-1,1 0 1,0 0-1,-1 0 1,1 0 0</inkml:trace>
  <inkml:trace contextRef="#ctx0" brushRef="#br0" timeOffset="86486.28">25594 8731 0,'18'0'47,"-1"0"-32,1 0 1,0 0 0,-1 0-1,1 0 1,0 0-16,-1 0 16,1 0-16,-1 0 15,1 0-15,0 0 31,-1 0-15,1 0 0,0-17-16,-1 17 15,1 0 1</inkml:trace>
  <inkml:trace contextRef="#ctx0" brushRef="#br0" timeOffset="86998.45">25788 8925 0,'18'0'32,"-1"0"-32,1 0 15,0 0-15,-1 0 0,1 0 16,0 0 0,-1 0-16,1 0 15,-1 0 1,-17-17-1,18 17-15,0-18 16,17 18 0,-17 0-1,-18-18-15,17 18 16</inkml:trace>
  <inkml:trace contextRef="#ctx0" brushRef="#br0" timeOffset="87756.43">26264 8572 0,'18'0'94,"0"0"-94,-1 0 0,1 0 15,-18-17-15,17 17 0,1 0 0,0 0 16,-1 0-16,1 0 0,0 0 15,-1 0-15,1 0 0,0-18 0,-1 18 0,1 0 16,0 0-16,-1 0 0,1 0 0,-1 0 0,1 0 16,0 0-16,-1 0 0,-17-17 0</inkml:trace>
  <inkml:trace contextRef="#ctx0" brushRef="#br0" timeOffset="88253.34">26494 8837 0,'17'0'78,"1"0"-62,0 0-16,-1 0 15,-17-18-15,18 18 0,-1-17 0,1 17 0,0 0 16,-1 0-16,1 0 16,-18-18-16,18 18 15,-1 0 17,-17-17-17,18 17-15</inkml:trace>
  <inkml:trace contextRef="#ctx0" brushRef="#br0" timeOffset="89258.4">27217 8255 0,'0'18'140,"-18"-18"-140,18 17 0,-17-17 0,17 18 16,0 0-16,0-1 0,-18-17 0,18 18 16,0-1-16,0 1 0,-18-18 0,18 18 15,0-1-15,0 1 0,0 0 16,0-1-16,0 1 15,0 0-15,0-1 16,0 1-16,0-1 16,0 1-16,18-18 0,-18 18 15,18-18-15,-18 17 0,17-17 0,1 18 16,-1-18-16,-17 18 16,18-18-16,0 0 0,-1 0 0,-17 17 0,18-17 15,-18 18-15,18-18 0,-1 0 0,1 0 0,-18 18 16,18-18-16,-1 0 0,1 0 15,-1 0 1,1 0 15</inkml:trace>
  <inkml:trace contextRef="#ctx0" brushRef="#br0" timeOffset="90158.38">27693 8714 0,'18'0'16,"-18"-18"-16,0 0 0,0 1 15,17 17 1,-17-18-16,0 0 0,0 1 16,0-19-1,0 19-15,0-1 0,0 1 16,0-1-16,0 0 0,0 1 15,0-1-15,0 0 0,0 1 16,0-1-16,0 0 0,0 1 0,0-1 16,0 1-16,-17-1 0,17 0 0,0 1 15,-18 17-15,18-18 0,0 0 0,0 1 0,0-1 16,0 0-16,0 1 0,0-1 16,-18 18-16,18-17 0,0-1 15,0 0-15,-17 18 0,17-17 16,-18 17 15,0 0 32,18 17-48,0 1-15,0 0 0,0-1 0,0 1 16,0-1-16,0 1 0,0 0 15,0-1-15,0 1 0,0 0 16,0-1-16,0 1 0,18-18 0,-18 18 16,0-1-16,18-17 0,-18 18 0,0-1 0,17-17 15,-17 18-15,18 0 0,0-18 0,-18 17 0,17-17 16,-17 18-16,18-18 0,-18 18 0,18-1 0,-1-17 0,-17 18 0,18-18 16,-18 18-16,18-18 0,-1 0 0,1 0 15,-18 17-15,0 1 0,17-18 0,1 0 16,-18 17-1,18-17 1,-18 18 0,17-18-16</inkml:trace>
  <inkml:trace contextRef="#ctx0" brushRef="#br0" timeOffset="91180.03">28293 8079 0,'-18'0'78,"1"0"-62,-1 0-1,0 0 1,1 0-16,-1 0 15,0 0-15,1 0 16,-1 0 0,0 17-16,18 1 15,-17-18 1,17 18 0,0-1-1,0 1-15,0-1 16,0 1-16,0 0 15,17-18-15,-17 17 0,0 1 0,18-18 0,-18 18 16,18-18-16,-18 17 16,17-17-16,1 0 15,-18 18-15,18-18 0,-18 18 0,17-18 16,1 0-16,0 0 16,-18 17-16,17-17 0,1 18 15,-18-1 32,17-17-31,-17 18-16,0 0 0,0-1 15,0 1 17,0 0 46,0-1-47,-17-17-31,-1 0 0,1 0 16,-1 0-1</inkml:trace>
  <inkml:trace contextRef="#ctx0" brushRef="#br0" timeOffset="91651.3">28557 8290 0,'0'-17'16,"18"17"-1,-18-18 1,18 18-16,-18-18 0,0 1 15,17 17-15,-17-18 0,18 18 0,0 0 0,-18-18 16,0 1-16,17 17 0,-17-18 16,18 18-16,-18-17 0,17 17 15,1 0-15,-18-18 16,18 18-16,-1 0 0,-17-18 16,53 18-1,-53-17-15,18 17 31</inkml:trace>
  <inkml:trace contextRef="#ctx0" brushRef="#br0" timeOffset="92296.14">28593 7990 0,'0'18'63,"0"0"-63,0-1 15,0 1-15,17-18 0,-17 18 0,0-1 16,0 1-16,18-18 0,-18 18 0,18-18 0,-18 17 0,0 1 15,17-18-15,-17 17 0,0 1 0,18-18 0,-18 18 0,0-1 16,17 1-16,1-18 0,-18 18 0,0-1 0,18-17 0,-18 18 16,0 0-16,17-18 0,-17 17 0,18-17 0,-18 18 15,18-18-15,-18 17 0,17-17 0,-17 18 16,0 0-16,18-18 0,0 0 16,-1 0-1,1 0-15,-1 0 0,1 0 0,0 0 16,-1 0-16,1 0 0,0 0 0,-1 0 15,-17 17-15,18-17 0,0 0 0,-1 0 16,1 18 0,0-18-16</inkml:trace>
  <inkml:trace contextRef="#ctx0" brushRef="#br0" timeOffset="93068.35">27852 8096 0,'17'0'156,"-17"18"-140,18-18-16,0 0 15,-18 18-15,17-18 16,-17 17-16,18-17 0,-18 18 15,18-18-15,-18 17 0,17-17 0,-17 18 16,18-18-16,-18 18 0</inkml:trace>
  <inkml:trace contextRef="#ctx0" brushRef="#br0" timeOffset="93690.91">28028 8361 0,'0'17'62,"0"1"-46,18-18-16,-18 18 0,0-1 16,17-17-16,-17 18 15,0 0-15,18-18 0,-18 17 0,0 1 16,0 0-1,18-18-15,-18 17 0,0 1 16,0-1 0,0 1-1,0 0 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36:41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5115 0,'18'0'47,"0"0"-47,-1 0 0,1 0 0,-1 0 15,1 0-15,0 0 0,-1 0 0,1 0 0,0-17 0,-1 17 16,1 0-16,0 0 0,-1 0 0,1 0 0,0 0 0,-18-18 0,52 18 15,-34 0-15,0 0 0,-1 0 0,19 0 0,-36-18 0,17 18 0,1 0 0,0 0 0,-1 0 16,36 0-16,-35 0 0,-1-17 0,1 17 0,0 0 0,-1 0 0,1 0 0,0 0 0,17 0 0,-17 0 16,-1 0-16,89 0 0,-71-18 0,-17 18 0,0 0 0,-1 0 0,1 0 0,-1 0 0,19 0 0,-19-18 0,19 18 15,-19 0-15,19 0 0,52 0 0,-53 0 0,-17 0 0,-1 0 0,19 0 0,-19 0 0,1 0 0,-1 0 0,19 0 0,-19 0 16,1 0-16,0 0 0,-1 0 0,89 0 0,-88 0 0,-1 0 0,1 0 0,0 0 0,17 0 0,-17 0 16,-1 0-16,1 0 0,0 0 0,140 0 15,-140 0-15,0 18 0,-1-18 0,36 18 0,-35-18 0,17 0 0,-17 0 0,17 0 16,-17 0-16,-1 17 0,1-17 0,17 0 0,0 0 0,-17 0 15,0 0-15,-1 18 0,1-18 0,0 0 0,-1 0 0,36 0 0,-35 18 0,-1-18 16,1 0-16,0 0 0,-1 17 0,1-17 0,0 0 0,-1 0 0,19 0 0,-19 0 0,1 0 16,-1 0-16,1 0 0,-18 18 0,18-18 0,-1 0 0,1 0 0,0 0 0,-1 0 15,1 0-15,0 0 0,-1 0 0,1 0 0,0 0 0,-1 0 16,-17 18-16,18-18 0,-1 0 0,1 0 0,0 0 16,-1 0-16,1 0 0,0 0 0,-1 0 0,1 0 0,0 0 15,-1 0-15,1 0 0,-1 0 0,1 0 0,0 0 0,-1 0 16,1 0-16,0 0 0,-1 0 0,1 0 15,0 0-15,-1 0 0,1 0 0,0 0 16,-1 0-16,1 0 16,-1 0-16,1 0 0,0 0 15,-1 0-15,1 17 16,0-17-16,-1 0 16,1 0-1,0 0 48</inkml:trace>
  <inkml:trace contextRef="#ctx0" brushRef="#br0" timeOffset="1046.48">13035 5009 0,'0'0'0,"18"0"63,-1 0-48,1 0 1,0 0 0,-1-17-16,1 17 0,0 0 0,-1 0 15,1 0-15,0 0 0,-1 0 0,1 0 16,-1 0-16,1 0 0,0 0 0,-1 0 0,1 0 0,0 0 0,-18-18 0,35 18 15,-17 0-15,-1 0 0,1 0 0,-1 0 0,1 0 0,-18-17 0,18 17 0,-1 0 16,1 0-16,17 0 0,-17 0 0,17 0 0,-17 0 0,-1 0 0,1 0 0,0 0 16,-1 0-16,36 0 0,-35 0 0,0 0 0,-1 0 0,1 0 0,0 0 0,-1 0 0,1 0 15,-1 0-15,54 0 0,-53 0 0,-1 0 0,19-18 0,-19 18 0,18 0 16,-17 0-16,0 0 0,17 0 0,-17 0 0,-1 0 0,1 0 0,0 0 0,17 0 16,-17 0-16,-1 0 0,1 0 0,17 0 0,-17 0 0,-1 0 0,1 0 0,0 0 0,-1 0 15,1 0-15,0 0 0,-1 0 0,1 0 0,-1 0 0,1 0 0,0 0 0,-1 0 0,1 0 16,0 0-16,-1 0 0,1 0 0,0 0 0,17 0 0,-18 0 0,1 0 15,0 0-15,-1 0 0,1 0 0,0 0 0,-1 0 0,1 0 0,0 0 0,-1 0 0,1 0 0,-1 0 16,1 0-16,0 0 0,-1 0 0,1 18 0,0-18 0,17 0 0,-17 0 16,-1 0-16,1 0 0,0 0 0,-1 0 0,1 0 0,-1 0 0,19 0 0,-19 0 15,1 0-15,0 0 0,-1 0 0,1 17 0,0-17 0,-1 0 0,1 0 16,17 0-16,-17 0 0,-1 0 0,1 0 0,0 0 0,-1 18 16,1-18-16,0 0 0,-1 0 0,1 0 0,0 0 0,-1 0 15,1 0-15,-1 0 0,1 0 0,0 0 16,-1 0-1,1 0-15,0 0 16,-18 17-16,17-17 0,1 0 16,70 0-1,-70 0-15,-1 0 0,1 0 16,0 0-16,-1 0 0,1 0 0,0 0 0,-18 18 16,17-18-16,1 0 0,-1 0 0,1 0 15,0 0-15,-1 0 0,1 0 16,0 0-16,-1 0 0,1 0 15,0 0-15,-18 18 0,17-18 0,1 0 16,-1 0-16,1 0 0,0 0 16,-18 17-16,17-17 0,1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40:44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8079 5151 0,'17'0'78,"1"0"-62,0 0 0,34 0-1,-34 0-15,0 0 16,-1 0-16,1 0 0,0 0 16,-1 0-16,1 0 0,0 0 0,-1-18 0,1 18 15,-1 0-15,1 0 0,0 0 0,-1 0 0,1 0 0,0 0 0,-1-18 16,230 1-1,-229 17-15,0 0 0,-1 0 0,1 0 0,-1 0 0,1 0 0,0 0 0,-1 0 0,1 0 16,335-18 0,-318 18-16,-35-18 0,18 18 0,17 0 0,0 0 0,-17 0 0,0 0 0,-1 0 0,1 0 0,17 0 15,0 0-15,-17 0 0,0 0 0,264 0 16,-265-17-16,1 17 0,88 0 0,-88 0 0,17 0 0,-17 0 16,-1 0-16,1 0 0,17 0 0,-17 0 0,-1 0 0,1 0 0,0 0 0,70 0 0,-71 0 0,1 0 15,17 0-15,1 0 0,-19 0 0,1 0 0,17 0 0,-17 0 0,35 0 0,-18 0 16,-17 0-16,-1 0 0,19 0 0,-1 0 0,-17 0 0,-1 0 0,54 0 0,-54 0 15,1 0-15,0 0 0,-1 0 0,1 0 0,0 0 0,-1 0 0,1 0 0,-1 0 0,19 0 0,-1 0 16,-17-18-16,-1 18 0,1 0 0,0 0 0,-1 0 0,1 0 0,-1 0 0,1 0 0,0 0 0,-1 0 0,1 0 0,17 0 0,1 0 16,-19 0-16,1 0 0,0 0 0,17 0 0,-18 0 0,1 0 0,0-18 0,-1 18 0,1 0 0,0 0 0,35 0 15,-36 0-15,1 0 0,-1 0 0,1 0 0,0 0 0,17 0 0,-17 0 0,-1 0 0,1 0 0,0 0 0,52 0 16,-52 0-16,-1 0 0,1 0 0,0 0 0,-1 0 0,1 0 0,0 0 0,-1 0 0,1 0 0,0 0 0,-1 0 16,54-17-16,-54 17 0,1 0 0,17 0 0,-17 0 0,0 0 0,-1 0 0,1 0 0,-1 0 0,1 0 0,0 0 15,70 0-15,-70 0 0,17 0 0,-18 0 0,1 0 0,0 0 0,-1 0 0,1 0 0,17 0 16,-17 0-16,53-18 0,-54 18 0,1 0 0,-1 0 0,1 0 0,0 0 0,17 0 0,-17 0 0,17 0 15,318-17 1,-336 17-16,1 0 0,0 0 0,-1 0 16,1 0-16,0 0 0,-1 0 0,1 0 0,-1 0 0,36 0 0,-35 0 0,0 0 0,-1 0 0,1 0 0,0 0 0,-1 0 15,1 0-15,17 0 0,-17 0 0,-1 0 0,1 0 0,53 0 0,-54 0 0,18 0 0,-17 0 0,0 0 16,-1 0-16,1 0 0,0-18 0,-1 18 0,1 0 0,0 0 0,52 0 0,-35 0 0,-17 0 0,17 0 16,-17 0-16,0 0 0,-1 0 0,1 0 0,0 0 0,-1 0 0,1 0 0,35 0 0,-18 0 0,-17 0 0,-1 0 15,1 0-15,0 0 0,-1 0 0,1 0 0,0 0 0,17 0 0,-18 0 0,1 0 0,35 0 0,-18 0 0,-17 0 16,17 0-16,-17 0 0,-1 0 0,1 0 0,0 0 0,-1 0 0,72 0 0,-54 0 15,-18 0-15,1 0 0,0 0 0,17 0 0,-17 0 0,-1 0 0,1 0 0,0 0 0,-1 0 0,54 0 16,-54 0-16,1 0 0,0 0 0,-1 0 0,1 0 0,0 0 0,-1 0 0,19 0 0,-19 0 0,18 0 0,-17 0 0,35 0 16,-18 0-16,1 0 0,-19 0 0,18 0 0,-17 0 0,0 0 0,-1 0 0,1 0 0,0 0 0,88 0 15,-89 0-15,1 0 0,-1 0 0,1 0 0,0 0 0,-1 0 0,1 0 0,0 0 0,17 0 0,-17 0 0,52 0 16,-52 0-16,-1 0 0,1 0 0,0 0 0,-1 0 0,19 0 0,-19 0 0,1 0 0,-1 0 0,1 0 0,35 0 16,-18 0-16,-17 0 0,0 0 0,-1 0 0,1 0 0,-1 0 0,19 0 0,-19 0 0,19 0 15,34 0-15,-34 0 0,-19 0 0,1 0 0,-1 0 0,1 0 0,0 0 16,-1 0-16,1 0 0,17 0 0,-17 0 0,0 0 0,-1 0 0,1 0 0,-1 0 0,1 0 0,0 0 0,-1 0 15,1 0-15,0 0 0,35 0 0,-36 0 0,1 0 0,0 0 0,-1 0 0,18 0 0,-17 0 16,0 0-16,-1 0 0,1 0 0,35 0 0,-18 0 0,-17 0 0,-1 0 0,1 0 0,0 0 0,-1 0 0,1 0 16,0 0-16,-1 0 0,1 0 0,52 0 0,-34 0 0,-19 0 0,1 0 0,0 0 0,-1 0 15,1 0-15,0 0 0,-1 0 0,1 0 0,17 0 0,-17 0 0,17 0 0,-17 0 0,-1 0 0,1 0 0,0 0 0,-1 0 16,1 0-16,0 0 0,-1 0 0,1 0 0,-1 0 0,1 0 0,53 0 0,-54 0 0,19 0 0,-19 0 16,1 0-16,-1 0 0,1 0 0,0 0 0,17 0 0,-17 0 0,35 0 0,-18 0 0,-17 0 15,-1 0-15,1 0 0,-1 0 0,1 0 0,0 0 0,-1 0 0,1 0 0,0 0 0,35 0 0,-36 0 0,1 0 16,17 0-16,-17 0 0,-1 0 0,1 0 0,0 0 0,17 0 0,-17 0 0,34 0 0,-34 0 15,0 0-15,-1 0 0,1 0 0,0 0 0,17 0 0,-17 0 0,-1 0 0,1 0 0,35 0 16,-36 0-16,1 0 0,17 0 0,-17 0 0,0 0 0,-1 0 0,1 0 0,0 0 0,17 0 16,0 0-16,-17 0 0,-1 0 0,1 0 0,0 0 0,-1 0 0,1 0 0,0 18 0,17-18 15,-18 0-15,1 0 0,0 0 0,-1 0 0,1 0 0,0 0 0,-1 0 0,19 0 16,-19 0-16,1 0 0,0 0 0,-1 0 0,1 0 0,-1 0 0,1 0 0,0 0 0,-1 0 16,19 0-16,-19 0 0,1 0 0,0 0 0,-1 0 0,1 0 0,-1 0 0,1 0 0,0 0 15,-1 0-15,19 0 0,-19 0 0,1 0 0,0 0 0,-1 0 0,18 0 0,-17 0 16,0 0-16,17 0 0,-17 0 0,-1 0 0,1 0 0,0 0 0,-1 0 0,1 0 0,-1 0 15,1 0-15,0 0 0,17 0 0,-17 0 0,-1 0 0,1 0 0,0 0 0,-1 0 0,1 0 16,0 0-16,-1 0 0,36 0 0,-35 0 0,-1 0 0,1 0 0,0 0 0,-1 0 0,1 0 16,0 0-16,-1 0 0,1 0 0,-1 0 0,54 0 0,-53 0 0,-1 0 0,1 0 0,0 0 15,-1 0-15,1 0 0,0 0 0,-1 0 0,18 0 0,-17 0 0,0 0 0,-1 0 0,1 0 0,0 0 0,-1 0 0,1 0 16,246 0 0,-246 0-16,35 0 0,-35 0 0,-1 0 0,1 0 0,0 0 15,17 0-15,-18 0 0,1 0 0,0 0 0,-1 0 0,19 0 0,-19 0 0,1 0 16,0 0-16,-1 0 0,1 0 0,0 0 0,17 0 0,-18 0 0,1 0 0,35 0 0,-35 0 15,-1 0-15,1 0 0,0 0 0,-1 0 0,1 0 0,-1 0 0,1 0 0,0 0 0,52 0 16,-52 0-16,0 0 0,-1 0 0,19 0 0,-19 0 0,1 0 0,-1 0 0,1 0 0,0 0 0,17 0 0,0 0 16,-17 0-16,0 0 0,-1 0 0,1 0 0,-1 0 0,19 0 0,-19 17 0,1-17 0,0 0 0,-1 0 0,71 0 15,-52 0-15,-19 0 0,19 0 0,-19 0 0,1 0 0,0 0 0,-1 0 0,1 0 0,-1 0 0,1 0 0,70 0 16,-52 0-16,-19 0 0,1 0 0,0 0 0,17 18 0,-18-18 0,19 0 0,-19 0 0,19 0 16,-19 0-16,36 0 0,-35 0 0,-1 0 0,1 0 0,0 0 0,-1 0 0,19 0 0,-19 0 0,1 0 0,0 0 0,-1 0 0,1 17 15,52-17-15,-34 0 0,-19 0 0,1 0 0,0 0 0,-1 0 0,1 18 0,0-18 0,-1 0 0,1 0 0,-1 0 16,1 0-16,106 0 0,-107 0 0,18 0 0,-17 0 0,0 0 0,-1 0 0,1 0 0,0 0 0,17 0 0,-17 0 0,-1 0 15,1 0-15,123 18 0,-106-18 0,-17 0 0,0 0 0,-1 0 0,18 0 0,1 17 0,-19-17 16,19 0-16,-19 0 0,1 0 0,123 0 0,-123 0 0,17 0 0,0 0 0,-17 0 0,0 0 0,17 0 0,-18 0 16,1 0-16,0 0 0,17 0 0,-17 0 0,70 0 0,-71 0 0,19 0 0,-19 0 0,1 0 0,0 0 0,17 0 0,-17 0 15,-1 0-15,18 0 0,1 0 0,-19 0 0,36 0 0,18 18 0,-54-18 0,19 0 0,-19 0 0,1 0 0,0 0 0,17 0 16,-17 0-16,-1 0 0,19 0 0,-19 0 0,18 0 0,54 0 0,-72 0 0,19 0 0,-19 0 16,18 0-16,1 0 0,-19 0 0,1 0 0,0 0 0,-1 0 0,19 0 0,17 0 0,-36 0 0,18 0 0,1 0 15,-19 0-15,19 0 0,-19 0 0,1 0 0,0 0 0,52 0 0,-35 0 0,-17 0 16,17 0-16,-17 0 0,0 0 0,-1 0 0,1 0 0,-1 0 0,1 0 0,0 0 0,52 0 0,-52 0 15,0-18-15,-1 18 0,1 0 0,-1 0 0,1 0 0,0 0 0,17 0 0,-17 0 0,-1 0 0,36 0 16,-35-17-16,0 17 0,-1 0 0,18 0 0,-17 0 0,0-18 0,17 18 0,-17 0 0,-1 0 0,36 0 16,-35 0-16,-1 0 0,1 0 0,0 0 0,-1 0 0,1 0 0,0 0 0,-1 0 0,1 0 0,17 0 0,18 0 15,-35 0-15,-1 0 0,19 0 0,-19 0 0,1 0 0,0 0 0,-1 0 0,19 0 16,-19 0-16,1 0 0,-1 0 0,1 0 0,0 0 0,-1 0 0,1 0 16,17 0-16,-17 0 0,0 0 0,-1 0 0,1 0 0,-1 0 15,1 0-15,0 0 0,-1 0 0,1 0 0,0 0 0,-1 0 16,1 0-16,0 0 0,-1 0 0,1 0 0,-1 0 15,1 0-15,0-18 0,-1 18 0,1 0 0,0 0 16,-1 0-16,1 0 0,0 0 0,-1 0 16,1 0-16,0 0 0,-1 0 0,1 0 0,-1 0 15,1 0-15,0 0 0,-1 0 16,1 0-16,0 0 94,-1 0 93,1 0-171</inkml:trace>
  <inkml:trace contextRef="#ctx0" brushRef="#br0" timeOffset="2003.07">7973 5856 0,'17'0'62,"1"0"-62,0 0 0,-1 0 16,1 0-16,0 0 0,-1 0 0,1 0 16,0 0-16,-1 0 0,1 0 0,-1 0 0,1 0 0,0 0 15,-1 0-15,1 0 0,0 0 0,-1 0 0,1 0 0,0 0 0,-1 0 16,1 0-16,-1 0 0,1 0 0,0 0 0,-1 0 0,1 0 15,0 0-15,-1 0 0,36 0 0,-35 0 0,17-18 0,-17 18 0,-1 0 16,1-17-16,0 17 0,-1 0 0,19 0 0,-19 0 0,1 0 0,0 0 0,-1 0 0,1 0 16,-1-18-16,1 18 0,0 0 0,17 0 0,-17 0 0,-1 0 0,1 0 0,0 0 0,-1 0 15,1 0-15,-1-17 0,1 17 0,0 0 0,52-18 0,-52 18 0,0 0 0,-1 0 0,1 0 0,0 0 16,-1 0-16,1 0 0,-1 0 0,1 0 0,0 0 0,35-18 0,-18 18 0,-17 0 0,-1 0 16,406-35-1,-405 35-15,0 0 0,17 0 0,-17 0 0,-1 0 0,19 0 0,-19-18 16,19 18-16,-19 0 0,1 0 0,17 0 0,0 0 0,-17 0 0,0 0 0,-1 0 0,19-17 0,87 17 0,-105 0 15,35 0-15,-36 0 0,1 0 0,0 0 0,17-18 0,0 18 0,-17 0 0,17 0 0,-17 0 0,-1 0 0,124 0 0,-105 0 16,-19 0-16,19 0 0,-19 0 0,18 0 0,-17 0 0,17-18 0,-17 18 0,17 0 0,-17 0 0,17 0 0,-17 0 0,105 0 16,-87 0-16,-1 0 0,-17 0 0,-1 0 0,18 0 0,-17 0 0,17 0 0,-17 0 0,0 0 0,17 0 0,0 0 0,106 0 15,-105 0-15,-1 0 0,-17 0 0,-1 0 0,36 0 0,-18 0 0,-17 0 0,17 0 0,1 0 0,-19 0 0,1 0 0,105 0 16,-105 0-16,17 0 0,0 0 0,-17 0 0,0 0 0,35 0 0,-36 0 0,1 0 0,17 0 0,0 0 0,-17 0 0,17 0 0,124 0 16,-141 0-16,17 0 0,0 0 0,-17 0 0,17 0 0,-17 0 0,17 0 0,18 0 0,-35 0 0,-1 0 0,19 0 0,-1 0 15,124 0-15,-142 0 0,19 0 0,-19 0 0,1 0 0,35 0 0,-18 0 0,-17 0 0,-1 0 0,19 0 0,-1 0 16,0 0-16,106 0 0,-123 0 0,17 0 0,0 0 0,-17 0 0,0 0 0,17 0 0,18 0 0,-35 0 0,-1 0 0,19 0 15,-1 0-15,-18 0 0,177 0 0,-158 0 0,-1 0 0,-17 0 0,-1 0 0,19 0 0,-1 0 16,-17 0-16,17 0 0,-18 0 0,36 0 0,71 0 0,-89 0 0,0 0 0,-17 0 0,17 0 0,-17 0 0,17 0 0,0 0 16,-17 0-16,17 0 0,-17 0 0,0 0 0,140 0 0,-122 0 0,-19 0 0,1 0 0,17 0 0,1 0 0,-19 0 0,18 0 0,-17 0 15,17 0-15,1 0 0,-19 0 0,1 0 0,105 0 0,-70 0 0,-17 0 0,-19 0 0,19 0 0,-19 0 16,18 0-16,-17 0 0,17 0 0,-17 0 0,0 0 0,-1 0 0,107 0 0,-107 0 0,1 0 0,17 0 0,-17 0 16,0 0-16,17 0 0,-18 0 0,1 0 0,0 0 0,-1 0 0,1 0 0,88 0 0,-89 0 0,1 0 0,17 0 0,-17 0 15,0 0-15,-1 0 0,1 0 0,0 0 0,-1 0 0,1 0 0,0 0 0,70 0 0,-53 0 0,-17 0 16,-1 0-16,1 0 0,0 0 0,17 0 0,-18 0 0,1 0 0,35 0 0,-35 0 0,-1 0 15,1 0-15,0 0 0,-1 0 0,1 0 0,0 0 0,-1 0 0,1 0 0,-1 0 0,19 0 0,-19 0 16,1 0-16,0 0 0,-1 0 0,1 0 0,17 0 0,-17 0 0,-1 0 0,36 0 16,-35 0-16,0 0 0,-1 0 0,1 0 0,0 0 0,-1 0 0,1 0 0,35 0 15,-36 0-15,1 0 0,0 0 0,-1 0 0,1 0 0,0 0 0,-1 0 0,1 0 0,-1 0 16,1 0-16,0 0 0,-1 0 0,1 0 0,0 0 0,-1 0 0,1 0 0,0 0 0,-1 0 16,19 0-16,-19 0 0,1 0 0,-1 0 0,1 0 0,0 0 0,17 0 0,-17 0 15,17 0-15,-17 0 0,-1 0 0,1 0 0,-1 0 0,1 0 0,0 0 0,-1 0 0,1 0 16,0 0-16,35 0 0,-36 0 0,1 0 0,0 0 0,-1 0 0,18 0 0,-17 0 15,0 0-15,17 0 0,0 0 0,-17 0 0,0 0 0,-1 0 0,1 0 0,-1 0 16,1 0-16,0 0 0,17 0 0,-17 0 0,-1 0 0,1 0 0,0 0 0,-1 0 16,1 0-16,-1 0 0,1 18 0,17-18 0,-17 0 0,0 0 0,17 0 0,-17 0 15,-1 0-15,1 0 0,-1 0 0,1 0 0,35 0 0,-35 0 0,-1 0 0,1 0 0,0 0 0,-1 0 16,1 0-16,0 0 0,-1 0 0,1 0 0,35 0 0,-36 0 0,1 0 0,0 0 0,-1 0 0,1 0 16,0 0-16,-1 0 0,1 0 0,-1 0 0,1 0 0,0 0 0,35 0 0,-36 0 0,1 0 0,0 0 0,-1 0 15,1 0-15,0 0 0,17 0 0,-18 0 0,1 0 0,0 0 0,17 0 0,-17 0 0,-1 0 16,1 0-16,0 0 0,-1 0 0,1 0 0,17 0 0,-17 0 0,-1 0 0,19 0 0,-19 0 15,1 0-15,0 0 0,-1 0 0,1 0 0,-1 0 0,1 0 0,0 0 0,35 0 0,-36 0 16,1 0-16,0 0 0,-1 0 0,1 0 0,-1 0 0,1 0 16,0 0-16,-1 0 0,1 0 0,0 0 0,-1 0 15,1 0-15,0 0 32,-1 0-17,1 0-15,0 0 0,-1-18 0,1 18 16,-1 0-16,1 0 0,0 0 15,-1 0-15,1 0 0,0 0 16,-1 0-16,1 0 16,0 0-16,-1 0 15,1 0-15,-1 0 16,1 0-16,-18-17 0,18 17 16</inkml:trace>
  <inkml:trace contextRef="#ctx0" brushRef="#br0" timeOffset="3046.25">18045 5045 0,'0'17'63,"0"1"-48,0 0-15,0-1 0,0 1 0,0 0 0,0-1 0,0 1 16,0-1-16,0 1 0,0 0 0,0-1 0,0 1 0,0 0 0,0-1 0,0 1 0,0 0 0,0-1 15,0 1-15,0 0 0,0-1 0,0 1 0,0-1 0,0 1 0,-18-18 0,18 18 16,0-1-16,0 1 0,0 0 0,0-1 0,0 1 0,0 0 0,0-1 16,0 1-16,0-1 0,0 1 0,0 0 0,0-1 15,0 1-15,0 0 0,0-1 16,0 1-16,0 0 0,0-1 16,0 1-16,0-1 0,0 1 15,0 0-15,0-1 16,18-17 78</inkml:trace>
  <inkml:trace contextRef="#ctx0" brushRef="#br0" timeOffset="4374.53">18168 5115 0,'18'0'79,"-1"0"-79,1 0 15,0 0-15,-1 0 0,1 0 16,0 0-16,-1 0 0,1 0 0,-1 0 0,1 0 15,0 0-15,-1 0 0,1 0 0,0 0 0,-18-17 0,17 17 16,54 0 0,-54 0-16,1 0 0,0 0 0,-1 0 15,1 0-15,0 0 0,-1 0 0,1 0 0,0 0 16,-18-18-16,17 18 0,1 0 0,-1 0 0,1 0 16,0 0-16,-1 0 0,1 0 0,0 0 0,-1 0 15,1 0-15,0 0 0,-1-18 0,1 18 0,0 0 16,-1 0-16,1 0 0,-1 0 0,1 0 0,0 0 0,-1 0 15,1 0-15,0 0 0,-1 0 0,1 0 0,0 0 0,-1 0 16,1 0-16,-1 0 0,1 0 0,0 0 0,-1 0 0,1 0 16,17 0-16,54 0 15,-72 0-15,1 0 0,-1 0 0,1 0 0,0 0 0,-1 0 0,1 0 0,0 0 16,-1 0-16,1 0 0,0 0 0,-1 0 0,1 0 0,-1 0 16,1 0-16,0 0 0,-1 0 0,1 0 15,0 0-15,70 0 16,-71 0-1,1 0-15,0 0 0,35 18 16,-36-18 0,1 0-16,0 0 0,-1 0 0,1 0 15,-1 0-15,1 0 0,0 0 16,-1 0-16,1 0 0,0 0 16,-18 18-16,17-18 0,1 0 0,0 0 0,-1 0 0,-17 17 0,18-17 15,0 0-15,-1 0 0,1 0 0,-1 0 0,1 0 0,0 0 0,-1 0 16,-17 18-16,18-18 0,0 0 0,-1 0 0,1 0 0,0 0 0,-1 0 15,1 0-15,-1 0 0,1 0 0,-18 18 0,18-18 0,-1 0 0,1 0 0,0 0 16,-1 0-16,1 0 0,0 0 0,-1 0 16,1 0-16,0 0 0,-1 0 15,-17 17-15,18-17 16,-1 0 0,1 0 46,0 0-62,-1 0 16,1 0-1,-18 18 1,18-18-16,-18 17 62,0 1-62,0 0 16,0-1-16,0 1 0,0 0 16,0-1-16,-18 1 0,18 0 15,0-1-15,0 1 0,-18-18 0,18 18 0,0-1 16,0 1-16,0-1 0,-17-17 0,17 18 0,0 0 16,-18-18-16,18 17 0,0 1 0,-18-18 15,18 18-15,0-1 16,0 1 15,0 0-31,-17-18 16,-1 52-1,1-52-15,17 18 16,-18-18 46,18 18-46,0-1-16,0 1 16,-18-18-1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41:56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16069 10601 0,'18'0'109,"-1"0"-93,1 0-16,0 0 0,-1 0 15,1-18-15,-1 18 0,1 0 0,0 0 16,-1 0-16,1 0 0,-18-17 0,18 17 16,-1 0-16,1 0 0,0 0 15,-1 0 1,1 0-16,0 0 15,-1 0 1,1 0 0,-1 0-1,1 0 17,0 0-17,-1 0 1,1 0 15,-18 17 94,0 1-125,0 0 0,0-1 0,0 1 0,0 0 16,0-1-16,0 1 0,0-1 0,0 1 0,0 0 0,18-1 15,-18 1-15,0 0 0,0-1 0,0 1 0,0 0 0,0-1 0,0 1 0,0-1 16,0 1-16,0 0 0,0-1 0,0 1 0,0 0 0,0-1 16,17-17-16,-17 18 0,0 0 0,0-1 0,0 1 0,0-1 15,0 1-15,0 0 0,0-1 0,0 1 16,18-18-16,-18 18 0,0-1 0,0 1 15,0 0-15,0-1 16,0 1-16,0 0 16,18-1-16,-18 1 0,0-1 15,0 1-15,0 0 16,0 35 0,0-36-16,0 1 0,0 0 15,17-18 1,-34 0 187,17 17-203,-18-17 0,0 0 16,1 0-16,-1 0 0,0 0 15,1 0-15,-1 0 0,18 18 0,-18-18 16,1 0-16,-1 0 0,1 0 15,-1 0-15,0 0 16,1 0-16,-1 0 16,0 0-16,1 0 15,-1 0 32,0 0 0</inkml:trace>
  <inkml:trace contextRef="#ctx0" brushRef="#br0" timeOffset="7153.17">16845 9966 0,'0'18'94,"0"-1"-94,-17-17 0,17 18 15,-18-18-15,18 18 0,0-1 0,-18 1 0,1-18 16,17 17-16,-18-17 0,18 18 0,0 0 0,-18-18 0,18 17 0,-17-17 16,17 18-16,-18-18 0,18 18 0,0-1 0,-18-17 0,18 18 0,-17-18 0,17 18 15,-18-18-15,18 17 0,-18-17 0,18 18 0,-17-1 0,17 1 0,-18-18 16,18 18-16,0-1 0,-17-17 0,-1 0 0,18 18 0,-18-18 15,18 18-15</inkml:trace>
  <inkml:trace contextRef="#ctx0" brushRef="#br0" timeOffset="7675.02">16422 10178 0,'17'0'78,"-17"17"-78,0 1 0,0 0 0,18-18 0,-18 17 0,0 1 0,18-1 16,-18 1-16,0 0 0,0-1 0,17-17 0,-17 18 0,18-18 15,-18 18-15,0-1 0,0 1 0,0 0 0,18-18 16,-18 17-16,0 1 0,17-18 31,1 0 16,0 0-31,-1 0-1,-17-18 1,18 18-16,-18-17 0,17 17 0,1 0 16,-18-18-16,0 0 0,18 18 0,-18-17 15,17 17-15,1-18 16,0 18-16,-18-18 15,17 18-15,-17-17 16</inkml:trace>
  <inkml:trace contextRef="#ctx0" brushRef="#br0" timeOffset="9343.03">17039 9260 0,'0'18'125,"0"0"-125,-17-18 0,17 17 16,-18 1-16,18 0 0,0-1 16,0 1-16,0 0 0,-18-1 15,18 1-15,0-1 0,0 1 16,0 0-16,0-1 15,0 1-15,18 0 16,0-18-16,-18 17 16,17-17-16,1 0 47,-18-17-32,17 17-15,-17-18 0,18 18 16,-18-18-16,18 18 0,-18-17 0,17 17 0,-17-36 0,18 36 0,0-17 15,-18-1-15,17 18 0,-17-17 0,18-1 0,0 0 16,-1 18-16,-17-17 0,0-1 16,18 18-16,-18-18 31,0 1-15,-18 17 30,18-18-46,-17 18 16,-1 0 0,18-18-16,-18 18 15,1 0 1,-1 0 15</inkml:trace>
  <inkml:trace contextRef="#ctx0" brushRef="#br0" timeOffset="10216.04">16986 9719 0,'18'0'63,"0"0"-63,-1 0 15,1 0-15,-18-18 0,17 18 0,1 0 16,0 0-16,-18-17 0,17 17 0,1 0 0,0-18 0,-1 18 16,1 0-16,-18-18 0,18 18 0,-1 0 0,1 0 15,-1 0-15,-17-17 0,18 17 0,0 0 0,-1 0 16,1 0-16,-18-18 0,18 18 16,-1 0-16,-17-17 0,18 17 0,0 0 31</inkml:trace>
  <inkml:trace contextRef="#ctx0" brushRef="#br0" timeOffset="10661.03">17233 9666 0,'0'18'46,"0"-1"-46,0 1 0,0 0 16,-17-1-16,17 1 0,0 0 16,0 34-1,0-34-15,17-18 16,-17 18-16,0-1 0,0 1 16,0 0-1</inkml:trace>
  <inkml:trace contextRef="#ctx0" brushRef="#br0" timeOffset="11057.28">17339 9842 0,'18'0'31,"-1"0"-31,1 0 16,0 0-16,-1 0 15,-17-17-15,18 17 0,-1 0 0,1 0 16,0-18-16,-1 18 15,1 0-15,-18-17 16,18 17-16</inkml:trace>
  <inkml:trace contextRef="#ctx0" brushRef="#br0" timeOffset="11452.04">17604 9472 0,'0'35'16,"0"-17"-16,0 0 0,0-1 15,0 1-15,0 0 0,0-1 0,0 1 0,0-1 0,0 1 16,0 0-16,0-1 0,0 1 0,0 0 0,0-1 0,0 1 0,0 0 16,0-1-16,0 1 0,0-1 0,0 1 0,-18-18 0,18 18 0,0-1 0,0 1 15,0 0-15,0-1 0,0 19 16</inkml:trace>
  <inkml:trace contextRef="#ctx0" brushRef="#br0" timeOffset="12478.09">17074 9931 0,'0'17'62,"0"1"-46,0 0-16,0-1 0,0 1 16,0 0-1,0-1-15,0 1 0,0-1 16,0 1 0,0 0-1,18-18 32,0 0-31,-1 0-16,1 0 15,0 0-15,-1 0 16,1 0-16,-18-18 16,18 18-16,-1 0 0,1 0 15,-1 0-15,1 0 0,-18-18 0,18 18 16,-1 0-16,1 0 0,0-17 0,-1 17 15,1 0-15,0 0 0</inkml:trace>
  <inkml:trace contextRef="#ctx0" brushRef="#br0" timeOffset="13086.41">17780 9084 0,'18'0'16,"-1"0"-16,1 0 0,0 0 16,-1 0-16,1 0 15,-1 0-15,-17 18 0,0-1 0,18-17 0,0 0 16,-1 0-16,-17 18 0,18-18 0,0 0 0,-18 18 0,17-18 15,1 0-15,-18 17 0,18-17 0,-18 18 0,17-18 16,1 0-16,0 18 16</inkml:trace>
  <inkml:trace contextRef="#ctx0" brushRef="#br0" timeOffset="13523.09">17903 9490 0,'18'0'63,"0"0"-63,-1 0 0,1-18 0,0 18 15,-1 0-15,1 0 0,0 0 0,-1 0 0,-17-18 0,18 18 0,0 0 0,-1 0 16,1 0-16,-1 0 0,1 0 0,0 0 0,-1 0 0,1-17 16,0 17-16,-1 0 0,1 0 15</inkml:trace>
  <inkml:trace contextRef="#ctx0" brushRef="#br0" timeOffset="14769.89">18027 9648 0,'0'18'78,"-18"-18"-78,18 18 0,-17-18 0,17 17 0,-18 1 15,18 0-15,-18-18 16,18 17-16,0 1 0,-17-18 0,17 18 16,0-1-16,-18-17 0,18 18 0,0-1 15,0 1-15,0 0 0,0-1 16,-18 1-16,18 0 31,18-18-15,0 0-1,-1 0-15,1 0 0,0 0 16,-1 0-16,1 0 0,0 0 16,-1 0-1,1 0 1,0 0-16,-18-18 15,0 0-15,17 18 0,1-17 16,-18-1-16,17 18 16,-17-18-16,0 1 15,18 17-15,-18-18 0,0 1 16,-18 17 0,18-18-16,0 0 15,-17 18-15,-1 0 16,1 0 15,-1 0 0,0 0-15,1 0 0,-1 0 15</inkml:trace>
  <inkml:trace contextRef="#ctx0" brushRef="#br0" timeOffset="15187.05">18203 9648 0,'18'0'63,"0"0"-63,-1 0 0,1 0 15,35 0 1,-36 0-16,-17-17 0,18 17 16,0 0-16,-1 0 15,-17-18 1,18 18 15</inkml:trace>
  <inkml:trace contextRef="#ctx0" brushRef="#br0" timeOffset="15591.06">18309 9807 0,'18'0'63,"-1"0"-47,1 0-16,0 0 0,-18-17 15,17 17-15,1 0 16,0 0 15,-18-18 16</inkml:trace>
  <inkml:trace contextRef="#ctx0" brushRef="#br0" timeOffset="15999.06">18486 9454 0,'0'18'63,"0"0"-63,0-1 0,0 1 0,0 0 16,0-1-16,0 1 0,0 0 0,0-1 0,0 1 15,0-1-15,0 1 0,0 0 0,0-1 16,0 1-16,0 0 0,0-1 0,0 1 0,0 0 15,0-1-15,0 1 0,0-1 0,0 1 16,0 0-16,0-1 0,0 1 0,0 0 16,0-1-16,0 1 15</inkml:trace>
  <inkml:trace contextRef="#ctx0" brushRef="#br0" timeOffset="17258.27">18292 10107 0,'0'18'47,"0"-1"-32,0 1 1,0 0 0,0-1-1,0 1 1,0 0 0,17-18-16,1 17 15,-1-17 1,-17 18-1,18-18-15,0 0 16,-18 17-16,17-17 47,1 0-31,0 0-1,-1 0-15,1 0 16,0 0-16,-18-17 0,17 17 15,1 0 1,-18-18 62,0 1-78,-18 17 0,18-18 16,0 0-16,-17 18 0,17-17 0,0-1 15,-18 18-15,18-18 0,0 1 0,-18-1 16,18 0-16,-17 18 0,17-17 16,0-1-16,-18 18 47,0 0-16,1 0-16,-1 0 1,0 0 0,18 18 15,-17-18-15,17 17 30,0 1-14,0 0-17</inkml:trace>
  <inkml:trace contextRef="#ctx0" brushRef="#br0" timeOffset="91757.41">7726 13264 0,'17'0'32,"1"0"-32,0 0 0,-1 0 15,1 0-15,0 0 0,-1 0 0,1 0 16,0 0-16,-1 0 0,1 0 0,0 0 0,-1 0 15,1 0-15,-1 0 0,1 0 0,0 0 16,-1 0-16,1 0 0,0 0 0,-1 0 16,36 0-1,-35 0-15,-18 18 16,17-18-16,-17 18 0,18-1 0,0-17 16,-18 18-16,17 0 0,-17-1 0,0 1 0,18-18 15,-18 18-15,18-1 0,-1 1 0,-17-1 0,0 1 0,0 0 0,18-1 16,-18 1-16,0 0 0,0-1 0,0 1 0,18 0 0,-18-1 0,0 1 15,0-1-15,0 1 0,0 0 0,0-1 0,0 1 0,0 0 0,0-1 0,0 1 16,0 0-16,0 17 0,0-17 0,0-1 0,0 1 0,0-1 0,-18-17 0,18 18 0,0 0 0,0-1 16,-18 1-16,1 0 0,17-1 0,0 1 0,-18 0 0,18-1 0,0 1 0,-18-1 15,18 1-15,-17 17 0,-1-35 0,18 18 0,-18-18 0,18 18 0,0-1 16,-70 72 0,52-89-16,18 17 0,-17-17 0,-1 0 0,18 18 0,-18-18 15,18 17-15,-17-17 0,17 18 0,-18-18 0,0 0 0,18 18 0,-17-18 16,17 17-16,-18-17 0,1 0 0,17 18 0,-18-18 15,18 18-15,-18-18 0,1 0 0,17 17 0,-18-17 16,18 18-16,0 0 0,-18-18 0,18 17 0,-17-17 16,17 18-16,0-1 0,-18-17 0,18 18 0,0 0 15,0-1-15,0 1 0,-18-18 0,18 18 0,0-1 0,0 1 16,0 0-16,0-1 0,0 1 0,0-1 16,0 1-16,0 0 0,0-1 0,0 1 15,0 0-15,0-1 0,0 1 0,0 0 0,0-1 16,0 1-16,0-1 0,0 1 0,18-18 0,-18 18 0,0-1 15,0 1-15,0 0 0,18-18 0,-18 17 0,17-17 0,-17 18 16,0 0-16,0-1 0,0 1 0,0 0 16,0-1-16,0 1 15,0-1 1</inkml:trace>
  <inkml:trace contextRef="#ctx0" brushRef="#br0" timeOffset="92694.19">7779 15663 0,'0'18'63,"17"-18"-63,1 0 15,0 0-15,-1 0 16,1 0-16,-18-18 63,0 1-63,0-1 0,0 0 0,0 1 15,0-1-15,0 1 0,0-1 16,0 0-1,-18 18-15,1 0 79,-1 0 14,18 18-77,-18-18-16,18 18 16,0-1-16,-17-17 0,17 18 15,0-1-15,-18-17 0,18 18 0,0 0 31,0-1 16,18-17-31,-1 0 0,1 0 15,0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6.32372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0-05-01T11:43:30.9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25347 1865 0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6:51:3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16528 4392 0,'17'0'15,"1"0"48,0 0-48,-1 0-15,1 0 0,-1 0 0,1 0 0,0 0 16,-1 0-16,1 0 0,0 0 0,-1 0 0,1 0 0,-18-18 0,18 18 0,-1 0 0,1 0 0,0 0 0,17 0 16,-18 0-16,1 0 0,0 0 0,-1 0 0,1 0 0,0 0 0,-1 0 0,1 0 0,17 0 0,-17 0 0,-1 0 0,19 0 0,-19 0 15,19 0-15,-19 0 0,1 0 0,0 0 0,17 0 0,-18 0 0,1 0 0,17 0 0,-17 0 0,35 0 0,-18 0 0,-17 0 0,-1 0 0,19 0 16,-19 0-16,19 0 0,-19 0 0,1 0 0,35 0 0,-35 18 0,17-18 0,-18 0 0,19 0 0,-19 0 0,1 0 0,53 0 0,-54 0 0,18 0 15,-17 0-15,17 0 0,-17 18 0,17-18 0,-17 0 0,17 0 0,-17 0 0,17 0 0,-17 17 0,17-17 0,0 0 0,-17 0 0,53 0 0,-36 0 16,-18 0-16,19 0 0,-19 0 0,1 18 0,17-18 0,1 0 0,-19 0 0,1 0 0,17 0 0,-17 0 0,-1 0 0,1 18 0,17-18 0,-17 0 0,17 0 16,-17 0-16,-1 0 0,19 0 0,-19 0 0,19 0 0,-19 0 0,19 0 0,-19 0 0,1 0 0,17 0 0,-17 0 0,-1 0 0,19 17 0,-19-17 15,19 0-15,-19 0 0,19 0 0,-19 0 0,18 18 0,1-18 0,-19 0 0,19 0 0,-19 0 0,1 0 0,0 0 0,-1 0 16,19 0-16,-19 0 0,1 0 0,-1 0 0,1 18 0,0-18 0,-1 0 0,1 0 0,0 0 0,17 0 0,-17 0 0,17 0 0,-18 0 16,1 0-16,0 0 0,-1 0 0,1 0 0,-18 17 0,35-17 0,-17 0 0,0 0 0,-1 0 0,1 0 0,17 0 0,-17 0 15,-1 0-15,19 0 0,-19 0 0,1 0 0,0 0 0,-1 0 0,1 0 0,-1 0 0,1 0 0,0 0 16,-1 0-16,1 0 0,0 0 0,17 0 0,-17 0 0,-1 0 0,1 0 0,0 0 0,-1 0 15,1 0-15,-1 0 0,1 0 0,0 0 0,-1 0 0,1 0 0,0 0 0,87 18 32,-87-18-32,0 0 15,-1 0 17</inkml:trace>
  <inkml:trace contextRef="#ctx0" brushRef="#br0" timeOffset="3187.72">11748 9754 0,'17'0'31,"1"0"-16,-1 0-15,1 0 16,0 0-16,-1 0 16,1 0-16,0 0 0,-1 0 15,1 0-15,0 0 0,-1 0 0,1 0 0,-1 0 16,1 0-16,0 0 0,-1 0 0,1 0 0,0 0 16,-1 0-16,1 0 0,0 0 0,-1 0 0,1 0 15</inkml:trace>
  <inkml:trace contextRef="#ctx0" brushRef="#br0" timeOffset="4001.35">11624 9895 0,'18'0'47,"-1"0"-47,1 0 15,0 0-15,-1 0 16,1 0-16,0 0 0,-1 0 0,1 0 15,-1 0-15,1 0 0,0 0 16,-1 0-16,1 0 0,0 0 16,-1 0-16,1 0 15,0 0-15,-1 0 0,1-17 0,-1 17 16,1 0-16,0 0 0,-1 0 0,1 0 0,0 0 16,-1 0-16,1 0 0,0 0 0,-1 0 0,1 0 0,-1 0 15,-17-18-15,18 18 0,0 0 0,-1 0 0,1 0 0,0 0 16,-1 0-16,1 0 0,0 0 0,-1 0 15,1 0-15,-1 0 0</inkml:trace>
  <inkml:trace contextRef="#ctx0" brushRef="#br0" timeOffset="5779.04">14376 12206 0,'0'-18'15,"17"18"-15,1 0 16,0 0-16,-1 0 16,1 0-16,0 0 15,-1 0-15,1 0 16,17 0 0,-17 0-16,-1 0 15,1 0 1,0 0-16,-1 0 0,1 0 15,0 0-15,-1 0 0,1 0 0,-1 0 16,1 0-16,0 0 16,-1 0 31,1 0-47,0 0 15,-1 0 1,1 0-1</inkml:trace>
  <inkml:trace contextRef="#ctx0" brushRef="#br0" timeOffset="8105.65">14305 12312 0,'18'0'62,"-1"0"-31,1 0-15,0 0 0,-1 0-16,-17-18 0,18 18 15,0 0-15,-1 0 16,1 0-16,0 0 15,34 0 1,-52-17 0,18 17-16,0 0 0,-1 0 15,1 0-15,0 0 16,-1 0 0,1 0-16,0 0 0,-1 0 15,1 0 1,-1 0-16,1 0 0,0 0 15,-1 0 1,1 0-16,0 0 16,-1 0-1,1 0 1,0 0-16,-1 0 16,1 0-1,-1 0-15,1 0 16,0 0-16,-1 0 15,1 0 1,0 0 0,-1 0-1,1 0 1,0 0 15,-1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4:59:30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11677 5433 0,'18'0'16,"-1"0"31,1 0-32,0 0 1,-1 0 0,1 0-16,-1 0 0,1 0 15,0 0-15,-1 0 16,1 0-16,0 0 0,-1 0 15,1 0-15,0 0 0,-1 0 16,1 0-16,-1 0 0,1 0 0,0 0 0,-1 0 16,1 0-16,0 0 0,-1 0 0,1 0 0,0 0 0,-1 0 15,1-18-15,-1 18 0,1 0 0,0 0 0,-1 0 0,1 0 0,0 0 16,-1 0-16,1 0 0,17-17 0,-17 17 0,-1 0 0,1 0 16,0 0-16,17 0 0,-17 0 0,-1 0 0,1 0 0,0 0 15,-1 0-15,1 0 0,0 0 0,-1-18 0,1 18 0,-1 0 16,1 0-16,0 0 0,-1 0 0,1 0 0,0 0 0,-1 0 0,1 0 15,0 0-15,-18-18 0,17 18 0,1 0 0,-1 0 0,1 0 0,0 0 16,123 0 0,-123 0-16,-1 0 0,1 0 0,-1-17 0,1 17 0,0 0 0,35 0 15,-36 0-15,1 0 0,0 0 0,-1 0 0,1 0 0,-1 0 0,1 0 16,0 0-16,-1 0 0,1 0 0,0 0 0,-1 0 0,1 0 0,0 0 0,-1 0 16,1 0-16,-1 0 0,1 0 0,0 0 0,-1 0 0,1 0 0,0 0 15,-1 0-15,1 0 0,0 0 0,-1 0 0,1 0 0,-1 0 16,1 0-16,0 0 0,-1 0 0,1 0 0,0 0 0,-1 0 0,1 0 15,0 0-15,-1 0 0,1 0 0,0 0 0,-1 0 0,1 0 16,-1 0-16,1 0 0,0 0 0,-1 0 0,1 0 0,0 0 16,-1 0-16,1 0 0,0 0 0,-1 0 0,1 0 0,-1 0 0,1 0 0,0 0 15,-1 0-15,1 0 0,0 0 0,-1 0 0,1 0 0,0 0 0,-1 0 16,1 0-16,0 0 0,-1 0 0,1 0 0,-1 0 0,1 0 16,0 0-16,-1 0 0,1 0 0,0 0 0,-1 0 0,1 0 0,0 0 15,-1 0-15,1 0 0,-1 0 0,1 0 0,0 0 16,-1 0-16,1 0 0,0 0 0,-1 0 0,1 0 0,0 0 0,-1 0 15,1 0-15,-1 0 0,1 0 0,0 0 0,-1 0 16,1 0-16,0 0 0,-1 0 0,1 0 0,0 0 0,-1 0 16,1 0-16,-1 0 0,1 0 0,0 0 0,-1 0 0,1 0 15,0 0-15,-1 0 0,1 0 0,0 0 0,-1 0 0,1 0 16,0 0-16,-1 0 0,1 0 0,-1 0 0,1 0 0,0 0 16,-1 0-16,1 0 0,0 0 0,-1 0 0,-17 17 0,18-17 0,0 0 0,-1 0 15,1 0-15,-1 0 0,1 0 0,0 0 0,-1 0 0,1 0 16,0 0-16,-1 0 0,1 0 0,0 0 0,-1 0 0,1 0 15,0 0-15,-1 0 0,1 0 0,-1 0 0,1 0 0,0 0 16,-1 0-16,1 0 0,0 0 0,-1 0 0,1 0 16,0 0-16,-1 0 0,1 0 0,-1 0 0,1 0 0,0 0 15,-1 0-15,1 0 0,0 0 0,-1 0 0,1 0 16,0 0-16,-1 0 0,1 0 0,-1 0 0,1 0 0,0 0 16,-1 0-16,1 0 0,0 0 0,-1 0 0,1 0 15,0 0-15,-1 0 0,1 0 0,-1 0 0,1 0 0,0 0 16,-1 0-16,1 0 0,0 0 0,-1 0 0,1 0 0,0 0 0,-1 0 15,1 0-15,0 0 0,-1 0 0,1 0 0,-1 0 16,1 0-16,0 0 0,-1 0 0,1 0 0,0 0 0,-1 0 0,1 0 16,0 0-16,-1 0 0,1 0 0,-1 0 0,1 0 0,17 0 15,-17 0-15,0 0 0,-1 0 0,1 0 0,0 0 0,-1 0 16,1 0-16,0 0 0,-1 0 0,1 0 0,-1 0 0,1 0 0,0 0 0,-1 0 16,1 0-16,0 0 0,-1 0 0,1 0 0,0 0 0,-1 0 0,1 0 15,17 0-15,-17 0 0,-1 0 0,1 0 0,0 0 0,-1 0 0,1 0 16,0 0-16,-1 0 0,1 0 0,-1 0 0,1 0 0,0 0 0,-1 0 0,1 0 0,0 0 15,-1 0-15,19 0 0,-19 0 0,1 0 0,-1 0 0,1 0 0,0 0 0,-1 0 16,1 0-16,0 0 0,35 0 0,-36 0 0,1 0 0,0 0 0,-1 0 0,18 0 16,-17 0-16,0 0 0,17 0 0,-17 0 0,-1 0 0,1 0 0,0 0 0,-1 0 0,1 0 0,-1 0 15,1 0-15,0 0 0,-1 0 0,1 0 0,35 0 0,-35 0 0,-1 0 0,1 0 0,0 0 0,-1 0 16,1 0-16,-1 0 0,1 0 0,0 0 0,70 0 0,-70 0 0,17 0 0,-18 0 0,1 0 16,0 0-16,-1 0 0,1 0 0,0 0 0,-1 0 0,71 0 0,-70 0 0,0 0 0,-1 0 15,1 0-15,0 0 0,-1 0 0,1 0 0,0 0 0,-1 0 0,18 0 0,1 0 0,-1 0 0,-17 0 0,17 0 16,-17 0-16,-1 0 0,1 0 0,0 0 0,-1 0 0,1 0 0,-1 0 0,72 0 0,-72 0 15,1 0-15,0 0 0,-1 0 0,18 0 0,-17 0 0,0 0 0,17 0 0,-17 0 0,35 0 0,-36 0 16,1 0-16,0 0 0,17 0 0,-18 0 0,1 0 0,0 0 0,-1 0 0,1 0 0,17 0 0,18 0 16,-18 0-16,-17 0 0,17 0 0,-17 0 0,17 0 0,-17 0 0,0 0 0,-1 0 0,1 0 0,70 0 15,-70 0-15,-1 0 0,1 0 0,17 0 0,-17 0 0,-1 0 0,1 0 0,0 0 0,-1 0 0,1 0 0,0 0 0,70 0 16,-70 0-16,-1 0 0,18 0 0,1 0 0,-19 0 0,19 0 0,-1 0 0,-17 0 0,-1 0 0,36 0 16,-18 0-16,-17 0 0,17 0 0,-17 0 0,0 0 0,-1 0 0,1 0 0,0 0 0,-1 0 0,89 0 15,-71 0-15,-17 0 0,0 0 0,-1 0 0,1 0 0,-1 0 0,1 0 0,0 0 0,-1 0 16,1 0-16,53 0 0,-54 0 0,1 0 0,-1 0 0,1 0 0,0 0 0,-1 0 0,1 0 0,17 0 15,248 0 1,-195 0-16,-71 0 0,1 0 0,0 0 0,-1 0 0,1 0 0,0 0 0,-1 0 0,18 0 16,-17 0-16,88 0 0,-88 0 0,-1 0 0,1 0 0,0 0 0,-1 0 0,1 0 0,-1 0 15,1 0-15,0 0 0,-1 0 0,1 0 0,-18-17 0,71 17 0,-36 0 0,-18 0 0,1 0 0,0 0 0,-1 0 16,1 0-16,0 0 0,-1 0 0,1 0 0,70 0 0,-70 0 0,-1 0 0,1 0 16,0 0-16,-1 0 0,19 0 0,-19 0 0,18 0 0,-17 0 0,0 0 0,-1 0 0,1 0 0,0 0 15,-1 0-15,1 0 0,0 0 0,17 0 0,-17 0 0,-1 0 0,1 0 0,-1 0 0,1 0 0,0 0 16,-1 0-16,1 0 0,0 0 0,-1 0 0,1 0 0,0 0 0,-1 0 0,1 0 15,-1 0-15,1 0 0,0 0 0,-1 0 0,1 0 0,0 0 0,-1 0 16,1 0-16,0 0 0,-1 0 0,1 0 0,0 0 0,-1 0 16,1 0-16,-1 0 0,1 0 0,0 0 0,-1 0 15,1 0-15,0 0 0,-1 0 0,1 0 0,0 0 16,-1 0-16,1 0 0,-1 0 0,1 0 16,0 0-16,-1 0 0,1 0 0,0 0 15,-1 0-15,1 0 0,0 0 0,-1 0 16,1 0-16,-1 0 0,1 0 0,0 0 0,-1 0 15,1 0-15,0 0 0,-1 0 0,1 0 16,0 0-16,-1 0 0,1 0 0,-1 0 16,1 0-16,0 0 0,-1 0 15,1 0 17</inkml:trace>
  <inkml:trace contextRef="#ctx0" brushRef="#br0" timeOffset="4597.34">6650 6368 0,'18'0'93,"-1"0"-77,1 0-16,-1 0 16,1 0-16,0 0 0,-1 0 0,1 0 15,0 0-15,-1 0 0,1 0 0,0 0 0,-1 0 0,1 0 16,-1 0-16,1 0 0,0 0 0,-1 0 0,1 0 0,0 0 0,-1 0 0,19 0 0,-1 0 16,-18 0-16,1 0 0,0 0 0,17 0 0,-17 0 0,-1 0 0,1 0 0,0 0 0,-1 0 0,71 0 15,-70 0-15,0 0 0,17 0 0,-17 0 0,17 0 0,-17 0 0,-1 0 0,18 0 0,-17 0 0,0 0 16,176-18-16,-177 18 0,1 0 0,35 0 0,-35 0 0,17 0 0,-17 0 0,17 0 0,0 0 0,-17 0 15,17 0-15,124 0 0,-124 0 0,0 0 0,1 0 0,-1 0 0,-18 0 0,19 0 0,-1 0 0,0 0 0,1 0 16,-1 0-16,0 0 0,159 0 0,-159 0 0,1 0 0,-1 0 0,0 0 0,18 0 0,-18 0 0,18 0 16,-35 0-16,17 0 0,1 0 0,-1 0 0,-17 0 0,87 0 0,-16 0 0,-54 0 0,0 0 0,36 0 0,-54 0 15,19 0-15,34 0 0,-35 0 0,-17 0 0,176 0 0,-176 0 0,35 0 0,-18 0 0,-17 0 0,-1 0 16,18 0-16,36 0 0,-53 0 0,52 0 0,-52 0 0,88 0 0,-89 0 0,1 0 0,53 0 0,-54 0 16,1 0-16,17 0 0,-17 0 0,-1 0 0,19 0 0,-19 0 0,1 0 0,0 0 0,70 0 0,-71 0 0,1 0 0,0 0 0,-1 0 15,1 0-15,0-18 0,-1 18 0,1 0 0,-1 0 0,1 0 0,0 0 0,52 0 0,-34 0 0,-19 0 16,1 0-16,-1 0 0,1 0 0,0 0 0,-1-17 0,1 17 0,53 0 0,-36 0 15,-17 0-15,-1 0 0,1 0 0,-1 0 0,1 0 0,0 0 0,-1 0 0,36 0 16,-35 0-16,0 0 0,17 0 0,-18 0 0,1 0 0,0-18 0,-1 18 0,36 0 16,-35 0-16,0 0 0,-1 0 0,1 0 0,0 0 0,-1 0 0,1 0 0,-1 0 0,1 0 0,0 0 0,35 0 15,-36 0-15,1 0 0,0 0 0,-1 0 0,1 0 0,-1 0 0,1 0 0,0 0 0,17 0 0,-17 0 0,35 0 16,-36 0-16,1 0 0,-1 0 0,1 0 0,0 0 0,-1 0 0,1 0 0,0 0 0,-1 0 0,36 0 16,-35 0-16,-1 0 0,1 0 0,0 0 0,-1 0 0,1 0 0,0 0 0,17 0 0,-17 0 15,17 0-15,-17 0 0,-1 0 0,1 0 0,-1 0 0,19 0 0,-19 0 0,1 0 16,0 0-16,17 0 0,-17 0 0,-1 0 0,1 0 0,-1 0 0,1 0 0,17 0 15,-17 0-15,0 0 0,17 0 0,-17 0 0,17 0 0,-17 0 0,-1 0 0,1 0 0,-1 0 16,230 0 0,-229 0-16,0 0 0,-18 18 0,17-18 0,1 0 0,0 0 0,-1 0 0,1 0 0,-1 0 15,1 0-15,17 0 0,-17 0 0,17 0 0,-17 0 0,0 0 0,-1 0 0,1 0 0,-1 0 16,1 0-16,0 0 0,-1 0 0,107 0 0,-106 0 16,-1 0-16,18 0 0,-17 0 0,17 0 0,-17 0 0,0 0 0,-1 0 15,1 0-15,0 0 0,17 0 0,-18 0 0,1 0 0,0 0 0,-1 0 0,1 0 16,0 0-16,-1 0 0,1 0 0,0 0 0,-1 0 0,1 0 0,17 0 0,-17 0 15,-1 0-15,1 0 0,0 0 0,-1 0 0,1 0 0,0 0 0,17 0 0,-17 0 16,17 0-16,-18 0 0,1 0 0,0 0 0,-1 0 0,1 0 0,17 0 16,-17 0-16,0 0 0,-1 0 0,1 0 0,-1 0 0,1 0 0,0 0 0,-1 0 0,36 0 15,-35 0-15,17 0 0,-17 0 0,-1 0 0,1 0 0,0 0 0,-1 0 0,36 0 16,-35 0-16,0 0 0,-1 0 0,1 0 0,0 0 0,17 0 0,-18 0 0,1 0 0,35 0 16,-35 0-16,-1 0 0,1 0 0,0 0 0,-1 0 0,1 0 0,-1 0 0,1 0 0,0 0 0,-1 0 15,36-18-15,-35 18 0,0 0 0,-1 0 0,1 0 0,0 0 0,-1 0 0,1 0 0,-1 0 16,1 0-16,35 0 0,-35 0 0,-1 0 0,1 0 0,0 0 0,-1 0 0,1-18 0,-1 18 0,1 0 15,123 0-15,-123 0 0,-1 0 0,1 0 0,17 0 16,36 0-16,-53 0 0,-1 0 0,1 0 0,-1 0 0,1 0 0,0 0 16,-1 0-16,1 0 0,0 0 0,52 0 0,-52 0 0,17 0 0,-17 0 0,-1 0 15,1-17-15,0 17 0,17 0 0,-17 0 0,17 0 0,-17 0 0,-1 0 0,1 0 0,-1 0 0,1 0 0,0 0 16,-1 0-16,1 0 0,0 0 0,-1 0 0,19 0 0,-1 0 0,-17-18 0,-1 18 0,1 0 16,-1 0-16,1 0 0,0 0 0,-1 0 0,1 0 0,35 0 0,-35 0 0,17 0 15,-18 0-15,1 0 0,0 0 0,-1 0 0,1 0 0,0 0 0,17 0 0,-17 0 16,-1 0-16,1 0 0,-1 0 0,1 0 0,0 0 0,-1 0 0,1 0 0,17 0 0,-17-17 15,17 17-15,-17 0 0,-1 0 0,1 0 0,35 0 0,-35 0 16,-1 0-16,1 0 0,0 0 0,-1 0 0,1 0 0,0 0 0,-1 0 0,18 0 16,-17 0-16,0 0 0,-1 0 0,19 0 0,-19 0 0,19 0 0,-19 0 0,36 0 15,-35 0-15,-1 0 0,1 0 0,0 0 0,-1 0 0,1 0 0,0 0 0,-1 0 0,36 0 16,-35 0-16,-1 0 0,1 0 0,0 0 0,-1-18 0,1 18 0,0 0 0,-1 0 0,1 0 16,17 0-16,-17 0 0,-1 0 0,1 0 0,0 0 0,-1 0 0,1 0 0,0 0 0,-1 0 0,1 0 0,52 0 15,-52 0-15,0 0 0,-1 0 0,1 0 0,0 0 0,-1 0 0,1 0 0,0 0 0,70 0 16,-71 0-16,1 0 0,0 0 0,-1 0 0,1 0 0,0 0 0,-1 0 0,1 0 15,17 0-15,-17 0 0,17 0 0,-17 0 0,-1 0 0,1 0 0,0 0 0,-1 0 0,1 0 0,0 0 0,-1 0 16,1 0-16,-1 0 0,36 0 0,-35 0 0,0 0 0,-1 0 0,1 0 0,0 0 0,17 0 0,-17 0 16,-1 0-16,1 0 0,35 0 0,-36 0 0,1 0 0,0 0 0,17 0 0,-17 0 15,-1 0-15,1 0 0,-1 0 0,1 0 0,17 0 0,-17 0 0,0 0 0,-1 0 0,-17-18 0,18 18 0,0 0 0,17 0 16,-18 0-16,1 0 0,70 0 0,-70 0 0,0 0 0,-1 0 0,1 0 16,-1 0-16,1 0 0,0 0 0,17 0 0,-17 0 0,35 0 0,-36 0 0,1 0 0,0 0 0,-1 0 15,1 0-15,-1 0 0,1 0 0,0 0 0,-1 0 0,54 0 0,-53 0 0,-1 0 0,1 0 16,-1 0-16,19 0 0,-19 0 0,1 0 0,0 0 0,-1 0 0,1 0 0,70 0 0,-70 0 15,-1 0-15,1 0 0,0 0 0,17 0 0,-17 0 0,17 0 0,-17 0 0,-1 0 0,54 0 0,-54 0 16,19 0-16,-19 0 0,1 0 0,0 0 0,-1 0 0,1 0 0,-1 0 0,1 0 0,17 0 0,1 0 16,-1 0-16,0-17 0,-17 17 0,-1 0 0,1 0 0,0 0 0,-1 0 0,1 0 0,35 0 15,-35 0-15,-1 0 0,1 0 0,0 0 0,-1 0 0,1 0 0,-1 0 0,1 0 0,0 0 0,-1 0 0,36 0 16,-35 0-16,0 0 0,-1 0 0,1 0 0,17 0 0,-17 0 0,-1 0 0,1 0 0,53 0 16,-54 0-16,1 0 0,0 0 0,-1 0 0,1 0 0,-1 0 0,1 0 0,0 0 0,-1 0 15,36 0-15,-53-18 0,18 18 0,0 0 0,-1 0 0,1 0 0,-1 0 0,1 0 0,0 0 0,-1 0 16,19 0-16,-19 0 0,1 0 0,0 0 0,-1 0 0,1 0 0,-1 0 15,1 0-15,17 0 0,-17 0 0,0 0 0,-1 0 0,1 0 0,0 0 16,-18-18-16,17 18 0,18 0 0,-17 0 0,0 0 0,-1 0 0,1 0 0,0 0 16,17 0-16,-17 0 0,-1 0 0,1 0 0,0 0 0,-1 0 0,1 0 0,-1 0 15,1 0-15,0 0 0,-1 0 0,1 0 0,0 0 0,-1 0 0,1 0 0,0 0 16,-1 0-16,1 0 0,-1 0 0,1 0 0,17 0 0,-17 0 0,17 0 0,-17 0 16,0 0-16,-1 0 0,1 0 0,0 0 0,17 0 0,-18 0 0,1 0 15,0 0-15,-1 0 0,1 0 0,0 0 0,-1 0 0,19 0 0,-19 0 0,1 0 16,-1 0-16,1 0 0,0 0 0,-1 0 0,1 0 0,17 0 0,-17 0 0,0 0 15,-1 0-15,1 0 0,17 0 0,-17 0 0,-1 0 0,1 0 0,0 0 0,17 0 0,-17 0 16,-1 0-16,1 0 0,-1 0 0,1 0 0,0 0 0,-1 0 0,19 0 16,-19 0-16,1 0 0,0 0 0,-1 0 0,1 0 0,0 0 0,-1 0 0,1 0 0,-1 0 0,19 0 15,-19 0-15,1 0 0,0 0 0,-1 0 0,19 0 0,-19 0 0,1 0 0,17 0 16,-17 0-16,-1 0 0,1 0 0,0 0 0,-1 0 0,1 0 16,0 0-16,-1 0 0,1 0 0,0 0 0,-1 0 15,1 0-15,-1 0 0,1 0 0,0 0 16,-1 0-16,1 0 0,0 0 0,-1 0 15,1 0-15,0 0 0,-1 0 0,1 0 16,-1 0-16,1 0 0,0 0 16,-1 0-16,1 0 15,0 0-15,-1 0 0,1 0 16,0 0 0,-1 0-16,1 0 15,-1 0-15,1 0 16,0 0-16,-1 0 15,1 0-15,0 0 0,-1 0 16,1 0-16,0 0 0,-1 0 16,1 0-16,-1 0 15,1 0 1,0 0 0,-1 0 15</inkml:trace>
  <inkml:trace contextRef="#ctx0" brushRef="#br0" timeOffset="8000.28">19156 6262 0,'0'-18'63,"0"1"-32,0-1-15,0 0-16,0 1 15,0-1 1,0 0 0,0 1-16,17 17 0,-17-18 15,18 18-15,-18-18 0,0 1 16,18 17-16,-18-18 0,0 0 0,17 18 15,-17-17-15,18-1 0,0 1 16,-18-1-16,17 18 0,-17-18 16,0 1-16,18 17 0,-18-18 0,18 0 15,-1 18-15,-17-17 0,18 17 0,-18-18 0,18 18 16,-18-18-16,17 1 0,1 17 0,-18-18 0,17 18 16,-17-17-16,18 17 0,-18-18 0,18 18 0,-18-18 0,17 18 0,-17-17 15,18 17-15,0 0 0,-18-18 0,17 0 0,1 1 16,0 17-16,-18-18 0,17 18 0,1 0 0,-18-18 15,17 18-15,1 0 0,-18-17 0,18-1 0,-1 18 16,1-17-16,0 17 0,-1 0 0,-17-18 16,18 18-16,0 0 0,-1 0 0,-17-18 0,0 1 0,18 17 0,-1 0 15,1 0-15,0-18 0,-1 18 0,1 0 16,-18-18-16,18 18 0,-1 0 0,1 0 0,-18-17 16,18 17-16,-1 0 0,1 0 0,-1-18 0,1 18 0,0-18 15,-1 18-15,1 0 0,0 0 0,-1-17 0,1 17 16,0 0-16,-1 0 0,1 0 0,-18-18 0,18 18 0,17 0 0,-18 0 15,160-53 1,-160 53-16,1 0 0,0 0 16,-1 0-16,1 0 0,0-17 0,-1 17 0,1 0 0,17 0 15,-17 0-15,0 0 0,-1-18 0,1 18 0,-1 0 0,1 0 16,0-18-16,-1 18 0,1 0 0,0 0 0,-1 0 0,1 0 0,0 0 0,17 0 16,-18 0-16,1 0 0,-18-17 0,35 17 0,-17 0 0,0 0 15,-1 0-15,1 0 0,0 0 0,-1 0 0,18-18 0,-17 18 0,0 0 16,-1 0-16,19 0 0,-19 0 0,1 0 0,0 0 0,-1 0 0,1 0 0,-1 0 15,1 0-15,17 0 0,-17 0 0,0 0 0,-1-18 0,1 18 0,0 0 0,17 0 16,159-17 0,-176 17-16,-1 0 0,1 0 0,-1 0 0,1 0 0,0 0 0,-1 0 15,1 0-15,0 0 0,-1 0 0,19-18 0,-19 18 0,1 0 0,0 0 0,-1 0 16,1 0-16,-1 0 0,1 0 0,0 0 0,35 0 0,-36 0 0,1 0 0,0 0 0,-1 0 16,1 0-16,-1 0 0,1 0 0,0 0 0,17 0 0,-17 0 0,-1 0 0,1 0 0,0 0 15,-1 0-15,1 0 0,-1-18 0,1 18 0,0 0 0,35 0 0,-36 0 0,19 0 16,-19 0-16,1 0 0,17 0 0,-17 0 0,-1 0 0,19 0 0,-19 0 15,19 0-15,-19 0 0,1 0 0,0 0 0,-1 0 0,1 0 0,17 0 0,-17 0 0,-1 0 16,1 0-16,0 0 0,-1-17 0,1 17 0,0 0 0,-1 0 0,1 0 0,17 0 16,-17 0-16,-1 0 0,19 0 0,-19 0 0,1 0 0,0 0 0,-1 0 0,19 0 15,-19 0-15,1 0 0,-1 0 0,1 0 0,0 0 0,-1 0 0,1 0 0,0 0 0,-1 0 16,1 0-16,17 0 0,-17 0 0,-1 0 0,1 0 0,0 0 0,17 0 16,-17 0-16,-1 0 0,1 0 0,0 0 0,-1 0 0,1 0 0,-1 0 15,1 0-15,0 0 0,-1 0 0,1 0 0,0 0 0,-1 0 16,1 0-16,0 0 0,-1 0 0,1 0 0,-1 0 0,1 0 15,0 0-15,-1 0 0,1 0 0,0 0 0,-1 0 0,19 0 16,-19 0-16,1 17 0,0-17 0,-1 0 16,1 0-16,-1 0 0,1 0 0,0 0 0,-1 0 0,-17 18 0,18-18 0,0 0 15,-1 0-15,1 0 0,0 0 0,-1 0 0,1 0 0,-1 0 0,-17 18 0,18-18 16,0 0-16,-1 0 0,-17 17 0,53-17 0,-35 0 0,0 0 0,-1 18 16,1-18-16,0 0 0,-1 0 0,1 0 0,-1 0 0,1 0 0,0 18 15,-1-18-15,1 0 0,0 0 0,-1 0 0,1 0 16,-18 17-16,18-17 0,-1 0 0,-17 18 0,18-18 0,-1 0 0,1 0 15,0 0-15,-18 18 0,17-18 0,1 0 0,0 0 16,-1 0-16,-17 17 0,18-17 0,0 0 16,-18 18-16,17-18 0,-17 18 0,18-18 0,-1 0 15,1 0-15,-18 17 0,18-17 0,-1 0 16,-17 18-16,18-18 0,-18 17 16,18-17-16,-18 18 0,17-18 15,-17 18-15,18-18 0,-18 17 0,18-17 16,-18 18-16,17-18 0,-17 18 0,18-18 15,-18 17-15,17-17 0,-17 18 0,18-18 0,-18 18 0,18-18 0,-18 17 16,17-17-16,-17 18 0,18-18 0,-18 17 0,18-17 16,-18 18-16,17-18 0,-17 18 0,0-1 15,18-17-15,-18 18 0,0 0 0,18-18 16,-18 17-16,17-17 0,-17 18 0,0 0 16,18-18-16,-18 17 0,0 1 15,0-1-15,18-17 0,-18 18 16,0 0-16,0-1 15,0 1-15,0 0 0,0-1 16,0 1-16,0 0 16,0-1-16,0 1 0,-18-18 15,18 17-15,0 1 0,-18-18 0,18 18 16,-17-18-16,-1 17 0,0-17 16,18 18-16,-17-18 0,17 18 0,-18-1 0,0-17 0,18 18 15,-17-18-15,-1 0 0,18 18 0,-18-18 0,1 0 16,17 17-16,-18-17 0,18 18 0,-17-18 0,-1 0 0,0 18 0,1-18 15,-1 0-15,0 17 0,1-17 0,-1 0 0,0 18 16,1-18-16,-1 0 0,18 17 0,-17-17 0,-1 0 0,0 0 16,1 0-16,-1 18 0,0-18 0,1 0 0,-1 0 0,0 0 15,18 18-15,-17-18 0,-1 0 0,1 0 0,-1 0 0,18 17 0,-18-17 0,1 0 16,-1 0-16,0 0 0,18 18 0,-17-18 0,-19 0 0,19 0 0,-1 18 0,1-18 16,-1 0-16,0 0 0,1 0 0,-1 0 0,0 0 0,1 17 0,-1-17 0,0 0 0,1 0 0,-1 0 15,0 0-15,1 0 0,-1 0 0,1 0 0,17 18 0,-71-18 0,71 18 0,-18-18 0,1 0 16,-1 0-16,0 0 0,1 0 0,-1 0 0,1 17 0,-1-17 0,-35 0 0,35 0 15,-17 0-15,17 0 0,1 0 0,-1 0 0,0 0 0,18 18 0,-52-18 0,34 0 0,0 0 16,1 0-16,-1 0 0,-17 0 0,17 0 0,0 17 0,1-17 16,-1 0-16,1 0 0,-1 0 0,-17 0 0,17 18 0,0-18 0,1 0 0,-1 0 15,0 0-15,1 0 0,-1 0 0,1 0 0,-1 0 0,0 0 0,1 0 16,-1 0-16,0 0 0,1 0 0,-1 18 0,0-18 0,1 0 0,-1 0 16,-17 0-16,17 0 0,1 0 0,-1 0 0,0 0 0,1 0 0,-1 0 15,0 0-15,1 0 0,-1 0 0,0 0 0,1 0 0,-1 0 16,1 17-16,-1-17 0,0 0 0,1 0 0,-1 0 0,0 0 0,1 0 15,-1 0-15,0 0 0,1 0 0,-1 0 0,1 0 0,-1 0 0,0 18 16,1-18-16,-1 0 0,0 0 0,1 0 0,-1 0 16,0 18-16,1-18 0,-1 0 0,0 0 0,1 0 0,-1 0 0,1 0 15,-1 0-15,0 0 0,1 0 0,-1 0 0,0 0 0,-17 0 0,17 0 16,1 0-16,-1 0 0,1 0 0,-1 0 0,0 0 0,1 0 0,-1 0 0,0 0 16,1 0-16,-1 0 0,0 0 0,1 0 0,-1 0 0,1 0 0,-1 0 0,0 0 15,1 0-15,-1 0 0,0 0 0,1 0 0,-1 0 0,0 0 0,1 0 0,-1 0 16,1 0-16,-1 0 0,0 0 0,1 0 0,-1 0 0,0 0 0,-17 0 0,17 0 15,1 0-15,-1 0 0,0 0 0,1 0 0,-1 0 0,1 0 0,-1 0 0,0 0 0,1 0 0,-1 0 16,0 0-16,1 0 0,-1 0 0,0 0 0,1 0 0,-1 0 0,-17 0 16,17 0-16,1 0 0,-1 0 0,0 0 0,1 0 0,-1 0 0,0 0 0,-17-18 0,0 18 15,17 0-15,1 0 0,-1 0 0,0 0 0,1 0 0,-1 0 0,0-18 0,1 18 16,-1 0-16,0 0 0,1 0 0,-1 0 0,1 0 0,-1 0 0,0 0 0,18-17 0,-17 17 0,-19 0 16,19-18-16,-1 18 0,0 0 0,1 0 0,-1 0 0,1 0 0,-1 0 0,0 0 15,1-18-15,-1 18 0,0 0 0,1 0 0,-19 0 0,19 0 0,-1 0 16,1-17-16,-1 17 0,0 0 0,1 0 0,-1 0 0,0 0 0,1 0 15,-1 0-15,0-18 0,1 18 0,-1 0 0,18-17 0,-18 17 0,1 0 0,-1 0 16,1 0-16,-1 0 0,0 0 0,1 0 0,-1 0 0,18-18 0,-18 18 0,1 0 0,-1 0 16,0 0-16,1 0 0,-1 0 0,1 0 0,-1-18 0,0 18 0,1 0 15,-1 0-15,0 0 0,1 0 0,-1 0 0,0 0 0,18-17 0,-17 17 0,-1 0 0,0 0 16,1 0-16,-1 0 0,1 0 0,-1 0 0,18-18 0,-18 18 0,1 0 16,-1 0-16,0 0 0,1-18 0,-1 18 0,0 0 0,1 0 15,-1 0-15,1 0 0,-1 0 0,0 0 0,1-17 0,-1 17 16,0 0-16,1 0 0,-1 0 0,0 0 0,1 0 15,-1 0-15,1 0 0,-1-18 0,0 18 0,1 0 16,-1 0-16,0 0 0,1 0 16,17-18-16,-18 18 0,0 0 15,1 0-15,-1 0 16,18-17 0,-17 17-16,-1 0 31,0 0-16,1 0 1,-1 0 15,18-18 1,-18 18-17</inkml:trace>
  <inkml:trace contextRef="#ctx0" brushRef="#br0" timeOffset="11963.68">11130 4216 0,'18'0'94,"-1"0"-78,1 0-16,0 0 0,-1 0 0,1 0 15,0 0-15,-1 0 0,1 0 0,17-18 0,-17 18 0,-1 0 16,1 0-16,0 0 0,-1 0 0,1 0 0,0 0 0,-1 0 0,1 0 0,0 0 0,-1 0 15,18 0-15,-17 0 0,0 0 0,-18-18 0,35 18 0,-17 0 0,-1 0 16,1 0-16,0 0 0,-1 0 0,1 0 0,0 0 0,-1 0 16,1 0-16,-1 0 0,1 0 0,0 0 0,-1 0 0,1 0 0,0 0 15,-1 0-15,1 0 0,0 0 0,-1 0 0,1 0 0,-1 0 0,1 0 16,0 0-16,-1 0 0,1 0 0,0 0 0,-1 0 16,1 0-16,0 0 0,-1 0 0,1 0 15</inkml:trace>
  <inkml:trace contextRef="#ctx0" brushRef="#br0" timeOffset="54927.44">7073 9543 0,'18'0'15,"-1"0"1,1 0-16,0 0 0,-1 0 0,1 0 16,0 0-16,-1 0 0,1 0 0,0 0 0,-1 0 0,1 0 15,-1 0-15,1 0 0,0 0 0,-1 0 0,1 0 0,0 0 0,-1 0 16,1 0-16,0 0 0,-1 0 0,1 0 0,0 0 0,-1 0 0,18 0 16,-17 0-16,0 0 0,-1 0 0,1 0 0,0 0 0,-1 0 0,19 0 15,-19 0-15,1 0 0,17 0 0,-17 0 0,-1 0 16,19 0-16,-19 0 0,1 0 0,0 0 0,-1 0 0,1 0 0,0 0 0,-1 17 15,1-17-15,-1 0 0,1 0 0,0 0 0,-1 0 0,1 0 16,0 0-16,-1 0 0,1 0 16</inkml:trace>
  <inkml:trace contextRef="#ctx0" brushRef="#br0" timeOffset="56186.94">7214 9419 0,'36'0'16,"-19"0"0,1 0-16,-1 0 15,1 0-15,0 0 16,-1 0-16,1 0 0,0 0 0,-1 0 15,-17 18-15,18-18 0,0 0 0,-1 0 0,1 0 16,0 0-16,-1 0 0,1 0 0,-1 0 16,1 0-16,0 17 0,-1-17 0,1 0 15,0 0-15,-1 0 0,1 0 16,0 0-16,-1 0 0,1 0 16,-1 0-16,1 0 0,0 0 0,-1 0 15,1 0-15,0 0 16,-1 0-16,1 0 15,0 0 1,-1 0 15,1 0-15,0 0 0,-1 0-16,1 0 0,-1 0 15,1 0-15,0 0 16,-1 0-16,1 0 15,0 0-15,-1 0 32,1 0 15,0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7:00:33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7408 0,'36'0'31,"-19"0"-31,1 0 15,0 0 1,-1 0-16,1 0 16,-1 0-16,-17 18 0,18-18 15,0 0-15,-1 0 16,-17 18-16,18-18 31,-18-18 16,0 0-47,0 1 16,0-1-16,0 0 0,0 1 0,18 17 0,-18-18 0,0 0 15,0 1-15,0-1 0,0 1 0,0-1 0,0 0 0,0 1 16,0-1-16,0 0 0,0 1 0,0-1 16,-18 18 62,18 18-78,-18-18 0,18 17 15,-17 1-15,17 0 0,-18-18 0,18 17 0,-18-17 16,18 18-16,0 0 0,-17-1 0,17 1 0,-18-18 16,18 17-16,0 1 0,-17-18 0,17 18 0,0-1 0,-18-17 15,18 18-15,0 0 0,0-1 0,0 1 16,0 0-16,0-1 0,0 1 0,0 0 15,0-1-15,0 1 0,0-1 16,0 1-16,0 0 0,0-1 16,0 1-16,18-18 47,-1 0-47,1 0 15,-1 0-15,1 0 0,0 0 16,-1 0-16,-17-18 0,18 18 0,-18-17 0,0-1 15,18 18-15,-1-18 0,-17 1 0,0-1 16,18 18-16,-18-17 0,0-1 0,0 0 0,0 1 16,0-1-16,0 0 0,0 1 0,0-1 15,0 0-15,-18 18 0,18-17 0,-17 17 0,17-18 16,-18 18-16,18-18 0,-18 18 0,1 0 0,-1 0 16,18-17-16,-18 17 0,1 0 0,17-18 0,-18 18 0,1 0 15,-1 0-15,18-17 0,-18 17 0,1 0 16,-1 0-1,18 17 48,0 1-63,0-1 16,0 1-16,18 0 0,-18-1 0,17 1 0,-17 0 15,0-1-15,18-17 0,-18 18 0,18-18 0,-18 18 0,17-18 16,-17 17-16,0 1 0,18-18 0,-1 18 0,1-1 15,0-17-15,-1 0 16,-17 18-16,18-18 16,0 0 46,-18-18-62,0 1 0,0-1 16,0 0-16,17 18 0,-17-17 0,0-1 0,0 0 0,0 1 0,0-1 15,0 0-15,0 1 0,0-1 0,0 0 0,0 1 16,0-1-16,0 1 0,0-1 16,0 36 62,-17-18-78,17 17 0,0 1 0,-18-18 0,18 17 0,0 1 15,0 0-15,-18-18 0,18 17 0,0 1 0,-17-18 0,17 18 0,0-1 16,-18-17-16,18 18 0,0 0 0,0-1 0,0 1 0,-18 0 0,18-1 16,0 1-16,0-1 0,0 1 0,-17 0 0,17-1 15,0 1-15,0 0 0,0-1 0,0 1 0,0 0 16,0-1-16,-18-17 0,18 18 0,0-1 0,0 1 16,18-18 30,-1 0-30,1 0-16,-18-18 0,18 18 0,-1-17 0,-17-1 16,0 1-16,18 17 0,-18-18 0,18 18 0,-18-18 0,17 18 0,1-17 0,-18-19 15,18 36-15,-18-17 0,35-1 0,-35 0 0,17 1 0,-17-1 0,18 18 0,-18-17 16,18 17-16,-18-18 0,0 0 0,17 18 0,-17-17 0,18-1 0,-18 0 0,0 1 16,18-1-16,-18 0 0,0 1 0,0-1 15,0 0-15,0 1 16,-18 17 15,0 0 0,1 0-15,-1 0 0,18 17-16,0 1 0,-18 0 0,18-1 15,-17-17-15,-1 18 0,18 0 0,-17-18 0,17 17 0,0 1 16,-18-18-16,18 18 0,0-1 15,0 1-15,0-36 110,0 1-95,18-1-15,-18 0 0,0 1 0,17 17 0,-17-18 0,18 0 16,-18 1-16,0-1 0</inkml:trace>
  <inkml:trace contextRef="#ctx0" brushRef="#br0" timeOffset="19215.34">26670 7638 0,'0'17'94,"0"1"-94,0 0 15,0 17-15,0-18 0,0 1 0,0 0 0,0-1 0,0 1 16,0 0-16,0 35 0,0-18 0,0-17 0,0-1 0,0 1 0,0-1 0,0 1 16,0 0-16,-18 52 0,18-34 0,0-19 0,-17 1 0,17-1 0,0 1 0,0 0 15,0 17-15,0-17 0,0 70 0,-18-71 0,18 1 0,0 0 0,0-1 0,0 1 0,0 0 0,0-1 16,0 1-16,0 0 0,-18 17 0,1 71 0,17-89 0,0 1 0,0 17 0,0-17 0,0 17 16,0-17-16,-18 17 0,18 0 0,0-17 0,-17 53 0,17-54 0,0 1 0,0-1 0,0 1 0,-18 0 15,18-1-15,0 1 0,0 17 0,0-17 0,0 0 0,-18-18 0,1 105 0,17-69 0,0-19 16,0 1-16,0 17 0,-18-35 0,18 18 0,0 17 0,0-17 0,-18 35 0,1-36 0,17 1 0,0 0 15,-18-1-15,18 19 0,0-19 0,0 1 0,-18-18 0,1 70 0,17-52 0,0 0 16,-18-1-16,18 1 0,-18 0 0,18-1 0,0 1 0,-17-18 0,17 35 0,0-17 16,-18-18-16,18 17 0,0 1 0,0 0 0,-17-1 0,17 1 15,-18-18-15,18 18 16,-18-18-16,1 0 62,-1 0-30,0 0-17,1 0-15,-1 0 0,0 0 0,1 0 16,-1 0-16,1 0 0,-1 0 0,0 0 0,1 0 0,-1 0 16,0 0-16,1 0 0,-1 0 0,0 0 0,-34 0 0,34 0 0,0 0 0,1 0 0,-19-18 15,19 18-15,-1 0 0,0-18 0,1 18 0,-1 0 0,-88-17 0,71 17 0,17 0 0,1-18 16,-1 18-16,-17 0 0,0 0 0,17 0 0,0 0 0,-17 0 0,-106-18 0,106 18 0,17 0 0,0-17 15,-17 17-15,0 0 0,17-18 0,-17 18 0,0 0 0,17 0 0,-17 0 0,17-18 0,-141 18 0,142 0 0,-19 0 16,19-17-16,-36 17 0,35 0 0,-17-18 0,17 18 0,-17 0 0,0 0 0,17 0 0,-17 0 0,17 0 0,-158-17 0,158 17 16,-17 0-16,17 0 0,-17 0 0,0-18 0,-18 18 0,35 0 0,-35 0 0,36 0 0,-19 0 0,19 0 0,-142-18 15,124 18-15,-1 0 0,1-17 0,0 17 0,-1 0 0,19 0 0,-1 0 0,-17 0 0,0-18 0,17 18 0,-158 0 16,158 0-16,-17 0 0,17 0 0,0 0 0,-17 0 0,18 0 0,-19-18 0,19 18 0,-1 0 0,-17 0 0,17 0 0,-123-17 16,123 17-16,-17 0 0,0 0 0,17 0 0,-17 0 0,17 0 0,1 0 0,-19 0 0,19 0 0,-1 0 0,-88-18 15,88 18-15,-34 0 0,34 0 0,-17 0 0,17 0 0,0 0 0,1 0 0,-19 0 0,19 0 16,-107-18-16,107 18 0,-1 0 0,-17 0 0,17 0 0,-17 0 0,17-17 0,1 17 0,-36 0 0,-53 0 15,88 0-15,-35 0 0,36-18 0,-1 18 0,0 0 0,1 0 0,-1 0 0,0 0 0,1 0 16,-1 0-16,-17-17 0,-53 17 0,52 0 0,1 0 0,18 0 0,-1 0 0,0 0 0,-17-18 0,0 18 16,17 0-16,0-18 0,-105 18 0,105 0 0,-17 0 0,0 0 0,17 0 0,0-17 0,-34 17 15,34 0-15,0 0 0,1 0 0,-89-18 0,71 18 0,17 0 0,-17-18 0,17 18 0,0 0 0,-17 0 16,17 0-16,1 0 0,-1 0 0,-17 0 0,17 0 0,-105-17 0,87 17 0,19 0 0,-18 0 0,17 0 0,0-18 16,-17 18-16,17 0 0,1 0 0,-19 0 0,1 0 0,18-18 0,-107 1 0,89 17 0,17 0 0,-35 0 15,18 0-15,17 0 0,1-18 0,-54 18 0,36 0 0,-106-17 0,105 17 0,1 0 0,0-18 16,-18 18-16,35 0 0,1 0 0,-54-18 0,54 18 0,-19 0 0,19 0 0,-142-17 0,124 17 0,17 0 0,0 0 15,-17 0-15,0 0 0,-1 0 0,19-18 0,-18 18 0,-1 0 0,-17 0 0,36 0 0,-142-18 0,124 18 16,-1 0-16,-17-17 0,18 17 0,18 0 0,-19 0 0,19 0 0,-54-18 0,53 18 0,-158 0 16,141 0-16,17 0 0,1 0 0,-19 0 0,1 0 0,17 0 0,-17-18 0,17 18 0,-17 0 0,17-17 0,-17 17 0,-88 0 15,52 0-15,54 0 0,-19 0 0,19 0 0,-1 0 0,-17 0 0,17 0 0,-17-18 0,17 18 0,-17 0 0,0 0 0,-89-17 16,106 17-16,1 0 0,-36 0 0,18 0 0,17 0 0,-17 0 0,17 0 0,0 0 0,-17 0 0,18 0 0,-89-18 16,53 18-16,35 0 0,1 0 0,-19 0 0,19 0 0,-19-18 0,19 18 0,-1 0 0,-17 0 0,-89 0 15,107 0-15,-1 0 0,0 0 0,1 0 0,-19 0 0,19 0 0,-1 0 0,1 0 0,-1 0 0,0 0 16,-70 0-16,53 0 0,17 0 0,0 0 0,1 0 0,-1 0 0,1 0 0,-1 0 15,0 0-15,-52 0 0,52 0 0,0 0 0,1 0 0,-1 0 0,1 0 0,-1 0 0,0 0 0,1 0 16,-1 0-16,-35 0 0,35 0 0,1 0 0,-1 0 0,1 0 0,-1 0 0,0 0 16,-17 0-16,17 0 0,1 0 0,-19-17 0,1 17 0,18 0 0,-1 0 0,-17 0 15,17 0-15,0-18 0,-17 18 0,17 0 0,1 0 0,-1 0 0,0 0 0,1 0 16,-1 0-16,1 0 0,-36 0 0,35 0 0,0 0 0,18-18 0,-17 18 0,-1 0 16,0 0-16,1 0 0,-1 0 0,1 0 0,-1 0 0,0 0 0,1 0 15,-1 0-15,0 0 0,1 0 0,-1 0 0,0-17 0,1 17 0,-1 0 16,0 0-16,1 0 0,-1 0 0,1 0 0,-1 0 0,0 0 0,1 0 0,-1 0 15,0-18-15,1 18 0,-1 0 0,-17-18 0,17 18 16,1 0-16,-1 0 0,0 0 0,1 0 0,-1 0 0,-17 0 16,17 0-16,0 0 0,1 0 0,-1-17 0,1 17 0,-1 0 0,0 0 0,1 0 15,-1 0-15,0 0 0,1 0 0,-1 0 0,0 0 0,1 0 0,-18-18 16,17 18-16,0 0 0,1 0 0,-1 0 0,0 0 0,1 0 16,-1-18-16,0 18 0,1 0 0,-1 0 0,0 0 0,1-17 0,-1 17 15,1 0-15,-1 0 0,0 0 0,1 0 0,-1 0 0,0-18 0,1 18 16,-1 0-16,0 0 0,1 0 0,-1 0 0,1 0 0,-1 0 0,0-17 0,1 17 15,-19 0-15,19 0 0,-1 0 0,0 0 0,1 0 0,17-18 0,-18 18 0,0 0 16,18-18-16,-52 18 0,34 0 0,0 0 0,1 0 0,-1 0 0,18-17 16,-18 17-16,1 0 0,-1 0 0,0 0 0,1 0 0,-1 0 0,1-18 15,-1 18-15,0 0 0,1 0 0,-1 0 0,0 0 0,1-18 16,-1 18-16,0 0 0,1 0 0,-1 0 16,1 0-16,17-17 0,-18 17 0,0 0 0,1 0 15,-1 0-15,18-18 0,-18 18 0,1 0 0,-1 0 16,0 0-16,1 0 0,-1 0 0,1 0 0,17-18 15,-18 18-15,0 0 0,1 0 0,-1 0 0,0 0 0,1 0 16,-1-17-16,0 17 0,1 0 0,-1 0 16,0-18-16,1 18 0,17-17 0,-18 17 0,1 0 15,-1 0-15,18-18 0,-18 18 0,1 0 16,17-18-16,-18 18 0,0 0 0,18-17 16,-17 17-16,17-18 0,-18 18 0,18-18 15,-18 18-15,1 0 0,17-17 16,-18-1-1,18 0-15,0 1 16,0-1-16,-17 18 0,17-18 16,0 1-16,0-1 0,0 1 15,0-1-15,0 0 0,0 1 16,0-1-16,0 0 16,0 1-16,0-1 15,0 0-15,0 1 16,0-1-16,0 1 0,0-1 15,0 0-15,0 1 16,0-1-16,0 0 0,17 18 16,-17-17-16,0-1 47,0 0-16,18 18-31,-1 0 15,-17-17-15,-17 17 219,-1 0-219,1 0 16,-1 0-16,0 0 0,1 0 0,17 17 0,-18-17 15,0 18-15,1 0 0,-1-18 0,0 17 0,1-17 16,17 18-16,-18-18 0,-17 18 0,17-1 0,1-17 0,-1 18 16,0-18-16,1 18 0,17-1 0,-18-17 0,0 0 15,18 18-15,-17-18 0,17 17 0,-18-17 0,36 18 157,-1-18-157,1 0 0,0 0 0,-1 0 0,-17 18 15,36-18-15,-19 0 0,-17 17 0,18-17 0,-1 0 0,1 0 0,0 0 0,-1 0 16,1 0-16,-18 18 0,18-18 0,-1 0 0,1 0 0,0 0 0,-1 18 15,1-18-15,0 0 0,-1 0 0,1 0 0,-1 0 16,1 0-16,0 0 0,-1 0 0,1 17 0,0-17 16,-1 0-16,1 0 0,0 0 0,-1 0 15,1 0-15,-1 0 0,-17 18 0,18-18 16,0 0-16,-1 0 16,-34 0 109,17-18-125,-18 18 0,0 0 0,18-17 15,-17-1-15,17 0 16,-18 18-16,18-17 0,-17 17 15,17-18-15,-18 18 0,18-18 0,-18 18 0,1 0 16,17-17-16,-18 17 0,18-18 0,-18 18 16,1 0-16,17-17 0,-18 17 0,0 0 0,1 0 15,-1 0-15,18-18 0,-17 18 16</inkml:trace>
  <inkml:trace contextRef="#ctx0" brushRef="#br0" timeOffset="23373.21">26300 6156 0,'0'18'94,"0"-1"-94,0 1 0,0 0 0,0-1 16,0 1-16,0-1 0,0 1 0,0 0 15,0-1-15,0 1 0,0 0 0,0-1 16,0 1-16,0 0 0,17-1 0,-17 1 15,0-1-15,0 1 0,18-18 0,-18 18 16,17-18-16,-17 17 0,0 1 16,18-18-16,0 0 62,-1 0-62,1 0 16,0 0-16,-1 0 0,-17-18 0,18 18 15,0 0-15,-1 0 0,1 0 0,-18-17 0,18 17 0,-1 0 0,1 0 16,-18-18-16,35 18 0,-17 0 0,-1-18 0,1 18 0,0-17 16,-1 17-16,1 0 0,0 0 0,-1 0 0,1-18 15,-1 18-15,1 0 0,0 0 16,-1 0-16,-17-17 16,-17 17 171,-1 0-187,18-18 0,-18 18 0,1 0 0,17-18 0,-18 18 0,1 0 16,-1 0-16,0 0 0,1-17 0,-1 17 0,0 0 0,1 0 0,17-18 0,-18 18 0,0 0 15,1 0-15,-1 0 0,1-18 0,-19 1 0,19 17 0,-1 0 0,0 0 0,18-18 0,-17 18 0,-19 0 16,19 0-16,-1-18 0,0 18 0,-17-17 0,18 17 0,-1 0 0,0 0 0,18-18 0,-17 18 0,-1 0 0,0 0 16,1 0-16,-1 0 0,18-17 0,-53 17 0,36 0 0,-1-18 0,0 18 0,1 0 15,17-18-15,-18 18 0,0 0 0,1 0 0,-1 0 0,-17-17 0,17 17 0,1 0 16,-1 0-16,0 0 0,18-18 0,-17 18 0,-1 0 0,0 0 0,1 0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7:01:29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28593 8079 0,'-18'0'141,"0"0"-141,1 0 16,-1 0-16,0 0 0,1 17 15,-1-17-15,1 0 0,-1 18 0,0-18 0,18 18 0,-17-18 16,-1 0-16,0 0 0,1 17 0,-1-17 0,0 18 16,1-18-16,-1 17 0,1 1 0,-1-18 0,0 0 0,18 18 15,-17-18-15,-1 0 0,18 17 0,-18-17 0,1 18 0,-1-18 0,0 18 0,1-18 16,17 17-16,-18-17 0,0 0 0,1 18 0,-1-18 0,18 18 0,-17-18 0,-1 17 15,-70 18-15,70-35 16,18 18-16,-18-18 0,18 18 0,-17-18 0,-1 17 0,1-17 16,17 18-16,-18-18 0,0 18 15,18-1-15,-17-17 0,-1 18 0,0-18 16,18 18-16,-17-1 0,17 1 0,-18-18 0,0 17 16,18 1-16,-17-18 0,17 18 0,-18-18 0,18 17 0,0 1 0,-18-18 0,1 18 15,17-1-15,-18-17 0,18 18 0,0 0 0,-17-1 0,17 1 0,-18-18 16,18 18-16,-18-1 0,18 1 0,-17-18 0,17 17 0,0 1 0,-18 0 15,18-1-15,0 1 0,-18-18 0,18 18 0,0-1 0,-17-17 0,17 18 0,0 0 16,-18-18-16,18 35 0,0-18 0,0 1 0,-18-18 0,18 18 16,0-1-16,0 1 0,0 0 0,-17-1 0,17 1 15,0 0-15,-18-18 0,18 17 0,0 1 0,0 0 16,0-1-16,0 1 16,0-1-16,-17-17 15,17 18-15,0 0 31</inkml:trace>
  <inkml:trace contextRef="#ctx0" brushRef="#br0" timeOffset="713.1">27164 8890 0,'0'18'78,"0"-1"-78,0 1 0,0 0 0,0-1 0,0 1 16,0-1-16,0 1 0,0 0 0,0-1 0,0 1 0,0 0 0,0-1 16,0 1-16,0 0 0,0-1 0,0 1 0,0 0 15,0-1-15,0 1 0,0-1 0,0 1 16,0 0-16,0-1 16,18-17-1,-1 0 63,1 0-62,-1 0-16,1 0 16,0 0-16,-1 0 0,1 0 0,0 0 15,-1 0-15,1 0 0,0-17 0,-1 17 0,1 0 0,-18-18 0,17 18 0,36 0 16,-35 0-16,-18-18 0,18 18 0,-1 0 0,1 0 0,0 0 0,-1 0 15,18-17-15,-17 17 0,0 0 0,-1 0 0,1 0 16,-18-18-16,18 18 0,-1 0 0,1 0 0,0-17 0,-1 17 16,1 0-16,0 0 0,-1 0 0,1 0 15,-1 0-15,1 0 0,0 0 0,-1 0 0,1 0 16,0 0-16,-1 0 0,1 0 0,0 0 0,-1 0 16,1 0-16,-1 0 0,1 0 46</inkml:trace>
  <inkml:trace contextRef="#ctx0" brushRef="#br0" timeOffset="1595.33">29104 7796 0,'0'0'0,"-17"0"16,17 18-1,-18-18-15,18 18 0,0-1 16,0 1-16,0 0 0,0-1 0,0 1 16,0 0-16,0-1 0,0 1 0,0-1 0,0 1 0,0 0 0,0-1 15,0 1-15,0 0 0,0-1 0,0 1 0,0 0 0,0-1 16,0 1-16,0-1 0,18-17 0,-18 18 0,0 0 0,0-1 15,17-17-15,1 18 0,-18 0 0,17-18 0,-17 17 0,18-17 16,-18 18-16,18-18 0,-1 0 0,1 0 16,0 18-16,-1-18 0,1 0 0,0 0 0,-1 0 15,1 0-15,-1 0 0,1 0 0,0 0 0,-18-18 0,17 18 16,36-35-16,-35 35 0,0-18 0,-1 18 16,-17-18-16,18 18 0,-18-17 0,18-1 0,-18 0 0,17 18 0,-17-17 0,0-1 15,18 1-15,-18-1 0,17 0 0,-17-17 0,0 17 0,0 1 0,18 17 0,-18-18 16,0 0-16,0 1 0,18 17 0,-18-18 0,0 1 0,0-19 0,0 19 0,0-1 0,0 0 15,0 1-15,0-1 0,0 0 0,0 1 0,0-19 0,0 19 0,0-1 16,0 1-16,0-1 0,0 0 0,-18 18 0,18-17 0,0-1 16,-18 18-16,18-18 0,-17 18 15,17-17-15,-18 17 16,1 0-16,-1 0 0,0 0 16,1 0-16,-1 0 0,0 0 0,1 0 15,-1 0-15,0 0 0,1 0 0,-1 0 0,0 0 16,1 0-16,-1 0 0,1 0 0,-1 0 15,0 0-15,1 0 16</inkml:trace>
  <inkml:trace contextRef="#ctx0" brushRef="#br0" timeOffset="1984">29827 7302 0,'18'0'16,"0"18"-16,-18 0 16,17-18-16,-17 35 0,0-17 0,18-18 0,-18 17 0,0 1 15,18 17-15,-1-17 0,-17 0 0,0-1 0,0 1 0,18-1 0,-18 1 16,0 0-16,17-1 0,-17 1 0,0 17 0,0-17 0,18 0 0,0-1 0,-18 1 0,0-1 16,0 1-16,17-18 0,-17 18 0,0-1 0,0 1 0,18 53 0,-18-54 0,18-17 0,-18 18 0,0 0 0,0-1 0,0 1 15,0-1-15,0 1 0,17 0 0,-17-1 0,0 1 0,0 35 0,18-35 0,-18-1 0,0 1 0,0-1 16,18 19-16,-18-19 0,0 1 0,0 0 0,0-1 0,0 19 0,0-19 0,0 1 15,0-1-15,0 1 0,0 0 0,17-18 16,-17 17-16</inkml:trace>
  <inkml:trace contextRef="#ctx0" brushRef="#br0" timeOffset="2782.18">30551 7126 0,'0'18'47,"0"-1"-47,17-17 0,-17 18 0,0 0 0,0-1 0,18 19 16,-18-1-16,0-18 0,0 1 0,17 0 0,-17-1 0,18 19 0,-18-19 0,0 1 0,18 53 16,-18-54-16,0 1 0,0-1 0,17 1 0,-17 0 0,18 17 0,-18 0 0,0-17 0,0 0 0,18 52 15,-18-52-15,0-1 0,0 1 0,0 0 0,0-1 0,0 1 0,0 0 0,17-18 0,-17 17 0,0 19 0,0 16 16,0-34-16,0 0 0,18-1 0,-18 1 0,0 0 0,0-1 15,18-17-15,-18 18 0,0 0 16,0-36 62,0 0-78,0 1 0,0-1 0,0 0 16,0 1-16,-18-1 0,18 0 0,0 1 0,0-1 0,0 1 15,-18 17-15,18-18 0,0 0 0,-17 1 0,17-1 0,0 0 16,-18 1-16,0 17 0,18-18 0,-17 18 0,17-18 16,-18 18-16,0 0 15,1 0-15,-1 0 0,1 0 16,-1 0-16,18 18 47,0 0-47,0-1 15,0 1-15,0 0 0,0-1 0,0 1 0,0 0 0,0-1 16,-18-17-16,18 35 0,0-17 0,0 0 0,0-1 0,0 1 0,0 0 0,-17-1 16,17 1-16,0 0 0,0-1 0,0 1 0,0-1 15,0 1-15,-18-18 16,36 0 46,-1 0-62,1 0 0,0 0 16,-1 0-16,1 0 0,-1 0 0,1 0 0,0 0 16,-1 0-16,1 0 0,0 0 0,-18-18 0,17 18 15,1 0-15,0 0 0,-1 0 0,1 0 16,0 0-16</inkml:trace>
  <inkml:trace contextRef="#ctx0" brushRef="#br0" timeOffset="3129.01">30992 7955 0,'0'18'157,"0"-1"-157</inkml:trace>
  <inkml:trace contextRef="#ctx0" brushRef="#br0" timeOffset="4252.02">31274 7955 0,'0'-17'32,"0"-1"-17,0 0 1,0 1-16,0-1 0,0 0 16,0 1-16,0-1 0,0 0 0,0 1 0,0-1 15,0 0-15,0 1 0,0-1 0,0 1 0,0-1 0,0 0 0,0 1 16,0-1-16,0 0 0,0 1 0,0-1 0,0 0 0,0 1 0,0-1 0,-18 18 0,18-17 15,0-1-15,0 0 0,-18 18 0,18-17 0,0-1 0,0 0 0,0 1 0,0-1 0,0 0 0,-17 1 16,17-1-16,0 0 0,0-17 0,0 18 0,0-1 0,0-17 0,0 17 0,-18 18 16,18-35-16,0 17 0,0 0 0,0 1 0,0-1 0,0 1 0,-17-1 0,17 0 0,0 1 15,0-1-15,0 0 0,0 1 0,-18 17 0,18-18 0,0 0 0,0 1 0,0-1 0,0 1 16,0-1-16,0 0 0,0 1 0,0-1 0,0 0 16,0 1-1,0 34 32,0 1-47,0 0 0,0-1 16,0 1-16,0 0 0,18-18 0,-18 17 0,0 1 0,0-1 0,17-17 0,-17 18 0,0 0 15,18-1-15,-18 19 0,17-19 0,1 1 0,-18 0 0,18-1 0,-18 1 16,17-1-16,1 1 0,0 35 0,-1-53 0,-17 18 0,18-1 0,-18 1 0,18 0 16,-1-1-16,1 1 0,-18-1 0,17 1 0,1-18 0,-18 18 0,18-18 0,-18 17 0,0 1 15,17-18-15,1 18 0,0-18 0,-18 17 0,17-17 0,-17 18 0,0 0 16,18-18-16,0 17 15</inkml:trace>
  <inkml:trace contextRef="#ctx0" brushRef="#br0" timeOffset="5620.02">31256 7973 0,'0'-18'94,"0"1"-94,0-1 0,18 18 15,-18-18-15,0 1 0,17-19 0,1 36 0,-18-17 0,0-1 0,0 0 0,0 1 0,18 17 16,-18-36-16,17 19 0,-17-1 0,0 1 0,0-1 0,18 18 0,-18-18 0,18 1 0,-18-1 16,0 0-16,0 1 0,17 17 0,-17-18 0,0-35 0,18 53 0,-18-17 0,0-1 0,0 0 0,0 1 0,0-1 15,17 0-15,-17 1 0,18-1 0,-18-17 0,0 17 0,0 0 0,0 1 16,0-1-16,0 1 0,18-1 0,-18 0 0,0 1 0,0-1 0,0 0 0,0 1 15,0-1-15,0 0 0,0 1 0,0-1 0,0 1 0,0-1 0,0 0 16,-36-105 0,36 105-16,-17 18 0,17-17 0,0-1 0,0 0 15,-18 18-15,18-17 0,0-1 0,-17 0 0,17 1 16,0-1-16,-18 18 0,18-18 0,0 1 16,0-1-16,-18 18 0,18-17 15,-17 17 63,17 17-78,0 1 0,-18-18 0,18 17 16,-18 195 0,18-194-16,0-1 0,0 1 15,0 0-15,0-1 0,0 19 0,0-19 0,0 1 0,0-1 0,0 1 0,0 0 0,0-1 16,0 1-16,0 0 0,0-1 0,0 1 0,0 17 0,0-17 0,0-1 0,0 1 15,0 0-15,0-1 0,18 19 0,-18-19 0,0 1 0,0 0 0,0-1 0,0 1 16,18 0-16,-18-1 0,0 1 0,0-1 0,17 1 0,-17 0 16,0-1-16,18-17 0,-18 18 0,0 0 0,18-18 0,-18 17 15,0 1-15,17-18 16,-17 18 0,18-18-16,-1 0 15,-17 17-15,18 1 16,-18-1-16,18-17 15,-18 18-15,17-18 16,1 0 0,0 0 15</inkml:trace>
  <inkml:trace contextRef="#ctx0" brushRef="#br0" timeOffset="5997.03">31856 6914 0,'0'18'78,"0"0"-78,0-1 0,17 1 0,-17 0 16,0-1-16,18 1 0,-18 0 0,0-1 0,0 18 0,18-35 0,-18 18 16,0 0-16,0-1 0,0 1 0,17-18 0,-17 18 0,18-18 0,-18 17 0,0 1 15,0 0-15,18-1 0,-18 1 0,0-1 0,0 1 0,17 0 0,-17-1 16,0 1-16,0 0 0,18-18 0,-18 17 0,0 1 0,0 0 0,0-1 0,18-17 16</inkml:trace>
  <inkml:trace contextRef="#ctx0" brushRef="#br0" timeOffset="6270.62">32050 7567 0,'0'0'0,"18"71"15,-18-54 1,0 1-16,17 0 0,1-1 15,-18 1-15,0-1 0,0 1 0,0 0 16,17 52 0,1-70-1,-18 18-15,0 0 0,0-1 0,0 1 16,18-18-16,-18 18 0,17-18 16</inkml:trace>
  <inkml:trace contextRef="#ctx0" brushRef="#br0" timeOffset="7013.03">32173 7197 0,'18'0'63,"-18"17"-63,0 1 15,0 0-15,18-1 0,35 160 16,-53-160 0,0 1-16,0 17 0,0-17 0,17-1 0,-17 1 0,0 0 0,0-1 15,0 1-15,0 0 0,0-1 0,0 1 16,0 0-16,0-36 78,0 0-78,0 1 0,0-1 16,0 0-16,0 1 0,0-1 0,0 0 0,0 1 0,0-1 0,0 1 15,18 17-15,-18-18 0,17 0 0,-17 1 0,0-1 0,0 0 0,0 1 16,18-1-16,-18 0 0,0 1 0,0-1 0,18 0 16,-18 1-16,0-1 0,17 18 15,-17-17-15,18 17 63,-18 17-63,0 1 0,0-1 0,18-17 0,-18 18 15,17 0-15,-17-1 0,0 1 0,18 0 0,0-1 0,-18 1 0,0 0 16,17-18-16,-17 17 0,18-17 0,-18 18 0,0 0 0,0-1 0,17 1 16,-17-1-16,18-17 0,-18 18 0,0 0 0,18-18 15,-18 17-15,0 1 0,0 0 16,17-18-16,-17 17 0,0 1 15,0 0 1</inkml:trace>
  <inkml:trace contextRef="#ctx0" brushRef="#br0" timeOffset="7412.33">32561 6632 0,'0'18'47,"0"0"-47,0-1 0,0 1 0,0-1 0,18 19 16,0-19-16,-18 1 0,0 0 0,17-1 0,-17 1 0,0 17 0,18-17 0,-18 17 15,0-17-15,18-18 0,-18 35 0,17-17 0,-17-1 0,0 1 0,0 0 0,18-18 0,-18 17 0,0 1 0,17 35 16,-17-36-16,0 1 0,0 0 0,18-18 0,0 35 0,-18-17 0,0-1 0,0 1 15,17 17-15,-17-17 0,0-1 0,0 1 0,18-18 0,-18 18 16,18-18-16,-18 17 0,0 1 0,0 0 0,17-1 16,-17 1-1,18-18 1,-18 18 0</inkml:trace>
  <inkml:trace contextRef="#ctx0" brushRef="#br0" timeOffset="8009.03">32826 7073 0,'0'18'94,"0"-1"-94,0 1 16,-18-18-16,18 18 0,0-1 0,0 1 15,-17-18-15,17 18 0,-18-18 16,36 0 62,-1 0-62,1 0-16,0 0 0,-1 0 15,-17 17-15,18-17 0,-18 18 0,18-18 0,-1 0 16,1 0-16,-1 0 16,-17 18-16,18-18 0,0 0 15,-1 0 1,1 0-1,0 0-15,-1 0 16,1 0 0</inkml:trace>
  <inkml:trace contextRef="#ctx0" brushRef="#br0" timeOffset="13714.46">13547 6085 0,'17'18'47,"1"-18"-47,0 0 0,-1 0 15,-17 18-15,18-18 0,-1 0 0,1 0 16,0 0-16,-1 0 0,1 0 0,0 0 0,-1 0 0,1 0 15,0 0-15,-1 0 0,1 0 0,0 0 0,-1 0 0,18 0 0,1 0 16,-19 0-16,19 0 0,-19 0 0,1 0 0,0 0 0,52 0 0,-52 0 0,-1 0 16,1 0-16,0 0 0,-1 0 0,19 0 0,-1 0 0,-17 0 0,-1 0 0,54 0 0,-54 0 15,19 17-15,-19-17 0,1 0 0,0 0 0,-1 0 0,1 0 0,-1 0 0,1 0 0,0 0 0,17 0 0,106 0 16,-106 0-16,-17 0 0,0 0 0,-1 0 0,1 0 0,0 0 0,17 0 0,-18 0 0,1 0 0,0 0 0,105 0 16,-87 0-16,-19 0 0,1 0 0,35 0 0,-36 0 0,1 0 0,17 0 0,1 0 0,69 0 15,-87 0-15,35 0 0,-35 0 0,17 0 0,-17 0 0,17 0 0,0 0 0,-17 0 0,70 0 16,-70 0-16,-1 0 0,1 0 0,17 0 0,-17 0 0,17 0 0,-17 0 0,35 0 0,-36 0 15,71 0-15,-70 0 0,0 0 0,-1 0 0,1 0 0,0 0 0,-1 0 0,18 0 0,-17 0 0,17 0 16,-17 0-16,53 0 0,-36 0 0,-17 0 0,-1 0 0,18 0 0,-17 0 0,0 0 0,17 0 0,-17 0 16,-1 0-16,1 0 0,35 0 0,-36 0 0,1 0 0,0 0 0,17 0 0,-17 0 0,-1 0 0,1 0 15,17 0-15,-17 0 0,52 0 0,-52 0 0,0 0 0,-1 0 0,1 0 0,0 0 0,17 0 16,-17 0-16,-1 0 0,36 0 0,-35 0 0,17 0 0,-17 0 0,-1 0 0,1 0 0,0 0 16,-1 0-16,1 0 0,52 0 0,-52 0 0,0 0 0,-1 0 0,1 0 15,0 0-15,-1 0 0,1 0 0,-1 0 0,1 0 0,17 0 0,-17 0 0,0 0 0,-1 0 0,1 0 0,0 0 16,-1 0-16,1 0 0,17 0 0,-17 0 0,-1 0 0,54 0 0,-53 0 0,-1 0 0,19 0 0,-19 0 15,1 0-15,-1 0 0,1 18 0,0-18 0,-1 0 0,1 0 0,70 0 0,-70 0 0,17 18 0,0-18 16,-17 0-16,17 0 0,-17 0 0,17 0 0,71 0 0,-71 0 16,-17 0-16,0 0 0,-1 0 0,1 0 0,0 0 0,17 0 0,-18 17 0,1-17 0,106 0 15,-107 0-15,1 0 0,-1 0 0,19 0 0,-19 0 0,1 0 0,0 0 0,17 0 0,-17 0 0,105 0 16,-105 0-16,17 0 0,-17 0 0,-1 0 0,19 0 0,-19 18 0,1-18 0,17 0 0,-17 0 0,-1 0 0,89 0 16,-88 0-16,0 0 0,17 0 0,-18 0 0,1 0 0,0 0 0,-1 0 0,19 0 0,-1 0 0,0 0 0,-17 0 0,88 0 15,-89 0-15,1 0 0,0 0 0,-1 0 0,18 0 0,-17 0 0,0 0 0,17 0 0,-17 0 0,17 0 0,88 18 16,-87-18-16,-1 0 0,-17 0 0,-1 0 0,1 0 0,0 0 0,-1 17 0,18-17 0,-17 0 0,0 0 0,-1 0 0,72 0 15,-72 0-15,18 0 0,-17 0 0,0 0 0,-1 0 0,1 0 0,0 0 0,-1 0 0,1 0 0,0 0 0,-1 0 16,89 0-16,-88 0 0,-1 0 0,1 0 0,0 0 0,-1 18 0,19-18 0,-19 0 0,1 0 16,-1 0-16,54 0 0,-36 0 0,-17 0 0,0 0 0,-1 0 0,18 0 0,-17 0 0,0 0 15,17 0-15,-17 0 0,70 0 0,-53 0 0,-17 0 0,17 0 0,-17 0 0,-1 0 16,1 0-16,0 0 0,70 17 0,-71-17 0,19 0 0,-1 0 0,-17 0 0,-1 0 0,1 0 16,0 0-16,-1 0 0,18 0 0,36 0 0,-53 0 0,-1 0 0,1 0 0,17 0 0,-35 18 15,18-18-15,0 0 0,17 0 0,-18 0 0,1 0 0,35 0 0,-35 0 0,-1 0 0,1 0 0,0 0 16,-1 0-16,1 0 0,-1 0 0,1 0 0,53 0 0,-54 0 0,19 0 0,-19 0 15,1 0-15,-1 0 0,1 0 0,0 0 0,35 0 0,-53 18 0,17-18 0,1 0 16,0 0-16,-1 0 0,1 0 0,-1 0 0,1 0 0,17 0 0,-17 0 0,0 0 16,-1 0-16,1 0 0,0 0 0,-1 0 0,1 0 0,35 0 15,-36 0-15,1 0 0,0 0 0,17 0 0,-17 0 0,17 0 0,-17 0 0,-1 0 16,1 0-16,-1 0 0,1 0 0,0 0 0,-1 0 0,1 0 0,0 0 0,-1 0 0,19 0 16,-19 0-16,1 0 0,0 0 0,-1 0 0,1 0 0,-1 0 0,19 0 0,17 0 15,-36 0-15,1 0 0,0 0 0,-1 0 0,1 0 0,-1 0 0,1 0 16,17 0-16,-17 0 0,0 0 0,-1 0 0,1 0 0,0 0 0,-1 0 0,1 0 0,-1 0 15,19 0-15,-19 0 0,1 0 0,0 0 0,-1 0 0,1 0 0,0 0 0,-1 0 0,1 0 16,35 0-16,-36 0 0,1 0 0,0 0 0,-1 0 0,1 0 0,0 0 0,-1 0 16,1 0-16,35 0 0,-36 0 0,1 0 0,17 0 0,-17 0 0,0 0 15,-1 0-15,1 0 0,0 0 0,17 0 0,-18 0 0,1 0 0,0 0 0,-1 0 0,1 0 0,0 0 16,-1 0-16,1 0 0,35 0 0,-35 0 0,-1 0 0,1 0 0,-1 0 0,1 0 16,0 0-16,-1 0 0,1 0 0,0 0 0,35 0 0,-36 0 0,1 0 0,-1 0 0,1 0 15,0 0-15,-1 0 0,1 0 0,0 0 0,-1 0 0,19 0 0,-1 0 0,-18 0 0,1 0 16,0 0-16,-1 0 0,1 0 0,0 0 0,-1 0 0,54 0 0,-54 0 0,1 0 0,0 0 0,-1 0 15,1 0-15,0 0 0,-1 0 0,1 0 0,0 0 0,52 0 0,-52 0 0,-1 0 16,1 0-16,0 0 0,-1 0 0,1 0 0,0 0 0,87 0 0,-87 0 16,17 0-16,-17-18 0,0 18 0,-1 0 0,1 0 0,0 0 0,-1 0 0,36 0 0,-35 0 15,-1 0-15,1 0 0,0 0 0,-1 0 0,1 0 0,0 0 0,-1 0 0,1 0 0,52 0 16,-34 0-16,-19 0 0,1 0 0,0 0 0,-1 0 0,1 0 0,0 0 0,-1 0 0,18-18 16,-17 18-16,0 0 0,-1 0 0,1 0 0,0 0 0,-1 0 0,1 0 0,0 0 0,-1 0 0,36 0 15,-35 0-15,-1 0 0,1 0 0,0 0 0,-1 0 0,1 0 0,0 0 0,-1 0 0,1 0 0,35 0 16,-18 0-16,-17 0 0,-1 0 0,19 0 0,-19 0 0,1 0 15,17 0-15,-17 0 0,17 0 0,-17 0 0,-1 0 0,1 0 16,0 0-16,-1 0 0,1 0 0,0 0 0,-1 0 0,1 0 0,0 0 16,-1 0-16,1 0 0,-1 0 0,1 0 0,0 0 15,-1 0-15,1 0 0,0 0 0,-1 0 0,1 0 0,0 0 16,-1 0-16,1 0 0,-1 0 0,1 0 0,0 0 0,-1 0 0,1 0 16,0 0-16,-1 0 0,1 0 0,0 0 0,-1 0 0,1 0 0,-1 0 15,1 0-15,0 0 0,-1 0 0,1 0 16,0 0-16,-1 0 0,1 0 15</inkml:trace>
  <inkml:trace contextRef="#ctx0" brushRef="#br0" timeOffset="16142.73">9666 6950 0,'18'0'78,"-1"0"-62,1 0-16,0 0 0,-1 0 0,-17-18 0,18 18 0,0 0 15,-1 0-15,1 0 0,-1 0 0,-17-18 0,18 18 0,0 0 0,-1 0 0,-17-17 0,53 17 16,-35 0-16,0 0 0,-1 0 0,1-18 0,17 18 0,-17 0 0,-1 0 0,1 0 0,0 0 0,-1 0 0,54-17 16,-53-1-16,-1 18 0,1 0 0,-1 0 0,1 0 0,0 0 0,17 0 0,0 0 0,-17 0 0,0-18 0,-1 18 0,89-17 15,-88 17-15,35 0 0,-18 0 0,-17 0 0,-1 0 0,18-18 0,-17 18 0,0 0 0,-1 0 0,1 0 0,123-18 16,-106 18-16,1 0 0,-19 0 0,1 0 0,0 0 0,17 0 0,-18-17 0,19 17 0,-19 0 0,1 0 0,0 0 0,105 0 15,-105 0-15,-1-18 0,19 18 0,-19 0 0,1 0 0,0 0 0,-1 0 0,19 0 0,-19 0 0,1 0 0,-1 0 0,1 0 16,88 0-16,-71 0 0,-17 0 0,17 0 0,0 0 0,-17 0 0,17-18 0,-17 18 16,0 0-16,52 0 0,-35 0 0,-17 0 0,0 0 0,-1 0 0,19-17 0,-19 17 0,1 0 15,0 0-15,-1 0 0,1 0 0,52 0 0,-52 0 0,0 0 0,-1 0 0,1 0 0,0 0 0,-1 0 0,1 0 16,-1 0-16,1 0 0,0 0 0,35 0 0,-36 0 0,1 0 0,0 0 0,-1 0 0,1 0 0,17 0 16,-17 0-16,-1 0 0,1 0 0,17 0 0,-17 0 0,0 0 0,-1 0 0,1 0 0,0 0 15,-1 0-15,1 0 0,-1 0 0,1 0 0,17 17 0,-17-17 0,0 0 0,-1 0 0,1 0 16,0 0-16,-1 0 0,-17 18 0,18-18 0,17 0 0,-17 0 0,-1 0 0,1 0 15,17 0-15,-17 0 0,0 0 0,-1 0 0,36 0 0,-53 18 0,18-18 0,-1 0 16,1 0-16,0 0 0,-1 0 0,1 0 0,0 0 0,35 0 0,-36 0 0,1 0 16,-1 0-16,1 0 0,0 0 0,-18 17 0,17-17 0,1 0 0,0 0 0,52 0 0,-52 0 15,-1 0-15,1 0 0,0 0 0,-1 0 0,1 0 0,0 0 0,17 0 0,-17 18 0,35-18 16,-36 0-16,1 0 0,-1 0 0,1 0 0,0 0 0,-18 18 0,35-18 0,-17 0 0,-1 0 0,36 0 16,-35 0-16,-1 0 0,1 0 0,17 0 0,-17 0 0,17 0 0,-17 0 0,0 17 0,35-17 15,-36 0-15,1 0 0,-1 0 0,1 0 0,0 0 0,-1 0 0,1 0 0,0 0 0,-1 0 0,36 0 16,-35 0-16,-1 18 0,1-18 0,0 0 0,-1 0 0,1 0 0,0 0 0,-1 0 0,1 18 15,35-18-15,-36 0 0,1 0 0,0 0 0,-1 0 0,1 0 0,0 0 0,-1 0 0,19 0 16,-19 0-16,18 0 0,-17 0 0,17 0 0,-17 0 0,0 0 0,-18 17 0,35-17 0,-17 0 16,-1 0-16,36 0 0,-18 0 0,-17 0 0,0 0 0,-1 0 0,1 0 0,0 0 0,-1 0 15,1 0-15,0 0 0,34 0 0,-16 0 0,-19 0 0,1 0 0,0 0 0,-1 0 0,1 0 16,17 0-16,-17 0 0,35 0 0,-36 0 0,1 0 0,0 0 0,-1 0 0,1 0 0,0 0 16,-1 0-16,1 0 0,0 0 0,-1 0 0,36 0 0,-35 0 0,-1 0 0,1 0 0,0 0 0,-1 0 0,1 0 0,0 0 15,-1 0-15,1 0 0,-1 0 0,1 0 0,35 0 0,-35 0 0,-1 0 0,1 0 0,0 0 0,-1 0 16,1 0-16,-1 0 0,19 0 0,-19 0 0,36 0 0,-35 0 0,0 0 0,-1 0 0,1 0 15,0 0-15,-1 0 0,1 0 0,-1 0 0,19 0 0,-19 0 0,1 0 0,17 0 16,-17 0-16,0 0 0,-1 0 0,1 0 0,17 0 0,0 0 0,-17 0 16,0 0-16,-1 0 0,1 0 0,0 0 0,-1 0 0,19 0 0,-19 0 0,1 0 15,-1 0-15,1 0 0,0 0 0,-1 0 0,1 0 0,0 0 0,-1 0 0,1 0 0,0 0 0,-1 0 16,1 0-16,-1 0 0,1 0 0,0 0 0,-1 0 0,1 0 0,0 0 0,17 0 16,-17 0-16,-1 0 0,1 0 0,-1 0 0,1 0 0,0 0 0,-1 0 0,19 0 15,-19 0-15,1 0 0,0 0 0,-1 0 0,1 0 0,-1 0 0,1 0 0,17 0 16,-17 0-16,0 0 0,-1 0 0,1 0 0,0 0 0,-1 0 0,1 0 15,0 0-15,-1 0 0,1 0 0,-1 0 0,1 0 0,0 0 0,-1 0 0,1 0 0,0 0 0,-1 0 16,1 0-16,17 0 0,-17 0 0,-1 0 0,1 0 0,0 0 0,-1 0 0,1 0 0,0 0 0,-1 0 0,1 0 16,0 0-16,35 0 0,-36 0 0,1 0 0,-1 0 0,1 0 0,17 0 0,-17 0 0,0 0 15,17 0-15,-17 0 0,34 0 0,-34 0 0,0 0 0,-1 0 0,19 0 0,-19 0 0,1 0 0,0 0 16,-1 0-16,1 0 0,-1 0 0,1 0 0,35 0 0,-35 0 0,-1 0 0,1 0 0,0 0 0,-1 0 0,1 0 0,17 0 16,-17 0-16,17 0 0,-17 0 0,35 0 0,-36 0 0,1-17 0,17 17 0,-17 0 0,17 0 0,-17 0 15,17 0-15,-17 0 0,-1 0 0,1 0 0,52 0 0,-52 0 0,0 0 0,-1 0 0,19 0 0,-1 0 16,-17 0-16,-1 0 0,19 0 0,-1 0 0,35 0 0,-34 0 0,-19 0 0,19 0 15,-19 0-15,1 0 0,-1 0 0,1 0 0,0 0 0,-1 0 0,1 0 0,0 0 0,52 0 0,-52 0 0,17 0 0,-17 0 0,17 0 16,-17 0-16,17 0 0,-17 0 0,-1 0 0,1 0 0,-1 0 0,1-18 0,53 18 0,-36 0 0,-17 0 16,17 0-16,-17 0 0,17 0 0,0 0 0,-17 0 0,-1 0 0,54 0 0,-53 0 15,-1 0-15,18 0 0,-17 0 0,0 0 0,-1 0 0,19 0 0,-19 0 0,19 0 0,-19 0 0,19 0 16,-19 0-16,1 0 0,-1 0 0,19 0 0,-19 0 0,1 0 0,0 0 0,-1 0 0,1 0 0,0 0 0,-1 0 0,71 0 16,-70 0-16,0 0 0,-1 0 0,19 0 0,-19 0 0,1 0 0,17 0 0,-17 0 0,-1 0 0,1 0 0,70 0 15,-70 0-15,-1 0 0,1 0 0,0 0 0,-1 0 0,1 0 0,0 0 0,-1 0 0,1 0 0,0 0 0,17 0 0,-17 0 0,52 0 16,-35 0-16,-17 0 0,17 0 0,-17 0 0,17 0 0,0 0 0,-17-18 0,17 18 15,-17 0-15,17 0 0,-17 0 0,0 0 0,-1 0 0,1 0 0,17 0 0,-17 0 0,17 0 0,-17 0 0,-1 0 16,72 0-16,-72 0 0,1 0 0,-1 0 0,19 0 0,-19 0 0,1 0 0,0 0 0,-1 0 0,1 0 16,0 0-16,52 0 0,-52 0 0,-1 0 0,1 0 0,17 0 0,-17 0 0,17 0 0,-17 0 15,17 0-15,0 0 0,-17 0 0,17 0 0,-17 0 0,17 0 0,-17 0 0,0 0 0,-1 0 0,1 0 0,-1 0 0,1 0 16,0 0-16,17 0 0,36 0 0,-54 0 0,1 0 0,-1 0 0,1 0 0,0 0 0,-1 0 0,19 0 16,-19 0-16,19 0 0,-19 0 0,19 0 0,-19 0 0,1 0 0,17 0 0,-17 0 0,-1 0 15,1 0-15,0 0 0,-1 0 0,1 0 0,52 0 0,-52 0 0,0 0 0,-1 0 0,1 0 0,0 0 16,-1 0-16,1 0 0,0 0 0,-1 0 0,1 0 0,52 0 0,-52 0 0,0 0 0,-1 0 0,1 0 15,17 0-15,-17 0 0,17 0 0,-17 0 0,17 0 0,-17 0 0,-1 0 0,1 0 16,0 0-16,-1 0 0,1 0 0,0 0 0,-1 0 0,1 0 0,17 0 0,-35 18 0,18-18 16,-1 0-16,1 0 0,0 0 0,-1 0 0,1 0 0,0 0 0,17 0 0,-18 0 15,1 0-15,0 0 0,-1 0 0,1 0 0,0 0 0,-1 0 0,19 0 16,-19 0-16,1 0 0,0 0 0,-1 0 0,1 0 0,-1 0 0,1 0 0,0 0 0,-1 0 0,19 0 16,-19 0-16,1 0 0,0 0 0,-1 0 0,1 0 0,-1 0 0,1 0 0,0 0 0,35 0 15,-36 0-15,1 0 0,17 0 0,-17 0 0,-1 0 0,1 0 0,0 0 0,52 18 16,-52-18-16,0 0 0,-1 0 0,1 0 0,-1 0 0,1 0 0,0 0 0,-1 0 0,1 0 15,17 0-15,1 0 0,-19 0 0,1 0 0,0 0 0,-1 0 0,1 0 0,-1 0 0,1 0 0,0 0 16,35 0-16,-36 0 0,1 0 0,0 0 0,-1 0 0,1 0 0,-1 0 0,1 0 0,0 0 16,17 0-16,-17 0 0,-1 0 0,1 0 0,0 0 0,-1 0 0,1 0 15,0 0-15,17 0 0,-18 0 0,1 0 0,0 0 0,-1 0 0,1 0 16,0 0-16,-1 0 0,1 0 0,0 0 0,-1 17 0,1-17 0,-1 0 0,1 0 16,0 0-16,-1 0 0,19 0 0,-19 0 0,1 0 0,0 0 0,-1 0 15,1 0-15,-1 0 0,1 0 0,17 0 0,-17 0 0,0 0 0,-1 0 16,1 0-16,0 0 0,-1 0 0,1 0 0,-1 0 0,1 0 15,0 0-15,-1 0 0,1 0 0,0 0 16,-1 0-16,1 0 0,0 0 16,-1 0-16,1 0 0,0 0 0,-1 0 15,1 0-15,-1 0 16,1 0-16,0 0 0,-1 0 16,1 0 15,0 0-16,-1 0 1,1 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7:02:13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8819 5433 0,'18'0'46,"0"0"-30,-1 0-16,1 0 0,0 0 0,-1 0 0,1 0 0,0 0 0,-1 0 16,1 0-16,-1 0 0,1 0 0,0 0 0,-1 0 0,19 0 0,-19 0 15,1 0-15,0 0 0,-1 0 0,1 0 0,0 0 0,-1 0 0,1 0 0,35 0 16,-18 0-16,-17 0 0,-1 0 0,1 0 0,0 0 0,-1 0 0,1 0 0,52 0 16,-52 0-16,0 0 0,17 0 0,-17 0 0,-1 0 0,1 0 0,-1 0 0,1 0 0,53 0 15,-54 0-15,19 0 0,-19 0 0,1 0 0,-1 0 0,1 0 0,0 0 0,35 0 16,-36 0-16,1 0 0,0 0 0,-1 0 0,1 0 0,0 0 0,-1 0 0,1 0 15,-1 0-15,1 0 0,0 0 0,-1 0 16,1 0 31,0 0-31,-1 0-16,1 0 15,0 0-15,-18 17 0,17-17 16,1 0-16,-1 0 15,1 0-15,0 0 16,-1 0-16,1 0 16</inkml:trace>
  <inkml:trace contextRef="#ctx0" brushRef="#br0" timeOffset="1040">11765 5398 0,'18'0'15,"-1"0"1,1 0 0,0 0-16,-1 0 31,1 0-31,0 0 15,-1 0 1,1 0-16,0 0 16,-1 0-16,-17 17 0,18-17 0,-1 0 15,1 0-15,0 0 0,-1 0 0,1 18 0,0-18 0,-1 0 0,1 0 16,0 17-16,-1-17 0,1 0 0,-1 0 0,1 0 0,-18 18 0,35-18 16,-17 18-16,0-18 0,-1 0 0,1 0 0,0 0 0,-1 0 0,-17 17 0,35-17 15,-17 0-15,0 0 0,-1 0 0,1 0 0,0 0 0,-1 0 0,19 18 16,-19-18-16,1 0 0,0 0 0,-1 0 0,1 0 0,-1 0 15,-17 18-15,36-18 0,-19 0 0,1 0 0,-18 17 0,18-17 0,-1 0 0,1 0 0,0 0 16,-1 0-16,1 0 0,-1 0 0,1 0 0,0 0 0,-18 18 0,17-18 0,1 0 16,0 0-16,-1 0 0,1 0 0,0 0 0,-1 0 15,-17 18-15,36-18 0,-19 0 0,1 0 0,-1 0 16,1 0-16,0 0 0,-18 17 0,17-17 16,1 0-16,0 0 0,-18 18 0,17-18 0,1 0 15,0 0-15,-1 0 16</inkml:trace>
  <inkml:trace contextRef="#ctx0" brushRef="#br0" timeOffset="28719.55">7885 12312 0,'17'0'78,"1"0"-78,0 0 15,-1 0-15,1 0 0,-1 0 0,1 0 16,0 0-16,-1 0 0,1 0 0,0 0 0,-1 0 0,1 0 16,0 0-16,-1 0 0,1 0 0,-1 0 0,-17 18 0,18-18 0,0 0 0,-1 0 15,1 0-15,17 17 0,-17-17 0,0 0 0,-1 0 0,1 0 0,-1 0 0,1 0 16,0 18-16,-1-18 0,1 0 0,0 0 0,-1 0 0,1 0 0,0 0 0,-1 0 0,-17 17 0,18-17 0,17 0 15,-17 18-15,17-18 0,-17 0 0,-1 0 0,1 0 0,0 0 0,17 18 0,-17-18 0,17 0 0,-18 0 0,1 0 16,0 0-16,-1 0 0,1 0 0,0 0 0,-1 0 0,1 0 0,0 0 0,-18 17 0,35-17 0,-18 0 0,1 0 0,0 0 0,-1 0 0,1 0 0,0 0 0,-1 0 0,1 0 16,53 18-16,-54-18 0,1 0 0,17 0 0,-17 0 0,-1 0 0,1 0 0,17 18 0,-17-18 0,17 0 15,-17 0-15,52 0 0,-52 0 0,0 0 0,-1 0 0,1 0 0,17 0 0,-17 0 0,-1 0 0,1 0 16,0 0-16,-1 0 0,36 0 0,-17 0 0,-19 0 0,1 0 0,-1 0 0,1 0 0,0 0 0,-1 0 16,1 0-16,35 0 0,-35 0 0,17 0 0,-17 0 0,-1 0 0,1 0 15,-1 0-15,1 0 0,17 0 0,-17 0 0,0 0 0,-1 0 16,1 0-16,-18 17 0,18-17 0,-1 0 0,1 0 0,-1 0 0,1 0 15,0 0-15,-1 0 0,1 0 0,0 0 16,-1 0-16,-17 18 0,18-18 0,0 0 16,-1 0-16,1 0 0,0 0 15,-1 0-15,1 0 0,-1 0 0,1 0 16,0 0-16,-1 0 0,1 0 0,0 0 16,-1 0-16,1 0 0,0 0 15,-1 0-15,1 0 0,-1 0 0,1 0 16,0 0-16,-1 0 15,1 0-15,0 0 16,-1 0-16,1 0 16,-18-18-1,18 18 1</inkml:trace>
  <inkml:trace contextRef="#ctx0" brushRef="#br0" timeOffset="29634.48">8202 12929 0,'18'0'46,"-1"0"-46,1 0 0,0 0 16,-1 0-16,1 0 0,-18-17 0,18 17 0,-1 0 16,1 0-16,-1 0 0,1 0 0,0 0 0,-1 0 15,1 0-15,-18-18 0,18 18 0,-1 0 0,1 0 16,0 0-16,-1 0 0,1 0 16,-1 0-16,1 0 0,0 0 15,-1 0-15,1 0 16,0 0-16</inkml:trace>
  <inkml:trace contextRef="#ctx0" brushRef="#br0" timeOffset="30337.14">8378 13212 0,'0'-18'125,"0"0"-125,0 1 15,0-1-15,0 0 0,0 1 16,0-107 0,0 107-16,0-1 0,0 0 15,0 1-15,0-1 0,-17 18 0,17-18 0,0 1 0,0-1 0,0 0 16,0 1-16,-18 17 0,18-18 0,0 1 0,-17-1 0,17 0 15,0 1-15,0-1 0,0 0 0,0 1 0,-18-1 0,18 0 16,0 1-16,0-1 0,0 1 0,0-1 0,0 0 16,0 1-16,0-1 0,0 0 0,0 1 15,0-1-15,0 0 16,0 1-16,0-1 16,18 18-1,-1 0 1,1 0-1,-1 0 1,1 0 0,0 0-16,-1 0 15,1 0-15,0 0 16,-1 0 0,1 0 15</inkml:trace>
  <inkml:trace contextRef="#ctx0" brushRef="#br0" timeOffset="31180.49">8731 12841 0,'0'18'31,"0"-1"-31,-17-17 0,17 18 0,0 0 15,0-1-15,-18-17 16,18 18-16,0 0 0,0-1 16,0 1-16,0 0 0,0-1 0,0 1 15,0-1-15,0 1 0,0 0 0,-18-1 16,18 1-16,0 0 0,0-1 16,0 1-16,0 0 0,0-1 0,0 1 15,0-1-15,0 1 0,0 0 16,0-1-16,0 1 15,0-36 32,0 1-47,-17 17 16,17-18-16,0 0 0,0 1 0,0-1 0,0 1 0,0-1 0,0 0 16,0 1-16,0-1 0,0 0 0,0 1 15,0-1-15,0 0 0,0 1 0,0-1 16,0 1-1,17 17 17,1 0-17,0 0 1,-1 0-16,-17-18 0,18 18 16,0 0-16,-18-18 0,17 18 0,1 0 0,-1 0 15,1-17-15,0 17 0,-1 0 16,-17-18-16,18 18 0,0 0 15,-18-18-15,17 18 0,-17-17 32,18 17-17</inkml:trace>
  <inkml:trace contextRef="#ctx0" brushRef="#br0" timeOffset="32055.14">8943 13229 0,'18'0'47,"-1"0"-32,1 0-15,-1 0 0,-17-17 0,18 17 16,0 0-16,-1 0 0,1 0 16,-18-18-16,18 18 0,-1 0 15,1 0-15,0-18 0,-1 18 16,-17-17-16,18 17 0,-18-18 15,18 18-15,-18-18 0,17 18 0,-17-17 16,18-1-16,-18 0 16,0 1-16,0-1 15,0 1-15,0-1 16,0 0-16,-18 18 16,18-17-16,-17 17 0,-1 0 15,0 0 16,1 0 1,-1 0-32,18 17 15,0 1-15,-18 0 16,18-1-16,0 1 16,-17-18-16,17 17 0,0 1 0,0 0 15,-18-1-15,18 1 0,0 0 16,0-1-16,0 1 0,0 0 15,0-1-15,0 1 16,18-18-16,-1 0 16,-17 17-16,18-17 15,0 0-15,-1 0 0,1 0 16,0 0 0,-1 0-16,1 0 15,-1 0-15,1 0 16,0 0-1,-1 0 1,1 0 15,-18-17-31,0-1 32,0 1-32,18 17 0</inkml:trace>
  <inkml:trace contextRef="#ctx0" brushRef="#br0" timeOffset="32883.15">9366 13159 0,'18'-18'16,"0"18"-16,-18-18 16,0 1-16,17 17 0,-17-18 15,18 18-15,-18-18 0,0 1 16,17 17-16,-17-18 0,18 18 15,-18-17-15,0-1 0,0 0 16,18 18-16,-18-17 0,17 17 16,-17-18-16,0 0 15,0 1 1,0-1 0,-17 18-1,-1 0 1,18-18-16,-18 18 15,1 0 1,-1 0 0,1 0 15,-1 0-15,18 18-1,-18-18-15,18 18 0,-17-18 16,17 17-16,0 1 0,-18-18 0,18 18 15,0-1-15,-18-17 0,18 18 16,0 0-16,-17-1 0,17 1 16,0-1-16,0 1 0,0 0 15,0-1-15,0 1 16,0 0-16,17-18 16,-17 17-16,18-17 0,0 0 15,-18 18-15,17-18 0,1 0 0,0 0 16,-18 18-16,17-18 0,1 0 15,-18 17-15,17-17 0,1 0 16,0 0-16,-1 0 0,1 0 16,0 0-1,-1 0-15,1 0 16,0 0 0</inkml:trace>
  <inkml:trace contextRef="#ctx0" brushRef="#br0" timeOffset="34167.5">10037 12629 0,'-18'0'63,"0"0"-48,18 18-15,0 0 0,-17-18 0,17 17 16,0 1-16,-18-18 0,18 18 16,0-1-16,-18-17 0,18 18 15,-17-18-15,17 18 0,0-1 0,0 1 16,-18-18-16,18 17 0,0 1 0,0 0 15,0-1-15,0 1 0,0 0 0,0-1 16,0 1-16,0 0 0,0-1 16,0 1-16,0 0 0,0-1 0,0 1 15,18-18-15,-18 17 0,17 1 0,-17 0 16,18-1-16,-18 1 16,18 0-16,-18-1 15,17-17-15,1 0 16,-18 18-16,18-18 15,-18 18 1</inkml:trace>
  <inkml:trace contextRef="#ctx0" brushRef="#br0" timeOffset="35218.29">10918 12612 0,'-17'0'31,"34"0"47,1 17-62,0-17-16,-18 18 16,17 0-16,-17-1 0,18-17 15,-18 18-15,18-18 0,-18 18 0,0-1 16,17-17-16,-17 18 0,18 0 16,-18-1-16,0 1 0,18-18 0,-18 17 15,0 1-15,17-18 0,-17 18 0,0-1 16,18-17-16,-18 18 0,0 0 15,0-1-15,0 1 0,0 0 16,0-1 0,0 1-1,0 0-15,0-1 16,-18-17-16,18 18 16,-17-18-1,17 17 1,-18-17-1,18 18 1,-18 0 0,1-18-1,17 17 1,-18-17 15,18 18-31,-18-18 16,18 18-1,0-1-15,-17-17 16,-1 0-16,18 18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7:03:07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16563 4392 0,'0'18'125,"18"-18"-125,-18 17 0,17-17 0,1 0 0,-18 18 15,0 0-15,17-18 0,1 0 0,-18 17 0,18-17 0,-1 0 0,-17 18 0,18-18 16,0 0-16,-18 18 0,17-1 0,1-17 0,0 0 0,-1 0 15,-17 18-15,18-18 0,0 0 0,-1 0 0,-17 17 0,18-17 0,-1 0 0,1 0 0,0 0 16,-1 0-16,-17 18 0,18-18 0,0 0 0,-1 0 0,1 0 0,0 18 0,-1-18 0,1 0 0,-1 0 0,1 0 16,0 0-16,-1 0 0,19 0 0,-19 0 0,1 0 0,0 0 0,-1 0 0,1 0 0,17 0 0,-17 0 15,-1 17-15,1-17 0,0 0 0,-1 0 0,1 0 0,0 0 0,-1 0 0,1 0 0,-1 0 0,1 0 0,0 0 16,-1 0-16,248-35 16,-265 17-16,18 18 0,-1 0 0,1-17 0,0 17 15,-1 0-15,-17-18 0,18 18 0,-1 0 0,1-17 0,0-1 0,-1 18 0,1 0 0,-18-18 0,18 18 0,-1 0 16,-17-17-16,18 17 0,-18-18 0,18 18 0,-18-18 0,17 18 0,1 0 0,-18-17 0,18 17 15,-18-18-15,17 18 0,1-18 0,-18 1 0,17 17 0,-17-18 0,18 18 0,0-17 16,-18-1-16,17 18 0,-17-18 0,18 18 16,-18-17-16,0-1 0,18 18 0,-18-18 0,0 1 15,0-1-15,0 0 0,17 18 16,-17-17-16,0-1 0,0 1 0,0-1 16,0 0-16,0 1 0,0-1 0,0 0 0,0 1 15,0-1-15,0 0 0,0 1 0,0-1 16,-17 18-16,17-18 0,0 1 0,0-1 0,-18 18 0,18-17 0,-18 17 15,18-18-15,0 0 0,-17 1 0,17-1 0,-18 18 0,18-18 16,-18 1-16,1 17 0,17-18 0,-18 18 0,18-18 0,0 1 16,-17 17-16,-36-53 15,53 35-15,-18 18 0,18-17 0,-18 17 0,18-18 0,-17 18 16,-19-18 0,19 18-16,17-17 0,-18 17 0,0 0 0,1 0 0,17-18 15,-18 18-15,1 0 0,-1-18 0,0 18 0,1 0 0,-1 0 16,0 0-16,1 0 0,-1 0 0,0 0 0,18-17 0,-17 17 0,-1 0 0,1 0 15,-1 0-15,0 0 0,1 0 0,-1 0 0,0 0 0,1 0 0,-1-18 16,0 18-16,1 0 0,-1 0 0,0 0 0,1 0 0,17-18 0,-18 18 0,-17 0 16,17 0-16,1 0 0,-1 0 0,18-17 0,-18 17 0,1 0 0,-1 0 15,0 0-15,1 0 0,-1 0 0,1 0 0,-1 0 0,0 0 0,1 0 16,-1 0-16,0 0 0,1 0 0,17-18 0,-18 18 0,0 0 0,1 0 16,-1 0-16,1 0 0,-1 0 0,0 0 0,1 0 0,-1 0 15,0 0-15,1 0 0,-1 0 0,0 0 16,18 18-16,-17-18 0,17 17 0,-18-17 15,1 0-15,17 18 0,-18-18 0,18 18 16,-18-18-16,1 17 0,-1-17 0,18 18 0,-18-18 16,18 18-16,-17-18 0,-1 0 0,18 17 0,-18-17 15,1 18-15,17 0 0,-18-18 0,0 0 16,18 17-16,-17-17 0,17 18 0,-18-18 0,18 18 16,-17-18-16,17 17 0,-18-17 0,18 18 0,-18-1 15,18 1-15,-17-18 0,17 18 0,0-1 0,0 1 16,-18-18-16,18 18 0,0-1 0,0 1 0,0 0 0,-18-18 15,18 17-15,0 1 0,0-1 0,0 1 0,0 0 16,0-1-16,0 1 0,0 0 0,0-1 16,0 1-16,18-18 0,-18 18 0,18-1 0,-18 1 15,17-18-15,1 0 0,-18 18 0,18-1 0,-1-17 0,-17 18 16,18-18-16,-1 0 0,1 17 0,-18 1 0,18-18 0,-1 18 0,1-18 0,-18 17 16,18-17-16,-1 0 0,-17 18 0,18-18 0,0 0 0,-18 18 0,17-18 0,1 0 15,-18 17-15,35 1 0,-17-18 0,-1 0 16,1 0-16,0 0 0,-18 18 0,17-18 0,1 0 15,0 0-15,-1 0 0,1 0 0,0 0 16,-1 0-16,1 0 16,-1 0-1</inkml:trace>
  <inkml:trace contextRef="#ctx0" brushRef="#br0" timeOffset="6126.02">16563 8978 0,'18'0'32,"-1"0"-17,1 0-15,-1 0 0,1-17 16,0 17-16,-1 0 0,1 0 0,0 0 0,-1 0 16,1 0-16,0 0 0,-1 0 0,1 0 15,0 0-15,-1 0 0,1 0 0,-1 0 0,1 0 16,0 0-16,-1 0 0,1 0 0,0 0 0,-18-18 15,17 18-15,1 0 0,0 0 0,-1 0 0,1 0 0,-1 0 0,1 0 0,0 0 16,-1 0-16,1 0 0,0 0 0,-1 0 0,1 0 0,0 0 0,-1 0 16,1 0-16,-1 0 0,1 0 0,0 0 0,-1 0 15,1 0-15,0 0 16,17 0 0,-17 0-1,-18 18 63,0-1-78,0 1 0,0-1 0,0 19 0,0-19 0,0 1 16,0 0-16,0 17 0,0-17 0,0-1 0,0 1 0,0 0 0,0-1 0,0 1 0,0 88 16,0-71-16,0-17 0,0-1 0,0 18 0,0-17 0,0 0 0,0-1 0,0 19 0,0-1 0,0-17 0,0 17 0,-18 88 15,18-87-15,0-19 0,0 18 0,0 1 0,-18-19 0,18 1 0,0 35 0,0-18 0,-17-17 0,17 0 0,0 17 0,-18 124 16,18-142-16,-18 1 0,18 35 0,0-36 0,-17 19 0,17-19 0,0 19 0,0-19 0,0 19 0,0-19 0,-18 18 0,18-17 0,-18 106 15,18-89-15,0 0 0,-17-17 0,17-1 0,0 19 0,-18-1 0,18-17 0,0-1 0,0 1 0,0-1 0,0 1 0,-17 70 16,17-70-16,0 0 0,0-1 0,0 1 0,-18-1 0,18 1 0,0 0 0,0-1 0,0 1 0,0 0 0,-18 35 16,18-36-16,0 1 0,0 0 0,0-1 0,0 1 0,0-1 0,0 1 0,0 0 15,0 35-15,-17-36 0,17 1 0,0 0 0,0-1 0,0 1 0,0-1 0,0 1 16,0 0-16,0 17 0,0-17 0,0-1 0,0 19 0,0-19 0,0 1 0,0 0 0,0-1 16,0 1-16,0 17 0,-18-17 0,18-1 0,0 1 0,0 0 0,0-1 0,0 1 0,0 0 0,0-1 15,0 1-15,0-1 0,0 19 0,-18-19 0,18 1 0,0 0 0,0-1 0,0 1 16,0 0-16,-17-18 0,17 17 0,0 1 0,0 17 0,0-17 0,0-1 0,0 1 15,-18-18-15,18 18 0,0-1 0,0 1 0,0 0 0,0-1 0,0 1 0,0-1 16,-18-17-16,18 18 0,0 17 0,0-17 16,0 0-16,0-1 0,-17-17 0,17 18 0,0 0 15,0-1 32,-18-17-31,18 18 31,-17-18 46,-1 0-93,0 0 0,18 18 16,-17-18-16,-1 0 0,0 0 0,1 0 0,-1 0 0,0 17 0,1-17 16,-18 0-16,17 0 0,0 0 0,1 0 0,-19 18 0,1-18 0,17 0 15,18 17-15,-17-17 0,-1 0 0,0 0 0,1 0 0,-18 0 0,17 0 0,0 0 0,-52 18 0,34-18 16,19 18-16,-18-18 0,17 0 0,0 0 0,1 0 0,-1 0 0,0 0 0,-17 0 0,17 0 0,-70 17 0,53-17 16,17 18-16,1-18 0,-1 0 0,-17 0 0,17 0 0,0 0 0,1 0 0,-1 0 0,-52 18 15,52-18-15,0 0 0,1 0 0,-1 0 0,0 0 0,1 0 0,17 17 0,-18-17 16,1 0-16,-1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00:46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5644 0,'18'0'140,"-1"0"-124,1 0-16,-18-17 0,17 17 16,1 0-16,0 0 0,-1 0 0,1 0 0,0 0 15,-1 0-15,-17-18 0,18 18 0,17 0 0,-17-17 0,-1 17 16,1 0-16,0 0 0,-1 0 0,1 0 0,35-18 0,-35 18 0,-1 0 15,1 0-15,-1 0 0,1 0 0,0 0 0,-1 0 0,36-18 0,-35 18 0,0 0 16,17 0-16,-17 0 0,17 0 0,-18 0 0,1 0 0,17-17 0,-17 17 16,0 0-16,-1 0 0,1 0 0,0 0 0,-1 0 0,18-18 15,-17 18-15,17 0 0,-17 0 0,0 0 0,-1 0 0,1 0 0,0 0 0,17 0 16,-17 0-16,-1 0 0,1 0 0,-1 0 0,1 0 0,0 0 0,-1 0 0,19 0 16,-19 0-16,1 0 0,0 0 0,-1 0 0,1 0 0,-1 0 0,1 0 0,17 0 15,-17 0-15,0 0 0,-1 0 0,1 0 0,0 0 0,-1 0 0,1 0 0,-1 0 16,1 0-16,0 0 0,-1 0 0,1 0 0,0 0 0,-1 0 0,1 0 0,0 0 15,-1 0-15,1 0 0,-1 0 0,1 0 0,0 0 0,-1 0 16,1 0-16,0 0 0,-1 0 0,1 0 0,0 0 0,-1 0 0,1 0 16,0 0-16,-1 0 0,1 0 0,-1 0 0,1 0 0,0 0 0,-1 0 15,1 0-15,0 0 0,-1 0 0,1 18 0,0-18 0,-1 0 16,1 0-16,-1 0 0,1 0 0,0 0 0,-1 0 0,1 0 0,0 0 0,-1 0 16,1 0-16,0 0 0,-1 0 0,1 0 0,0 0 0,-1 0 15,1 0-15,-1 0 0,-17 17 0,36-17 0,-19 0 0,1 0 16,0 0-16,-1 0 0,1 0 0,0 0 0,-1 0 0,1 0 0,-1 0 15,1 0-15,0 0 0,-1 0 0,1 0 0,0 0 0,-1 0 16,1 0-16,0 0 0,-1 0 0,1 0 0,-1 0 0,1 0 0,0 0 16,-18 18-16,17-18 0,1 0 0,0 0 0,-1 0 0,1 0 0,0 0 15,-1 0-15,1 0 0,-1 0 0,1 0 0,0 0 0,-1 0 16,1 0-16,0 0 0,-1 0 0,1 0 0,0 0 0,-1 0 0,1 0 16,0 0-16,-18 18 0,35-18 0,-18 0 0,1 0 0,0 0 0,-1 0 0,1 0 15,0 0-15,-1 0 0,1 0 0,0 17 0,-1-17 0,1 0 0,-1 0 0,36 0 16,-35 0-16,0 0 0,-1 0 0,1 0 0,0 0 0,-1 0 0,1 0 15,0 0-15,-1 0 0,1 0 0,-1 0 0,1 0 0,0 0 0,-1 0 0,1 0 0,0 0 16,-1 0-16,19 0 0,-19 0 0,1 0 0,-1 0 0,1 0 0,0 0 0,-1 0 16,54 0-16,-53 0 0,-1 0 0,1 0 0,-1 0 0,1 0 15,0 0-15,35 0 0,-36 0 0,1 0 0,0 0 0,-1 0 0,1 0 16,-1 0-16,1 0 0,0 0 0,-1 0 0,1 0 0,0 0 0,-1 0 0,1 0 16,0 0-16,-1 0 0,1 0 0,17 0 0,-17 0 0,-1 0 0,1 0 0,0 0 15,-1 0-15,1 0 0,0 0 0,-1 0 0,1 0 0,0 0 0,-1 0 0,1 0 16,-1 0-16,1 0 0,0 0 0,17 0 0,-17 0 0,-1 0 15,1 0-15,0 0 0,-1 0 0,1 0 0,0 0 0,17 0 0,-18 0 0,1 0 16,0 0-16,-1 0 0,1 0 0,0 0 0,35 0 0,-36 0 0,1 0 16,-1 0-16,1 0 0,0 0 0,-1 0 0,1 0 0,0 0 0,-1 0 0,36 0 0,-35 0 15,-1 0-15,1 0 0,0 0 0,-1 0 0,1 0 0,0 0 0,-1 0 0,19 0 0,-1 0 16,0 18-16,-17-18 0,-1 0 0,1 0 0,0 0 0,-1 0 0,1 0 0,0 0 0,52 0 16,-35 0-16,-17 0 0,0 0 0,17 0 0,-17 0 0,-1 0 0,1 0 0,0 0 0,34 0 15,-34 0-15,0 0 0,-1 0 0,1 0 0,0 0 0,-1 0 0,1 0 0,0 0 0,-1 0 0,54 0 16,-54 0-16,1 0 0,0 0 0,-1 0 0,1 0 0,17 0 0,-17 17 0,52-17 15,-34 0-15,-19 0 0,1 0 0,0 0 0,-1 0 0,1 0 16,0 0-16,52 0 0,-52 0 0,-18 18 0,17-18 0,1 0 0,0 0 0,-1 0 16,1 0-16,0 0 0,17 0 0,-18 0 0,1 0 0,0 0 0,-1 0 15,1 0-15,0 0 0,-1 0 0,1 0 0,0 0 0,-1 0 0,1 0 16,0 0-16,-1 0 0,1 0 0,-1 0 0,1 0 0,0 0 0,-1 0 16,1 0-16,0 0 0,-1 0 0,1 0 0,0 0 0,-1 0 0,1 0 15,-1 0-15,1 0 0,0 0 0,-1 0 0,19 0 0,-19 0 16,1 0-16,0 0 0,-1 0 0,1 0 0,0 0 0,-1 0 15,1 0-15,-1 0 0,1 0 0,0 0 0,-1 0 0,1 0 16,0 0-16,-1 0 0,1 0 0,0 0 0,-1 0 0,1 0 16,-1 0-16,1 0 0,0 0 0,-1 0 0,1 0 15,0 0-15,-1 0 0,1 0 0,0 0 16,-1 0-16,1 0 0,-1 0 16,1 0-16,0 0 0,-1 0 0,1 0 15,0 0-15,-1 0 0,1 0 16,0 0-16,-1 0 15,1 0-15,-1 0 16,1 0 0,0 0-16,-1 0 15,1 0-15,0 0 0,-1 0 16,1 0-16,0 0 16,-1 0-16,1 0 15,0 0-15,-1 0 16</inkml:trace>
  <inkml:trace contextRef="#ctx0" brushRef="#br0" timeOffset="3217.29">19720 4621 0,'0'18'31,"-17"-18"-31,17 18 0,0-1 16,0 1-16,0 0 0,0-1 0,0 1 0,0-1 0,0 1 16,-18 0-16,18-1 0,0 1 0,0 0 0,0-1 0,0 1 0,0 0 0,-18 17 15,18-17-15,0-1 0,0 1 0,0-1 0,0 1 0,0 0 0,-17-18 0,17 17 0,0 36 16,-18-53-16,18 18 0,0 0 0,0-1 0,0 1 0,0-1 0,0 1 0,0 0 16,0-1-16,0 1 0,0 0 0,0-1 0,0 1 15,0 0-15,0-1 0,0 1 0,0 0 0,0-1 16,0 1-16,0-1 15,0 1-15,18-18 16</inkml:trace>
  <inkml:trace contextRef="#ctx0" brushRef="#br0" timeOffset="4297.05">19756 4674 0,'17'0'32,"1"0"-17,-1 0-15,1 0 0,0 0 16,-1 0-16,1 0 0,0 0 0,-1 0 0,1 0 0,0 0 15,-1 0-15,1 0 0,-1 0 0,1 0 0,0 0 0,-1 0 0,1 0 16,0 0-16,-1 0 0,1 0 0,0 0 0,-1 0 0,1 0 0,17 0 0,-17 0 0,-1 0 16,19 0-16,-19 0 0,1 0 0,0 0 0,-1 0 0,19 0 0,-19 0 0,54 0 15,-36 0-15,-17 0 0,-1 0 0,1 0 0,17 0 0,-17 0 0,0 0 0,-1 0 0,1 0 0,52 0 16,-52 0-16,0 0 0,-1 0 0,1 0 0,0 0 0,-1 0 0,18 0 0,-17 0 0,0 0 0,17 0 0,0 0 16,-17 0-16,0 0 0,17 0 0,-18 0 0,1 0 0,0 0 0,-1 18 0,1-18 0,17 0 0,18 0 15,-35 0-15,-1 0 0,19 18 0,-19-18 0,19 0 0,-19 0 0,1 0 16,17 0-16,-17 0 0,0 0 0,-1 0 0,1 0 0,-1 0 0,1 0 15,0 0-15,-1 0 0,1 0 0,0 0 0,-1 0 0,1 0 16,0 0-16,-1 0 16,1 0-16,-1 0 15,1 0 1,0 0-16,-1 0 0,1 0 16,0 0-16,-18 17 0,17-17 15,1 0-15,0 0 0,-1 0 16,1 0-16,0 0 0,-1 0 0,1 0 15,-1 0-15,1 0 0,0 0 0,-1 0 16,1 0-16,-18 18 0,18-18 0,-1 0 0,1 0 0,0 0 16,-1 0-16,1 0 0,-1 0 0,1 0 0,17 0 15,-17 0-15,0 0 0,-1 0 0,1 0 0,0 0 0,-18 17 0,17-17 16,1 0-16,-1 0 0,1 0 0,0 0 0,-1 0 0,1 0 0,-18 18 16,18-18-16,-1 0 0,1 0 0,0 0 0,-1 0 15,1 0-15,-1 0 0,1 0 0,0 0 0,-1 0 0,1 0 16,0 0-16,-1 0 0,1 0 0,0 0 0,-1 0 0,1 0 0,0 0 15,17 0-15,-18 0 0,1 0 0,0 0 0,-1 0 0,1 0 0,0-18 16,35 18-16,-36 0 0,1 0 0,-1 0 0,1-17 0,0 17 16,52 0-16,-52 0 0,-18-18 15,18 18-15,-1 0 0,1 0 0,-18 18 110,0-1-110,0 1 0,0 0 15,0-1-15,0 1 0,0 0 0,0-1 0,0 1 16,-18-18-16,18 18 0,0-1 0,-17 1 0,17 0 0,0-1 0,0 1 0,-18-1 16,18 1-16,0 0 0,0-1 0,0 1 0,-18-18 0,18 18 0,0-1 0,0 1 0,0 0 0,-17 17 15,17-18-15,-18 1 0,18 0 0,0-1 0,0 1 0,-18 0 0,18-1 16,0 19-16,0-19 0,0 1 0,0 0 0,-17-18 0,17 17 0,0 1 0,0-1 15,0 19-15,0-19 0,0 1 0,0 0 0,0-1 0,0 1 16,-18-18-16,18 18 0,0-1 0,0 1 0,0-1 0,0 1 16,0 0-16,0-1 15,0 1 17</inkml:trace>
  <inkml:trace contextRef="#ctx0" brushRef="#br0" timeOffset="5276.01">23724 5592 0,'18'0'15,"0"0"79,17 0-78,-18 0-16,1 0 0,0 0 15,-1 0-15,1 0 0,0 0 0,-1 0 16,1 0-16,0 0 0,-1 0 0,1 0 0,0 0 16,-1 0-16,1 0 0,-1 0 0,1 0 0,0 0 0,-1 0 0,1 0 15,0 0-15,-1 0 0,1 0 0,0 0 0,17 0 0,-18 0 0,1 0 0,0 0 0,-1 0 16,1 0-16,0 0 0,-1 0 0,1 0 0,0 0 0,87 0 0,-87 0 0,0-18 0,17 18 0,-17 0 15,17 0-15,-17 0 0,-1 0 0,1 0 0,-1 0 0,1 0 0,123 0 0,-106 0 0,1 0 16,-19 0-16,1 0 0,17 0 0,1 0 0,-19 0 0,18 0 0,-17 0 0,106 0 0,-89-18 0,0 18 16,-17 0-16,-1 0 0,1 0 0,17 0 0,1 0 0,-19 0 0,1 0 0,35 0 0,-36-17 0,1 17 0,17 0 0,71 0 15,-70 0-15,-19 0 0,18 0 0,-17 0 0,53 0 0,-54 0 0,1 0 0,17 0 0,0 0 0,-17 0 0,17 0 0,89 0 16,-89 0-16,0 0 0,1 0 0,-1-18 0,-17 18 0,34 0 0,-34 0 0,0 0 0,17 0 0,71 0 16,-88 0-16,-1 0 0,18 0 0,-17 0 0,0 0 0,-1 0 0,1 0 0,0 0 0,35 0 0,-18 0 0,35 0 15,-34 0-15,-19 0 0,1 0 0,0 0 0,-1 0 0,19 0 0,-19 0 0,1 0 0,-1 0 0,54 0 16,-53 0-16,-1 0 0,1 0 0,0 0 0,-1 0 0,1 0 0,-1 0 0,1 0 0,0 0 0,-1 0 0,54 0 15,-53 0-15,-1 0 0,18 0 0,-17 0 0,17 0 0,-17 0 0,17 0 0,-17 0 16,70 0-16,-70 0 0,-1 0 0,1 0 0,0 0 0,17 0 0,-17 0 0,-1 0 0,1 0 0,0 0 16,-1 0-16,71 0 0,-70 0 0,0 0 0,17 0 0,0 0 0,-17 0 0,-1 0 15,19 0-15,-19 0 0,1 0 0,17 0 0,-17 0 0,0 0 0,-1 0 0,1 0 0,0 0 0,-1 0 0,1 0 16,-1 0-16,1 0 0,17 0 0,-17 0 0,0 0 0,-1 0 16,1 0-16,0 0 0</inkml:trace>
  <inkml:trace contextRef="#ctx0" brushRef="#br0" timeOffset="6886.3">6615 6174 0,'17'0'47,"1"0"-47,0 0 0,-1 0 16,-17 17-16,18-17 0,-1 0 0,1 0 0,0 0 15,-1 0-15,1 0 0,0 0 0,-1 0 0,1 0 0,0 0 16,-1 0-16,1 0 0,17 0 0,-17 0 0,-1 0 0,1 0 0,0 0 0,-1 18 16,1-18-16,0 0 0,-1 0 0,1 0 0,-1 0 0,1 0 0,0 0 0,-1 0 0,1 0 0,0 0 0,35 0 15,-36 0-15,1 0 0,-1 0 0,1 0 0,17 0 0,-17 0 0,0 0 0,17 0 0,-17 0 16,35 0-16,-18 0 0,-18 0 0,1 0 0,0 0 0,-1 0 0,1 0 0,0 0 0,-1 0 0,1 0 0,35 0 15,-18 0-15,-17 0 0,-1 0 0,1 0 0,0 0 0,-1 0 0,1 0 0,0 0 0,-1 0 16,36 0-16,-35 0 0,17 0 0,-17 0 0,17 0 0,-17 0 0,-1 0 16,1 0-16,17 0 0,-17 0 0,-1 0 0,1 0 0,0 0 0,-1 0 0,1 0 0,0 0 15,-1 0-15,1 0 0,35 0 0,-36 0 0,1 0 0,0 0 0,-1 0 16,1 0-16,0 0 0,-1 0 0,1 0 0,0 0 0,-1 0 0,1 0 0,-1 0 16,1 0-16,0 0 0,-1 0 0,1 0 0,0 0 0,-1 0 15,1 0-15,0 0 0,-1 0 0,1 0 16,0 0-16,-1 0 0,1 0 0,-1 0 15,1 0-15,0 0 16,-18-18-16,17 18 16,1 0 15</inkml:trace>
  <inkml:trace contextRef="#ctx0" brushRef="#br0" timeOffset="32236.01">5750 9366 0,'0'53'15,"0"-35"-15,0-1 16,0 1-16,0 0 0,0-1 16,-17-17-16,-1 18 0,18 0 0,-18-1 0,18 1 15,-17-18-15,17 18 0,-18-18 0,0 35 0,1-35 0,-1 17 0,1-17 16,-1 18-16,0 0 0,18-1 0,-35 1 0,17-18 0,1 18 0,-1-1 15,18 1-15,-35-18 0,17 18 0,1-18 0,-19 35 0,19-18 0,-1-17 16,0 18-16,1-18 0,-1 18 0,18-1 0,-18-17 0,1 0 0,-1 18 0,0-18 0,-17 35 0,18-35 0,-1 18 16,0-18-16,1 18 0,-1-18 0,18 17 0,-35 1 0,17-18 0,0 18 0,1-1 0,-36 1 0,53-1 0,-35 1 15,17-18-15,0 18 0,18-1 0,-17-17 0,-1 0 0,18 18 0,-18-18 0,1 0 0,-36 53 0,35-35 16,1-18-16,-1 0 0,18 17 0,-18 1 0,-17-18 0,35 17 0,-18-17 0,1 18 16,17 0-16,-18-18 0,0 17 0,1-17 0,17 18 0,-18-18 0,18 18 0,-35-1 15,35 1-15,-18-18 0,18 18 0,0-1 0,-17-17 16,17 18-16,0 0 0,0-1 15,17-17 1,1 0-16,0 0 0,-18 18 0,17-18 16,1 0-16,-1 0 0,1 0 0,0 0 0,-1 0 0,1 0 0,0 0 15,-1 0-15,1 0 0,0 0 0,-1 0 0,1 0 0,-1 0 0,1 0 0,0 0 16,-1 0-16,1 0 0,0 0 0,-1 0 0,1 0 0,0 0 0,-1 0 0,19 0 0,-19 0 16,1 0-16,-1 0 0,36 0 0,-35 0 0,17 0 0,-17 0 0,0 0 0,-1 0 15,1 0-15,-1 0 0,19 0 0,-1 0 0,-17 0 0,-1 0 0,1 0 0,17 0 16,-17 0-16,0 0 0,-1 0 0,1 0 0,17 0 0,-17 0 0,-1 0 0,1 0 0,0 0 15,-1 0-15,1 0 0,0 0 0,-1 0 0,36 0 0,-35 0 0,-1 0 16,1 0-16,0 0 0,-1 0 0,1 0 0,0 0 0,-1 0 0,18 0 0,-17 0 16,0 0-16,-1 0 0,1 0 0,0 0 0,-1 0 0,1 0 15,0 0-15,-1 0 0,-17-18 16,18 18-16,-1 0 0,-17-17 16,18 17-1,-18-18 16,0 0-15,0 1 0,0-1-1,0 0-15,0 1 0,-18 17 0,18-18 16,-17 18-16,17-18 0,0 1 0,-18 17 0,18-18 0,-17 18 16,17-18-16,-18 18 0,0-17 0,18-1 0,-17 18 0,17-17 15,-18 17-15,18-18 0,-18 18 0,1-35 0,-1 35 0,18-18 0,-18 18 0,18-18 16,-17 18-16,-1 0 0,18-17 0,-17 17 0,-1-36 0,0 36 0,1-17 0,-1-1 15,18 1-15,-18 17 0,18-18 0,-17 18 0,-19-18 0,36 1 0,-17 17 16,17-18-16,-18 18 0,18-18 0,-17 18 0,-1 0 0,18-17 0,-18 17 0,1-18 0,-19 0 16,36 1-16,-17 17 0,17-18 0,-18 18 0,0 0 0,18-18 0,-35 1 15,35-1-15,-17 18 0,-1 0 0,18-17 0,-18 17 0,1 0 0,17-18 0,-36 0 16,36 1-16,-17 17 0,-1 0 0,18-18 0,-18 18 0,1 0 0,-1-18 16,0 1-16,18-1 0,-17 18 0,-1 0 0,18-18 0,-17 18 15,-1 0-15,18-17 0,-18 17 0,18-18 0,-53-17 16,36 35-16,17-18 0,-18 18 15,0 0-15,18-17 0,-17 17 0,17-18 0,-18 18 16,1 0-16,17-18 0,-18 18 16,0 0-1,18-17-15,0 34 125,0 1-125,0 0 0,18-18 0,-18 17 0,18 1 16,-18 0-16,0-1 0,17-17 0,-17 18 0,0-1 0,18 1 0,-18 0 0,0-1 0,0 1 0,35 17 16,-35-17-16,0 0 0,0-1 0,18 1 0,-18-1 0,0 1 0,0 0 0,0-1 0,17-17 0,-17 71 15,18-36-15,-18-17 0,0 0 0,18-1 0,-18 1 0,0-1 0,0 1 0,0 0 0,0-1 0,0 54 16,0-53-16,0-1 0,0 18 0,0-17 0,0 0 0,0-1 0,0 1 0,0 17 0,0 18 15,0-35-15,0 0 0,0-1 0,0 1 0,0-1 0,0 1 0,0 0 0,0-1 0,0 1 0,0 0 0,0-1 0,0 1 0,0 88 16,0-89-16,0 1 0,0 0 0,0-1 0,-18 1 0,18 0 0,0-1 0,0 1 16,-18 70-16,1-70 0,17-1 0,0 1 0,0 0 0,0-1 0,0 1 15,0-1-15,0 1 0,0 17 0,0-17 0,0 0 0,0-1 16,0 1-16,0 0 0,0-1 0,0 1 0,0 0 0,0-1 16,0 1-16,17-1 0,-17 1 0,0 0 0,18-18 0,-18 17 15,18-17-15,-18 18 0,0 0 0,17-1 0,-17 1 0,18-18 16,-18 18-16,18-18 0,-18 17 0,17-17 0,1 0 15,-18 18-15,17-18 16,1 0-16,0 0 16,-1 0-16,1 0 15,-18-18 1,18 1-16,-18-1 16,0 0-16,17 18 0,-17-17 0,0-1 0,18 0 15,-18 1-15,0-1 0,0 0 0,18 18 0,-18-17 0,0-1 0,0 1 0,0-19 16,0 19-16,0-1 0,17 0 0,-17 1 0,0-1 0,0 0 0,0 1 0,0-1 0,18-35 15,-18 36-15,0-1 0,0 0 0,18 1 0,-18-1 0,0 0 0,0 1 0,0-1 16,0-70-16,17 70 0,-17-17 0,0 17 0,0 1 0,0-1 0,0 0 0,0 1 16,0-1-16,0-52 0,18 70 0,-18-18 0,0 0 0,0 1 0,0-1 0,0 0 0,0-17 15,17 18-15,-17-54 0,0 53 0,0 1 0,0-1 0,0 0 0,18 1 0,-18-1 16,0 0-16,0 1 0,0-54 0,18 54 0,-18-1 0,0 0 0,0 1 0,0-1 0,0 0 16,0 1-16,0-1 0,0 1 0,17-19 0,-17 19 0,0-1 0,18 0 0,-18 1 15,0-1-15,0 0 0,0 1 0,0-36 0,0 35 0,18 1 0,-18-1 16,0 0-16,0 1 0,0-1 0,0 0 0,0 1 0,0-1 15,0 0-15,17 18 0,-17-17 0,0-1 0,0 1 0,0-1 0,0 0 16,0 1-16,0-1 16,0 0-16,0 1 15,18 17-15,-18-18 47,18 18 31,-1 0-46,1 0-17</inkml:trace>
  <inkml:trace contextRef="#ctx0" brushRef="#br0" timeOffset="37536.37">10054 4163 0,'18'0'78,"-1"0"-78,1 0 16,0 0-16,-1 0 0,1 0 15,0 0-15,-1 0 0,1 0 0,0 0 0,-1 0 0,1 0 0,-1 0 16,19 0-16,-19 0 0,19 0 0,-19 0 0,1 0 0,0 0 0,-1 0 0,1 0 0,17 0 16,-17 0-16,-1 0 0,72 0 0,-72 0 0,1 0 0,0 0 0,-1 0 0,1 0 0,17 0 15,0 0-15,-17 0 0,0 0 0,-1 0 0,19 0 0,52 0 0,-53 0 0,0 0 0,-17 0 0,0 0 0,34 0 0,-34 0 16,17 0-16,-17 0 0,0 0 0,35 0 0,-36 0 0,19 0 0,122 0 0,-140 17 0,35-17 0,-18 0 0,0 0 15,-17 0-15,17 0 0,1 0 0,17 0 0,-36 0 0,18 18 0,1-18 0,-1 0 0,141 0 0,-105 0 0,-18 0 16,-18 0-16,0 0 0,1 0 0,-19 0 0,36 0 0,-18 0 0,18 0 0,-35 18 0,17-18 0,159 0 0,-176 0 0,17 17 16,1-17-16,16 0 0,-34 0 0,35 0 0,-35 0 0,-1 0 0,36 0 0,35 0 0,-70 0 0,158 0 0,-158 0 15,17 0-15,1 0 0,-1 0 0,0 0 0,-17 0 0,17 0 0,0 0 0,1 0 0,-1 0 0,0 0 0,124 18 16,-124-18-16,18 0 0,-18 0 0,1 0 0,-19 0 0,1 0 0,35 0 0,-35 0 0,-1 0 0,1 0 0,17 0 0,124 0 16,-141 0-16,17 0 0,0 0 0,0 0 0,1 0 0,-19 0 0,1 0 0,17 0 0,89 0 15,-107 0-15,19 0 0,-1 0 0,-18 0 0,19 0 0,-19 0 0,19 0 0,-19 0 0,1 0 0,17 0 0,18 0 16,-35 0-16,-1 0 0,1 0 0,0 0 0,17 0 0,-17 0 0,-1 0 0,1 0 0,0 0 0,-1 0 0,1 0 15,35 0-15,-36 0 0,1 0 0,0 0 0,-1 0 0,1 0 0,0 0 0,17 0 0,-18 0 16,1 0-16,35 0 0,-18 0 0,-17 0 0,0 0 0,-1 0 0,1-18 0,0 18 0,-1 0 16,1 0-16,52 0 0,-52 0 0,0 0 0,-1 0 0,1 0 0,0 0 0,-1 0 0,1 0 0,-1 0 0,1 0 0,0 0 15,17 0-15,18 0 0,-35 0 0,-1 0 0,18 0 0,-17 0 0,0 0 0,-1 0 0,1 0 0,0 0 16,-1 0-16,1 0 0,52 0 0,-52 0 0,0 0 0,-1 0 0,1 0 0,0 0 0,-1 0 16,19 0-16,-19 0 0,19 0 0,-19 0 0,1 0 0,-1 0 0,1 0 15,0 0-15,-1 0 0,1 0 0,0 0 0,-1 0 0,1 0 16,0 0-16,-1 0 0,1 0 15,-1 0-15,1 0 0,0 0 16,-1 0-16,1 0 0,0 0 0,-1 0 16,1 0-16,0 0 0,-1 0 0,1 0 15,0 0-15,-1 0 0,1 0 16,-1 0 0,1 0 30,0 0-46,-1 0 47</inkml:trace>
  <inkml:trace contextRef="#ctx0" brushRef="#br0" timeOffset="65245.59">9613 10283 0,'18'0'31,"-1"0"-31,1 0 16,0 0-1,-1 0-15,1 0 16,0 0-16,-18-17 0,17 17 16,1 0-16,0 0 0,-1 0 0,1 0 15,-1 0-15,1 0 0,0 0 0,-1 0 0,1 0 16,0 0-16,-1 0 0,1 0 0,0 0 0,-1 0 0,1 0 0,0 0 16,-1 0-16,18 0 0,-17 0 0,0 0 0,-1 0 0,1 0 15,0 0-15,-1 0 0,1 0 0,17 0 0,-17 0 0,-1 0 0,1 0 0,0 0 16,-1 0-16,1 0 0,0 0 0,-1 0 0,19 0 0,-19 0 0,1 0 0,0 0 0,-1 0 0,1 0 15,17 0-15,-17 0 0,-1 0 0,36 0 0,-35 0 0,0 0 0,-1 0 16,1 0-16,-1 0 0,1 0 0,0 0 0,-1 0 0,1 0 0,35 0 0,-18 0 0,-17 17 16,-1-17-16,1 0 0,0 0 0,17 0 0,-17 0 0,-1 0 0,19 0 0,-19 0 0,18 0 15,-17 0-15,0 0 0,-1 0 0,1 0 0,0 0 0,-1 0 0,1 0 0,53 18 0,-36-18 16,-18 0-16,1 0 0,17 0 0,-17 0 0,0 0 0,-1 0 0,71 0 16,-70 0-16,0 0 0,-1 0 0,1 0 0,0 0 0,-1 18 0,1-18 0,0 0 0,17 0 0,-17 0 0,52 0 15,-52 0-15,-1 0 0,-17 17 0,36-17 0,-19 0 0,19 0 0,-19 0 0,18 0 0,-17 0 0,70 0 16,-70 0-16,0 0 0,-1 0 0,1 0 0,-1 18 0,1-18 0,0 0 0,-1 0 0,1 0 0,0 0 0,70 0 15,-71 0-15,1 0 0,0 0 0,-1 0 0,1 0 0,17 0 0,-17 0 0,0 0 0,-1 18 16,36-18-16,-35 0 0,-1 0 0,19 0 0,-19 0 0,1 0 0,0 17 0,-1-17 0,19 0 0,52 0 16,-53 0-16,-17 0 0,-1 0 0,1 0 0,0 0 0,17 18 15,-17-18-15,-1 0 0,54 0 0,-54 0 0,1 0 0,0 0 0,-1 0 0,19 0 0,-19 0 16,1 0-16,-1 0 0,54 18 0,-53-18 0,-1 0 0,1 17 0,0-17 0,17 0 0,-18 0 0,19 0 16,-19 0-16,19 0 0,52 18 0,-71-18 0,1 0 0,0 0 0,-1 0 0,1 0 0,0 0 15,-1 0-15,1 0 0,17 0 0,-17 0 0,52 18 0,-52-18 0,17 0 0,-17 0 0,0 0 0,-1 0 16,1 0-16,0 0 0,-1 0 0,1 0 0,-1 0 0,89 17 0,-88-17 0,0 0 0,-1 18 0,1-18 15,0 0-15,-1 0 0,1 0 0,17 0 0,-17 0 0,-1 0 0,72 0 0,-72 0 0,1 0 0,-1 0 16,1 17-16,0-17 0,-1 0 0,1 0 0,0 0 0,-1 0 0,1 0 0,0 0 0,-1 18 0,1-18 0,35 0 0,-18 0 0,-17 0 0,-1 0 16,1 0-16,0 0 0,-1 0 0,1 0 0,-1 0 0,1 0 0,88 18 0,-71-18 15,-17 0-15,0 0 0,-1 0 0,18 0 0,-17 0 0,0 0 0,-1 0 0,54 0 0,-53 0 16,-1 0-16,1 17 0,-1-17 0,19 0 0,-19 0 0,1 0 0,0 0 0,-1 0 0,54 0 16,-36 0-16,-17 0 0,-1 0 0,1 0 0,0 0 0,-1 0 0,1 18 0,0-18 0,17 0 0,18 0 15,-36 0-15,1 0 0,0 0 0,-1 0 0,1 0 0,0 0 0,-1 0 0,1 0 0,0 0 0,-1 0 0,1 0 0,52 18 16,-52-18-16,0 0 0,-1 0 0,1 0 0,0 0 0,-1 0 0,1 0 0,-1 0 0,1 0 0,0 0 0,70 0 15,-70 0-15,-1 0 0,1 0 0,0 0 0,-1 0 0,1 0 0,-1 0 0,1 0 0,0 0 0,70 0 16,-70 0-16,-1 17 0,1-17 0,-1 0 0,1 0 0,0 0 0,-1 0 0,1 0 16,53 0-16,-54 0 0,1 0 0,0 0 0,-1 0 0,1 0 0,-1 0 0,1 0 15,0 0-15,-1 0 0,19 0 0,-19 0 0,1 0 0,0 0 0,-1 0 0,1 0 0,-1 0 16,1 0-16,35 0 0,-35 0 0,-1 0 0,1 0 0,0 0 16,-1 0-16,1 0 0,17 0 0,-17 18 0,17-18 0,-17 0 15,-1 0-15,1 0 0,0 0 0,-1 0 0,1 0 0,-1 0 0,1 0 16,0 0-16,-1 0 0,1 0 0,0 0 0,-1 0 0,1 0 0,0 0 15,-1 0-15,1 0 0,0 0 0,-1 0 0,1 0 0,-1 0 0,1 0 16,0 0-16,-1 0 0,1 0 0,0 0 0,-1 0 0,1 0 16,0 0-16,-1 0 0,1 0 0,-1 0 0,1 0 15,0 0-15,-1 0 0,1 0 16,0 0-16,-1 0 0,1 0 0,-18-18 16,18 18-16,-1 0 0,1 0 0,0 0 15,-1 0-15,-17-17 16,18 17-16,-1 0 0,1 0 15,0 0-15,-18-18 16,17 18-16,-17-18 0,18 18 16,0 0-16,-1 0 15,1 0-15,-18-17 0,18 17 16,-1 0-16,-17-18 16,18 18-16,-1 0 15</inkml:trace>
  <inkml:trace contextRef="#ctx0" brushRef="#br0" timeOffset="65898.89">18609 9419 0,'0'18'78,"0"-1"-78,0 1 0,0 0 0,0-1 0,0 1 16,0 0-16,0-1 0,-18 1 0,1 35 0,17-36 0,-18 1 0,18 0 0,0-1 0,0 1 0,0 0 15,-18-18-15,18 17 0,-17 1 0,17 0 0,-18 52 0,18-52 0,0-1 0,0 1 0,-17 0 0,17-1 16,0 1-16,-18 0 0,18-1 0,-18 19 0,18-19 0,0 1 0,-17-18 0,17 17 15,0 1-15,0 0 0,-18-1 0,18 1 0,0 0 0,-18-1 16,18 1-16,0 0 0,-17-18 0,17 17 0,0 1 16,0-1-1</inkml:trace>
  <inkml:trace contextRef="#ctx0" brushRef="#br0" timeOffset="68186.64">18627 10231 0,'17'0'15,"1"0"1,-18 17-16,18-17 0,-1 0 16,1 0-16,-1 0 0,1 0 0,0 0 15,-1 0-15,1 0 0,0 0 0,-1 0 0,1 0 16,0 0-16,-1 0 0,1 0 0,0 0 0,-1 0 0,1 0 0,-1 0 0,19 0 15,-19 0-15,1 0 0,0 0 0,-1 0 0,1 0 0,17 0 0,-17 0 0,-1 0 0,1 0 0,0 0 0,70 0 16,-53 0-16,-17 0 0,17 0 0,-17 18 0,-1-18 0,19 0 0,-19 0 0,19 0 0,-1 0 0,-17 0 16,105 0-16,-88 0 0,-17 0 0,35 0 0,-36 0 0,19 0 0,-19 0 0,19 0 0,-19 0 0,19 0 15,-19 0-15,18 0 0,107 0 0,-107 0 0,0 0 0,-17 0 0,17 0 0,0 0 0,36 0 0,-53 0 0,17 0 16,0 0-16,0 0 0,159 0 0,-176 0 0,17 0 0,1 0 0,34 0 0,-52-18 0,-1 18 0,36 0 16,-35 0-16,53 0 0,-54 0 0,107 0 0,-89 0 0,0-17 0,-17 17 0,17 0 0,-17 0 0,17 0 0,0 0 15,-17 0-15,53 0 0,-54 0 0,1 0 0,123 0 0,-123 0 0,17 0 0,-18 0 0,1 0 0,17 0 16,-17 0-16,0 0 0,-1 0 0,19 0 0,-1 0 0,-17 0 0,70 0 0,-53 0 0,-17 0 0,-1 0 0,1 0 15,0 0-15,17 0 0,-18 0 0,19 0 0,34 0 0,-34 0 0,-19 0 0,1 0 16,-1 0-16,19 0 0,-19 0 0,1 0 0,0 0 0,-1 0 0,54 0 0,-54 0 0,19 0 16,-19 0-16,1 0 0,0 0 0,-1 0 0,1 0 0,17 0 0,18 0 0,-35 0 15,-1 0-15,1 0 0,0 0 0,-1 0 0,19 0 0,-19 0 0,19 0 0,16 0 16,-34 0-16,0 0 0,17 0 0,-17 0 0,-1 0 0,1 0 0,0 0 0,-1 0 0,54 0 16,-54 0-16,1 0 0,0 0 0,17 0 0,-17 0 0,-1 0 0,1 0 0,0 0 0,52 0 15,-35 0-15,-17 0 0,0 0 0,-1 0 0,1 0 0,17 0 0,-17 0 0,-1 0 0,54 0 16,-53 0-16,-1 0 0,19 0 0,-19 0 0,1 0 0,-1 0 0,1 0 0,0 0 0,-1 0 0,54 0 15,-53 0-15,17 0 0,0 0 0,-17 0 0,-1 0 0,1 0 0,0 0 0,-1 0 0,19 0 16,17 0-16,-36 0 0,1 0 0,-1 17 0,1-17 0,0 0 0,-1 0 0,1 0 0,17 0 0,-17 0 0,17 0 16,18 0-16,-35 0 0,-1 0 0,1 0 0,0 0 0,-1 0 0,1 18 0,0-18 0,-1 0 0,1 0 15,0 0-15,52 0 0,-52 17 0,-1-17 0,1 0 0,0 0 0,-1 0 0,1 0 0,0 0 16,-1 0-16,1 0 0,17 0 0,-17 0 0,-1 0 0,1 0 0,0 0 0,-1 0 0,1 0 0,0 0 16,-1 0-16,1 0 0,52 0 0,-52 0 0,0 0 0,-1 0 0,1 18 0,0-18 15,17 0-15,-17 0 0,34 0 0,-34 0 0,0 0 0,-1 0 0,1 0 0,0 0 16,17 0-16,-17 0 0,34 0 0,-34 0 0,0 0 0,-1 0 0,1 0 15,0 0-15,-1 0 0,1 0 0,0 0 0,-1 0 0,36 0 0,-35 0 0,-1 0 16,1 0-16,0 0 0,-1 0 0,1 0 0,0 0 0,35 0 0,-36 0 0,1 0 16,-1 0-16,1 0 0,0 0 0,-1 0 0,1 0 0,35 0 0,-35 0 0,-1 0 15,1 0-15,-1 0 0,1 0 0,0 0 0,-1 0 0,19 0 0,-19 0 16,1 0-16,0 0 0,-1 0 0,1 0 0,-1 0 0,1 0 16,0 0-16,-1 0 0,1 0 0,0 0 0,-1 0 0,1 0 15,0 0-15,-1 0 0,1 0 0,0 0 0,-1 0 16,1 0-16,-1 0 0,1 0 0,0 0 0,-1 0 0,1 0 15,0 0-15,-1 0 0,1 0 0,0 0 0,-1 0 0,1 0 16,-1 0-16,1 0 0,0 0 0,-1 0 0,1 0 0,0 0 16,-1 0-16,1 0 0,0 0 0,-1 0 0,1 0 15,0 0-15,-1 0 0,1 0 0,-1 0 0,1 0 16,0 0-16,-1 0 0,1 0 0,0 0 16,-1 0-16,1 0 0,0 0 0,-1 0 15,1 0-15,-1 0 0,1 0 0,0 0 0,-1 0 0,1 0 16,0 0-16,-1 0 0,1 0 0,0 0 15,-1 0-15,1 0 0,-1 0 16,1 0 0,0 0-1,-1 0 17,1 0-1</inkml:trace>
  <inkml:trace contextRef="#ctx0" brushRef="#br0" timeOffset="70856.91">6315 10936 0,'17'0'32,"1"0"-17,-18 18-15,18-18 0,-1 0 16,1 0-16,0 0 15,-1 0-15,1 0 0,-1 0 16,1 0-16,0 0 0,-1 0 0,1 0 0,0 0 0,-1 0 16,1 0-16,0 0 0,-1 0 0,1 0 0,0 0 0,-1 0 15,1 0-15,-1 0 0,1 0 0,0 0 0,-1 0 0,1 0 0,0 0 16,-1 0-16,1 0 0,0 0 0,-1 0 0,1 0 0,-1 0 0,1 0 0,0 0 0,35 0 16,-36 0-16,1 0 0,17 0 0,-17 0 0,-1 0 0,1 0 0,0 0 0,-1 0 0,1 0 0,70 0 15,-53 0-15,-17 0 0,0 0 0,-1 0 0,1 0 0,0 0 0,-1 0 0,1 0 0,17 0 0,36 0 16,-36 0-16,-17 0 0,17 0 0,-17 0 0,-1 0 0,1 0 0,17 0 0,-17 0 0,17 0 0,18 0 15,-35 0-15,17 0 0,-17 0 0,-1 0 0,1 0 0,0 0 0,-1 0 0,1 0 0,-1 0 0,1 0 0,0 0 0,52 0 16,-52 0-16,0 0 0,17 0 0,-18 0 0,1 0 0,0 0 0,-1 0 0,1 0 0,0 0 0,70 0 16,-71 0-16,19 0 0,-19 0 0,19 0 0,-19 0 0,1 0 15,0 0-15,-1 0 0,18 0 0,-17 0 0,0 0 0,-1 0 0,1 0 0,0 0 0,-1 0 0,1 0 0,0 0 16,-1 0-16,36 0 0,-35 0 0,-1 0 0,1 0 0,0 0 0,-1 0 16,1 0-16,0 0 0,-1 0 0,36 0 0,-35 0 0,-1 0 0,1 0 0,0 0 0,17 0 15,-17 0-15,-1 0 0,36 0 0,-35 0 0,0 0 0,-1 0 0,1 0 16,-1 0-16,1 0 0,0 0 0,-1 0 0,36 0 0,-35 0 0,0 0 0,-1 0 15,1 0-15,-1 0 0,1 0 0,0 0 0,35 0 0,-36 0 16,1 0-16,0 0 0,-1 0 0,1 0 0,-1 0 0,1 0 0,0 0 0,-1 0 16,1 0-16,0 0 0,-1 0 0,1 0 0,0 0 0,-1 0 0,1 0 15,-1 0-15,1 0 0,0 0 0,-1 0 0,1 0 0,0 0 16,-1 0-16,1 0 0,0 0 0,-1 0 0,1 0 0,0 0 0,-1 0 16,1 0-16,-1 0 0,1 0 0,0 0 15,-1 0-15,1 0 0,0 0 0,-1 0 16,1 0-16,0 0 0,-1 0 15,1 0-15,-1 0 16,1 0-16,0 0 0,-1 0 16,1 0-16,0 0 15,-1 0-15,1 0 0,0 0 16,-1 0 0,1 0-16</inkml:trace>
  <inkml:trace contextRef="#ctx0" brushRef="#br0" timeOffset="74756.83">12947 10954 0,'18'0'62,"-1"0"-46,1 0-16,0 0 0,-1 0 0,1 0 0,-1 0 16,1 0-16,0 0 0,-1 0 0,1 0 0,0 0 0,-1 0 15,1 0-15,0 0 0,-1 0 0,1 0 0,-1 0 0,1 0 0,0 0 0,-1 0 16,1 0-16,0 0 0,17 0 0,-17 0 0,-1 0 0,18 0 0,-17 0 0,0 0 16,-1 0-16,1 0 0,0 0 0,35 0 0,-36 0 0,1 0 0,-1 0 0,-17-18 0,18 18 0,0 0 15,-1 0-15,1 0 0,0 0 0,-1 0 0,54 0 0,-53 0 0,17 0 0,-18 0 0,1 0 16,0 0-16,-1 0 0,19-18 0,-19 18 0,71 0 0,-70 0 0,17 0 0,-17 0 15,0 0-15,17 0 0,-17 0 0,-1 0 0,1 0 0,52 0 0,-52 0 0,0 0 0,-1 0 0,19 0 16,-19 0-16,1 0 0,17 0 0,-17 0 0,-1 0 0,19 0 0,-19 0 0,1 0 0,0 0 16,-1 0-16,1 0 0,0 0 0,-1 0 0,1 0 0,-1 0 0,54 0 0,-53 0 15,-1 0-15,1 0 0,0 0 0,-1 0 0,1 0 0,-1 0 0,1 0 0,17 0 0,-17 0 16,0 0-16,-1 0 0,19 0 0,-19 0 0,1 0 0,0 0 0,-1 0 16,1 0-16,-1 0 0,1 0 0,0 0 0,-1 0 0,1 0 0,0 0 0,-1 0 0,19 0 15,-19 0-15,1 0 0,-1 0 0,1 0 0,0 0 0,-1 0 0,1 0 0,17 0 16,-17 0-16,0 0 0,-1 0 0,1 0 0,0 0 0,-1 0 0,1 0 0,17 0 15,-17 0-15,-1 0 0,1 0 0,17 0 0,-17 0 0,0 0 0,-1 0 16,18 0-16,1 0 0,-19 0 0,1 0 0,0 0 0,-1 0 0,1 0 0,0 0 16,-1 0-16,18 0 0,-17 0 0,0 0 0,-1 0 0,1 0 0,0 0 0,-1 0 15,1 0-15,0 0 0,-1 0 0,1 0 0,-1 0 0,1 0 0,0 0 16,-1 0-16,1 0 0,0 0 0,-1 0 0,1 0 0,0 0 0,-1 0 16,1 0-16,0 0 0,-1 0 0,1 0 0,-1 0 15,1 0-15,0 0 0,-1 0 0,1 0 0,0 0 0,-1 0 16,1 0-16,0 0 0,-1 0 0,1 0 15,-1 0-15,1 0 0,0 0 0,-1 0 0,1 0 16,0 0-16,-1 0 0,1 0 0,0 0 0,-1 0 16,1 0-16,0 0 0,-1 0 0,1 0 15,-1 18-15,1-18 0,0 0 0,-1 0 0,1 0 16,0 0-16,-1 0 0,1 0 16,0 0-16,-1 0 0,1 0 0,-1 0 0,1 0 0,0 0 15,-1 0-15,1 0 0,0 0 0,-1 0 0,1 0 16,0 0-16,-1 0 0,1 0 0,-1 0 15,1 0-15,0 0 0,-1 0 0,-17 18 16,18-18-16,0 0 0,-1 0 0,1 0 0,0 0 16,-1 0-16,1 0 0,-1 0 0,1 0 15,0 0-15,-1 0 0,1 0 0,0 0 0,-18 17 16,17-17-16,1 0 0,0 0 0,-1 0 0,1 0 16,0 0-16,-1 0 0,1 0 0,-1 0 15,1 0-15,0 0 0,-1 0 0,1 0 16,0 0-16,-1 0 0,-17 18 15,18-18-15,0 0 0,-1 0 0,1 0 16,-1 0-16,1 0 0,0 0 0,-1 0 0,1 0 16,0 18-16,-1-18 0,1 0 0,0 0 0,-1 0 15,1 0-15,-18 17 0,18-17 0,-1 0 0,1 0 16,-1 0-16,1 0 0,0 0 16,-1 0-16,1 0 15,0 0-15,-1 0 0,1 0 16,0 18-1,-1-18 1,1 0-16,-1 0 31,1 0-15,0 0 0,-1 0-16,1 0 15,0 0 1,-1 0-16,1 0 15,0 0-15,-1 0 16,1 0 15,-1 0-15</inkml:trace>
  <inkml:trace contextRef="#ctx0" brushRef="#br0" timeOffset="77258.39">18838 10883 0,'18'0'47,"0"0"-47,-1 0 15,1 18-15,0-18 0,-1 0 0,1 0 16,176 0 0,-177 0-16,1 0 0,0 0 0,-1 0 0,1 0 15,0 0-15,17 0 0,-17 0 0,-1 0 0,1 0 0,0 0 0,17 0 0,-18 0 0,36 0 0,-17 0 16,-19 0-16,1 0 0,0 0 0,-1 0 0,1 0 0,-1 0 0,19 0 0,-1 0 0,0 0 0,-17 0 0,70 0 16,-53 0-16,1-18 0,-1 18 0,-17 0 0,17 0 0,-18 0 0,36 0 0,-35 0 0,17 0 0,1 0 0,-19 0 0,36-17 0,-18 17 0,142 0 15,-142 0-15,0 0 0,1 0 0,52 0 0,-53 0 0,0 0 0,18 0 0,-17 0 0,-1 0 0,18 0 0,158 0 16,-175 0-16,17 0 0,-18 0 0,18 0 0,0 0 0,-18 0 0,0 0 0,18 0 0,-17 0 0,34 0 0,-35 0 0,230 0 15,-212 0-15,-18 0 0,53 0 0,-52 0 0,17 0 0,-18 0 0,18 0 0,-18 0 0,0 0 0,18 0 0,0 0 16,106 0-16,-124 0 0,0 0 0,1 0 0,-1 0 0,18 0 0,-35 0 0,34 0 0,19 0 0,-53 0 0,35 0 0,-18 0 16,141 0-16,-158 0 0,17 0 0,-17 0 0,17 0 0,0 0 0,1 0 0,-1 0 0,-17 0 0,17 0 0,0 0 15,-17 0-15,17 0 0,88 0 0,-87 0 0,-1 0 0,-17 0 0,-1 0 0,19 0 0,-19 0 0,1 0 0,-1 0 16,36 0-16,-35 0 0,106 17 0,-107-17 0,18 0 0,-17 0 0,0 0 0,-1 0 0,1 0 0,0 18 16,17-18-16,0 0 0,71 0 0,-88 0 0,-1 0 0,1 0 0,0 0 0,-1 0 0,1 17 15,0-17-15,-1 0 0,1 0 0,-1 0 0,72 0 0,-72 0 0,1 0 0,0 0 0,-1 0 0,18 0 16,-17 0-16,0 0 0,-1 0 0,54 18 0,-53-18 0,17 0 0,-18 0 0,1 0 15,0 0-15,-1 0 0,1 0 0,0 0 0,-1 0 0,54 18 0,-54-18 0,1 0 0,17 17 0,-17-17 16,0 0-16,-1 0 0,1 0 0,0 0 0,-1 0 0,1 0 0,52 0 0,-52 0 0,0 18 0,-1-18 16,1 0-16,17 0 0,-17 0 0,0 0 0,-1 18 0,1-18 0,-1 0 0,72 0 0,-54 0 0,-17 0 15,-1 0-15,1 0 0,0 0 0,-1 0 0,1 0 0,-1 0 0,-17 17 0,53-17 0,-35 0 16,0 0-16,-1 0 0,1 0 0,0 0 0,17 0 0,-18 0 0,1 0 0,0 0 0,-1 0 16,1 0-16,17 0 0,-17 0 0,0 0 0,-1 0 0,1 0 0,-1 0 0,1 0 0,17 18 15,-17-18-15,0 0 0,-1 0 0,1 0 0,0 0 0,-1 0 0,1 18 0,17-18 16,-17 0-16,-1 0 0,1 0 0,0 0 0,-1 0 0,1 0 15,0 0-15,-1 0 0,1 0 0,0 0 0,-1 0 16,1 0-16,-1 0 0,1 0 0,0 0 16,-1 17-16,1-17 0,0 0 15,-1 0-15,1 0 0,0 0 0,-1 0 0,1 0 16,-1 0-16,1 0 0,0 0 0,-1 0 16,1 0-16,0 0 0,-1 0 0,1 0 0,0 0 0,-1 0 15,1 0-15,0 0 0,-1 0 0,1 0 16,-1 0-16,1 0 0,0 0 15,-1 0-15,1 0 16,0 0-16,-1 0 0,1 0 16,0 0-16,-1 0 0,1 0 15,-1 0-15,1 0 0,0 0 0,-1 0 16,1 0-16,0 0 0,-1 0 16,1 0-16,0-17 0,-1 17 0,1 0 15,-18-18-15,17 18 0,1 0 16,0 0-16,-1 0 15,1 0 1,0 0-16,-1 0 16</inkml:trace>
  <inkml:trace contextRef="#ctx0" brushRef="#br0" timeOffset="79610.66">6279 11748 0,'0'0'0,"18"0"0,0 0 15,-1 0 1,1 0-16,0 0 0,-1 0 0,1 0 16,0 0-16,-1 0 0,1 0 0,-1 0 0,1 0 15,0 0-15,-1 0 0,1 0 0,0 0 0,-1 0 0,1 0 16,0 0-16,-1 0 0,1 0 0,0 0 0,-1 0 0,1 0 0,17-18 16,-17 18-16,-1 0 0,1 0 0,0-18 0,-1 18 0,1 0 0,17 0 15,-17 0-15,-1 0 0,1 0 0,0 0 0,-1 0 0,1 0 0,0 0 0,-1 0 16,1-17-16,0 17 0,-1 0 0,1 0 0,-1 0 0,1 0 0,0 0 0,-1 0 15,1 0-15,0 0 0,-1 0 0,1 0 0,0 0 0,-1 0 0,1 0 16,-1 0-16,1 0 0,0 0 0,-1 0 0,1 0 0,0 0 0,-1 0 0,1 0 16,0 0-16,-1 0 0,1 0 0,0 0 0,-1 0 0,1 0 0,-1 0 15,1 0-15,0 0 0,-1-18 0,1 18 0,0 0 0,-1 0 0,1 0 0,0 0 16,-1 0-16,1 0 0,17 0 0,-17 0 0,-18-18 0,17 18 0,1 0 0,0 0 0,-1 0 16,1 0-16,0 0 0,-1 0 0,36-17 0,-35 17 0,-1 0 0,1 0 0,0 0 0,-1 0 0,1 0 0,0 0 15,-1 0-15,1 0 0,0 0 0,87 0 0,-69 0 0,-19 0 0,19 0 0,-19 0 16,1 0-16,-1 0 0,19 0 0,-19 0 0,54 0 0,-71 17 0,35-17 0,-17 0 0,-1 0 15,1 0-15,0 0 0,17 0 0,-17 0 0,52 0 0,-52 0 0,0 0 16,-1 18-16,1-18 0,-1 0 0,1 0 0,0 0 0,-1 0 0,1 0 16,0 0-16,-1 0 0,1 0 15</inkml:trace>
  <inkml:trace contextRef="#ctx0" brushRef="#br0" timeOffset="82411.83">10195 11783 0,'-17'0'31,"-1"0"16,36 0 62,-1 0-93,1 0-16,0 0 0,-1 0 0,1 0 16,-1 0-16,1 0 0,0 0 0,-1 0 0,1 0 0,0 0 15,-1 0-15,19 0 0,-19 0 0,1 0 0,17 0 0,-17 0 0,-1 0 0,1 0 16,0 0-16,-1 0 0,54 0 0,-53 0 0,-1 0 0,1 0 0,-1 0 0,1 0 0,17 0 0,-17 0 16,17 0-16,-17 0 0,0 0 0,70 0 0,-71 0 0,19-18 0,-19 18 0,19 0 0,-19 0 0,1 0 15,-1 0-15,1 0 0,0 0 0,17 0 0,-17 0 0,70 0 0,-53 0 0,-17 0 0,-1 0 0,19 0 0,-19 0 16,1 0-16,0 0 0,-1 0 0,1 0 0,17 0 0,-17 0 0,88-17 0,-71 17 0,-17 0 0,-1 0 0,1 0 0,0 0 15,-1 0-15,1 0 0,35 0 0,-36 0 0,1 0 0,0 0 0,87 0 0,-87 0 0,35 0 0,-35 0 16,17 0-16,-17 0 0,17 0 0,-18 0 0,19 0 0,70 0 0,-89 0 0,1 0 16,17 0-16,0 0 0,-17 0 0,17 0 0,-17 0 0,17 0 0,53 0 0,-70 0 0,0 0 15,-1 0-15,1 0 0,0 0 0,-1 0 0,1 0 0,35 0 0,-36 0 0,1 0 0,0 0 0,52 0 0,-52 0 16,17 0-16,-17 0 0,0 0 0,-1 0 0,1 0 0,-1 0 0,1 0 0,0 0 0,-1 0 0,107 0 16,-107 0-16,19 0 0,-19 0 0,19 0 0,-19 0 0,19 0 0,-19 0 0,89 0 15,-88 0-15,-1 0 0,1 0 0,0 0 0,-1 0 0,1 0 0,-1 0 0,1 0 0,0 0 0,17 0 0,-17 0 0,70 0 16,-70 0-16,17 0 0,0 0 0,-17 0 0,-1 0 0,1 0 0,0 0 0,-1 0 0,19 0 0,-19 0 0,54 0 15,-36 0-15,-17 0 0,-1 0 0,1 0 0,0 0 0,-1 0 0,1 0 0,0 0 0,17 0 0,-18 0 16,36 0-16,-17 0 0,-19 0 0,1 0 0,0 0 0,-1 0 0,18 0 0,-17 17 0,0-17 0,17 0 16,0 0-16,-17 0 0,0 0 0,-1 0 0,1 0 0,-1 0 0,1 0 0,0 0 0,-1 0 0,1 0 0,17 0 15,36 0-15,-36 0 0,-17 0 0,-1 0 0,19 0 0,-19 0 16,1 0-16,0 0 0,52 0 0,-52 0 0,-1 0 0,1 0 0,0 0 0,17 0 0,-17 0 0,-1 0 16,1 0-16,17 0 0,36 0 0,-36 0 0,-17 0 0,-1 0 0,1 0 0,0 0 0,-1 0 0,1 0 15,17 0-15,-17 0 0,17 0 0,36 0 0,-36 0 0,-17 0 0,-1 0 0,1 0 0,-1 0 0,1 0 16,0 0-16,17 0 0,-17 0 0,-1 0 0,1 0 0,52 0 0,-52 0 0,0 0 0,17 0 0,-17 0 15,-1 0-15,1 0 0,0 0 0,-1 0 0,1 0 0,-1 0 0,19 0 0,-1 0 0,0 0 0,-17 0 0,0 0 16,-1 0-16,1 0 0,0 0 0,-1 0 0,1 0 0,-1 0 0,36 0 0,-35 0 0,0 0 16,-1 0-16,1 0 0,0 0 0,-1 0 0,1 0 0,-1 0 0,1 0 0,35 0 0,-35 0 15,-1 0-15,1 0 0,0 0 0,-1 0 0,19 18 0,-19-18 0,18 0 0,18 0 0,-35 0 16,0 0-16,-1 0 0,1 0 0,0 0 0,-1 0 0,1 0 0,-1 0 0,54 0 16,-53 0-16,-1 0 0,1 0 0,0 0 0,-1 0 0,1 0 0,-1 0 0,1 0 0,0 0 0,17 0 0,36 0 15,-36 0-15,-18 0 0,1 0 0,0 0 0,-1 0 0,1 0 0,17 0 0,-17 0 0,70 17 16,-70-17-16,-1 0 0,1 0 0,0 0 0,-1 0 0,1 0 0,17 0 0,-17 0 0,0 0 0,52 0 15,-52 0-15,-1 0 0,1 0 0,0 0 0,-1 0 0,19 0 0,-19 0 0,1 0 0,0 0 0,70 0 16,-71 0-16,1 0 0,0 0 0,-1 0 0,1 0 0,0 0 0,-1 0 0,1 0 0,-1 0 0,19 0 16,-1 0-16,-17 0 0,-1 0 0,1 0 0,0 0 0,-1 0 0,1 0 0,-1 0 0,19 0 15,17 0-15,-36 0 0,1 0 0,0 0 0,-1 0 0,1 0 0,-1 0 0,1 0 16,0 0-16,35 0 0,-36 0 0,1 0 0,0 0 0,-1 0 0,1 0 0,0 0 16,-1 0-16,36 0 0,-35 0 0,-1 0 0,1 0 0,0 0 0,-1 0 0,1 0 15,0 0-15,-1 0 0,1 0 0,35 0 0,-36 0 0,1 0 0,0 0 0,-1 0 0,1 0 16,0 0-16,-1 0 0,1 0 0,17 0 0,-17 0 0,52 0 0,-52 0 0,0 0 0,17 0 0,-17 0 15,-1 0-15,1 0 0,-1 0 0,1 0 0,0 0 0,-1 0 0,54 0 0,-36 0 0,0 0 0,-17 0 16,0 0-16,17 0 0,-17 0 0,-1 0 0,1 0 0,52 0 0,-52 0 0,0 0 0,-1 0 16,19 0-16,-19 0 0,1 0 0,0 0 0,-1 0 0,54 0 0,-54 0 0,1 0 15,0 0-15,-1 0 0,1 0 0,0 0 0,-1 0 0,1 0 0,35 0 0,-36 0 16,1 0-16,0 0 0,-1 0 0,1 0 0,0 0 0,-1 0 0,1 0 16,0 0-16,-1 0 0,1 0 0,0 0 0,-1 0 0,1 0 15,-1 0-15,1 0 0,0 0 0,-1 0 16,-17-17-16,18 17 0,0 0 0,-1 0 15,1 0-15,0 0 16,-1 0-16,1 0 0,-1 0 0,1 0 16,0 0-16,-1 0 0,1 0 0,0 0 15,-1 0-15,1 0 0,0 0 0,-1 0 0,1 0 0,-1 0 16,1 0-16,0 0 0,-1 0 0,1 0 0,0 0 16,-1 0-16,1 0 0,0 0 0,-1 0 15,1 0-15,-1 0 0,1 0 0,0 0 0,-1 0 16,1 0-16,0 0 0,-1 0 0,1 0 15,0 0-15,-1 0 0,1 0 0,0 0 16,-1 0-16,1 0 0,-1 0 16</inkml:trace>
  <inkml:trace contextRef="#ctx0" brushRef="#br0" timeOffset="90448.4">9790 12718 0,'-18'0'46,"0"0"-30,1 0-16,-1 0 16,0 0-16,1 0 0,-1 0 15,18 17-15,-18-17 0,1 0 0,17 18 16,-18-18-16,1 0 0,17 18 0,-18-1 16,0-17-16,1 18 0,-1-18 0,18 17 15,-18-17-15,18 18 0,-17 0 0,-1-18 0,18 17 0,-18-17 16,18 18-16,-17-18 0,-1 18 0,18-1 15,-17-17-15,17 18 0,-18-18 0,18 18 0,-18-18 16,18 17-16,-17-17 0,17 18 0,-18 0 16,18-1-16,-18-17 0,18 18 15,-17-18-15,17 17 0,-18-17 0,18 18 16,-18-18-16,18 18 16,18-18 93,0 0-93,-1 0-16,1 0 0,0 0 0,-1 0 0,1 0 15,0 0-15,-1 0 0,1 0 0,-1 0 16,1 0-16,0 0 0,-1 0 0,1 0 0,0 0 15,-1 0-15,1 0 0,0 0 0,-1 0 0,1 0 16,-1 0-16,1 0 0,0 0 0,-1 0 16,1 0-16,0-18 0,-1 18 0,1 0 15,0 0 1,-36 0 46,18-18-62,0 1 0,-18 17 16,1 0-16,-1 0 16,18-18-16,-18 18 0,18-17 0,-17 17 15,-1 0-15,18-18 0,0 0 0,-18 18 0,1 0 0,17-17 16,-18 17-16,18-18 0,-17 18 0,-1-18 0,0 18 0,18-17 16,-17 17-16,17-18 0,-36 18 0,19-18 0,-1 18 0,18-17 15,-18 17-15,18-18 0,-17 18 0,-18-18 0,17 1 0,0 17 16,1 0-16,17-18 0,-18 18 0,0-17 0,1 17 0,-1-18 0,0 18 15,18-18-15,-17 18 0,-1 0 0,1-17 0,-1 17 16,0-18-16,1 0 0,-1 18 16,0 0-16,18-17 0,-17 17 0,17-18 15,-18 18-15,36 0 110,-1 0-110,1 0 15,0 0-15,-1 18 0,1-18 16,-18 17-16,18-17 0,-1 0 0,-17 18 0,18-18 16,-18 18-16,17-18 0,1 0 0,-18 17 0,18-17 15,-18 18-15,17-18 0,1 18 0,-18-1 16,18-17-16,-18 18 0,17-18 0,-17 17 15,18-17-15,-18 18 0,18 0 0,-18-1 16,17-17-16,1 18 0,-18 0 0,0-1 16,17-17-16,-17 18 0,18-18 0,-18 18 0,18-1 15,-18 1-15,17-18 0,-17 18 16,18-18-16,-18 17 0,0 1 16,18-18-16,-18 17 0,0 1 15,17-18-15,1 0 0,-18 18 0,18-18 16,-18 17 15,17-17-15,-17 18-1,0 0 235,18-18-250,-18 17 16,17-17 0,-17 18-1,0 0 1,0-1-1,0 1 17,0-1-1,18-17-31,-18 18 31,0-36 141,0 1-156,0-1-16,0 1 15,0-1-15,0 0 16,18 18-16,-18-17 0,0-1 16,0 0-16,0 1 0,0-1 15,0 0-15,0 1 0,17-1 0,-17 1 16,0-1-16,0 0 0,0 1 15,0-1-15,18 18 0,-18-18 0,0 1 16,18 17-16,-18-18 0,0 0 0,0 1 16,17 17-16,-17-18 0,0 0 0,0 1 15,18 17-15,-18-18 0,0 1 0,0-1 0,18 18 16,-18-18-16,17 18 0,-17-17 0,0-1 16,0 0-16,18 18 0,-18-17 15,0-1-15,17 18 0,-17-18 16,0 1-16,18 17 15,-18-18-15,18 18 0,-18-17 16,0-1 0,17 18-16,-17-18 15,18 1 1,-18-1 0,18 18-1,-18 18 266,-18-1-265,18 1-16,0 0 16,-18-18-16,18 17 0,0 1 15,-17-18-15,17 17 0,-18-17 16,18 18-16,0 0 0,-18-18 16,18 17-16,0 1 0,-17-18 15,17 18-15,0-1 31,-18-17-31,1 0 16,17 18 0,-18-18-1,18 18 1,-18-18 0,18 17-1,-17-17 1,-1 0-1,18 18 17,-18-18-17</inkml:trace>
  <inkml:trace contextRef="#ctx0" brushRef="#br0" timeOffset="92276.41">9666 13035 0,'18'0'93,"-1"0"-77,1 0 0,0 18-16,-1-18 15,-17 17 1,18-17-16,0 0 16,-1 0-1,1 0 1,-18 18-1,17-18 1,1 0 31,-18 18 140,-18-18-171,1 0 0,-1 0-1,1 0-15,-1 0 16,0 0 0,1 0-16,-1 0 15,0 0 1,1 0 15,-1 0 78,36 0 16,-1 0-109,1 0-16,0 0 16,-1 0-16,1 0 0,0 0 15,-1 0-15,1 0 0,-1 0 16,1 0-16,0 0 0,17 17 16,-17-17-16,-1 0 0,1 0 15,0 0-15,-1 0 16,1 0-16,-18 18 15,-18-18 126,1 0-125,-1 0-1,0 0-15,1 0 0,-1 0 16,18-18-16,-18 18 0,1 0 16,-1 0-16,0 0 0,18-17 0,-17 17 15,-1 0-15,1 0 0,-1 0 16,18-18-16,-18 18 0,1 0 15,-1 0-15,0-18 16,1 18-16,17-17 0,-18 17 16,0 0-16,18-18 0,-17 18 15,17-17-15,0-1 16,-18 18-16,18-18 31</inkml:trace>
  <inkml:trace contextRef="#ctx0" brushRef="#br0" timeOffset="94156.96">9754 12718 0,'18'0'125,"-18"-18"-109,18 18-16,-18-18 0,17 18 0,-17-17 15,18 17-15,-18-18 32,17 18-1,-17-18-31,0 1 15,0-1 1,18 18 31,-18-17-31</inkml:trace>
  <inkml:trace contextRef="#ctx0" brushRef="#br0" timeOffset="108874.56">9613 12771 0,'0'-18'110,"0"0"-110,18 18 15,-1-17 1,1 17-16,-18-18 0,18 18 0,-1 0 15,-17-18-15,18 18 0,-18-17 0,18 17 16,-18-18-16,17 18 0,-17-18 0,18 18 16,0 0-16,-18-17 0,17 17 15,-17-18-15,18 18 16,-18-17-16,17 17 16,-17-18-1,18 18-15,0 0 63,-18-18-48,17 18 17,1 0-17,0 0 95,-1 0-64,-17-17-14</inkml:trace>
  <inkml:trace contextRef="#ctx0" brushRef="#br0" timeOffset="111188.49">9454 13053 0,'18'0'31,"-18"17"-31,0 1 47,0 0-47,18-18 16,-18 17-1,0 1 17,17-18-32,-17 18 15,0-1 1,18-17-16,-18 18 16,18-18-1,-18 18-15,0-1 31,0 1-31,17-18 0,-17 17 32,0 1-32,18-18 0,-18 18 15,0-1 1,18-17-16,-18 18 16,17-18-1,-17 18-15,0-1 31,18-17 63,-18 18-63,17-18 126,-17-18-142,0 1 1,0-1 0,0 0-1,18 18-15,-18-17 16,0-1-16,0 0 15,0 1 1,0-1-16,0 1 0,0-1 16,18 18-16,-18-18 15,0 1-15,0-1 0,17 18 16,-17-18-16,0 1 16,0-1-16,0 0 15,0 1 1,0-1 46</inkml:trace>
  <inkml:trace contextRef="#ctx0" brushRef="#br0" timeOffset="116196.53">9560 13176 0,'0'18'62,"0"0"-46,0-1-1,0 1 1,0-1 0,0 1 15,18-18 0,-18 18-15,0-36 140,0 0-140,0 1-16,0-1 15,0 1-15,0-1 16,0 0-16,0 1 0,0-1 15,0 0-15,0 1 0,0-1 0,0 0 16,0 1-16,0-1 16,0 1-16,0-1 0,0 0 15,0 1-15,0-1 16,0 0-16,0 1 16,0-1-1,0 0 1,0 1 15,0 34 157,0 1-188,-18-18 15,18 18-15,0-1 0,0 1 16,-17-18-1,-1 0-15,18 18 0,0-1 16,-18-17-16,18 18 16,-17-18-1,17 18-15,0-1 0,-18-17 32,18 18-32,-18-18 15,18 17 1,-17-17-1,-1 0 79,18 18-94,-17-18 31,-1 0-15,0 0 0,1 0-1,-1 0 17,0 0-32,1 0 31,-1 0 16,18-18 125,18 18-126,-1 0-30,1 0-16,-18-17 0,18 17 16,-1 0-1,-17-18-15,18 18 0,-18-17 0,18 17 16,-1 0 0,-17-18-16,18 18 15,-18-18-15,17 18 16,-17-17-16,18 17 0,-18-18 15,18 18-15,-18-18 16,17 18-16,-17-17 16,18 17-16,-18-18 15,18 18-15,-18-18 0,17 18 16,-17-17-16,18 17 0,-18-18 31,18 18-31,-1 0 0,-17-18 16,18 18-1,-18-17-15,17 17 16,1-18 0,0 18-1,-1 0 1,-17-17 0,18 17-1,0 0 1,-18-18-1,17 18-15,1 0 16,-18-18-16,18 18 31,-18 18 172,-18-18-187,18 18-16,-18-18 0,18 17 0,-17-17 16,17 18-16,0-1 0,-18-17 15,18 18-15,0 0 0,-18-18 0,18 17 0,-17-17 16,17 18-16,0 0 0,-18-18 0,18 17 16,-35 36-1,35-35-15,0 0 16,-18-18-16,18 17 0,-17-17 15,17 18-15,0-1 16,-18-17 0,18 18-16,0 0 15,0-1 1,-18-17 0,18 18-1,0 0 79,0-36 78,0 0-172,0 1 15,0-1-15,0 0 0,0 1 16,0-1-16,0 1 0,0-1 16,0 0-16,0 1 0,0-1 15,18 18-15,-18-18 0,0 1 16,0-1-16,18 18 0,-18-18 16,17 18-16,-17-17 0,0-1 31,18 18-16,-18 18 251,0-1-266,0 1 0,0 0 16,0-1-16,0 1 15,0 0-15,0-1 0,0 1 16,0 0-16,0-1 0,0 1 16,0-1-16,0 1 0,0 0 15,0-1-15,0 1 16,0 0-1,0-1-15,-18-17 16,18 18 0,0 0-1,0-1 17,0 1-32,0-1 15,0 1 32,0-36 250,0 1-281,0-1-16,0 1 0,0-1 15,0 0-15,0 1 0,0-1 16,0 0-16,0 1 0,0-1 0,0 0 15,0 1-15,0-1 16,0 1-16,0-1 0,18 18 16,-18-18-16,0 1 0,0-1 15,0 0-15,0 1 16,0-1 0,0 0-1,17 18-15,-17-17 16,0-1 15,0 0-15,18 18-1,-18-17-15,18 17 63,-18-18-63,17 18 15,1 0 17,0 0-17,-1 0 17,1 0-17,-18 18 391,0-1-390,0 1-16,18-18 16,-18 18-16,0-1 15,0 1-15,0 0 16,0-1-16,0 1 16,0 0-1,0-1 1,0 1-1,0 0 1,0-1-16</inkml:trace>
  <inkml:trace contextRef="#ctx0" brushRef="#br0" timeOffset="118937.53">9666 12929 0,'18'0'93,"-1"0"-93,1 0 32,0 0-17,-1 0 1,1 0-16,0 0 16,-18 18-1,17-18-15,1 18 16,-1-18-1,1 0 1,0 0 15,-18 17-31,17-17 16,1 0-16,-18 18 31,18-18-31,-18 18 31,17-18-15,-17 17 0,0 1-1,18-18 1,-18 17 0,0 1 30,0 0-30,0-1 47,-18-17 46,1 0-93,-1 0-16,0 0 15,1 0 1,-1 0-16,18-17 15,-18 17-15,1 0 0,17-18 16,-18 18-16,1 0 16,17-18-16,-18 18 0,0 0 15,18-17-15,-17 17 16,17-18-16,0 1 16,-18 17-16,18-18 15,-18 18 16,18-18-31,18 18 172,0 0-156,-1 0 0,1 0-16,0 0 15,-1 0-15,1 0 16,-1 0-1,1 0-15,0 0 16,-1 0 0,-17 18-16,18-18 0,0 0 15,-1 0 17,-17 18-17,18-1 1,0-17-1,-1 0 17,-17 18-1,-17-18 141,-1 0-172,0 0 0,1 0 15,-1 0-15,0 0 16,1 0-16,-1 0 16,0-18-16,1 18 15,-1 0-15,18-17 16,-17 17-16,-1 0 31,18-18-15,-18 18-16,36 0 109,0 0-109,-1 0 16,1 0-1,-1 0-15,1 0 16,-18 18 0,18-18-16,-1 0 15,1 0-15,-18 17 16,18-17-16,-1 0 31,-17 18-31,18-18 47,0 0 156,-1 0-156,1 0-31,-18 17-16,18-17 15,-1 0-15,1 0 32,-1 0 14</inkml:trace>
  <inkml:trace contextRef="#ctx0" brushRef="#br0" timeOffset="123058.55">9208 12629 0,'17'0'141,"1"0"-125,-1 0-1,1 0-15,0 0 16,-1 0-16,1 0 15,0 0-15,-18 18 0,17-18 16,1 0-16,-18 18 16,18-18-16,-1 0 0,1 0 15,-1 0-15,-17 17 16,18-17-16,0 0 0,-1 0 16,1 0-16,-18 18 15,18-18-15,-1 0 0,1 0 16,0 0-16,-18 18 15,17-18-15,1 17 32,-1-17-32,1 0 31,-18 18 0,18-18-15,-36 0 171,0 0-187,1 0 16,-1 0-16,1 0 16,-1 0-16,0 0 0,1 0 15,-1 0-15,0 0 16,1 0-16,-1 0 0,18-18 15,-18 18-15,1 0 16,-1 0-16,18-17 16,-17 17-16,-1 0 15,0 0 1,1 0 0,17-18-16,-18 18 15,0 0 1,1 0 15,-1 0-15,18-18-1,-18 18-15,1 0 63,17-17-16,-18 17 31,36 0-16,-1 0-46,1 0-16,0 0 16,-18 17-1,17-17-15,1 0 0,0 0 16,-18 18-16,17-18 15,1 0 1,-18 18-16,18-18 16,-18 17-16,17-17 0,-17 18 15,18-18 1,-18 18-16,17-18 0,-17 17 16,18-17-16,-18 18 0,18-18 15,-18 17 1,17-17-16,1 0 31,-18 18-15,18-18-1,-18 18 1,0-1 15,-18-17 110,0 0-126,1 0-15,-1 0 16,0 0-16,1 0 16,17-17-16,-18 17 15,1 0-15,-1 0 16,18-18-16,-18 18 16,1 0 15,17-18-16,-18 18 32,18-17-47,0-1 16,0 1 31,-18-1-32,18 0 17,0 1-1,0-1 78,-17 18-77,-1 0 14,0 0 1,1 0 0,-1 0 16,36 0 140,-1 0-203,1 0 15,0 18 1,-1-1-16,1-17 31,-18 18-31,18-18 0,-18 18 16</inkml:trace>
  <inkml:trace contextRef="#ctx0" brushRef="#br0" timeOffset="125416.93">10001 13070 0,'18'0'203,"-18"18"-156,18-18-31,-18 18-16,17-18 31,-17 17-31,0 1 15,18-18 1,-18 18 15,17-18-31,-17 17 16,0 1 15,0-36 297,0 1-312,-17 17 0,17-18-16,0 0 31,-18 18-31,18-17 15,-17 17-15,17-18 0,-18 18 16,18-18-16,-18 18 16,1 0-16,17-17 15,-18 17-15,0 0 32,18-18-17,0 1 1,-17 17-16,-1 0 15,0 0 32,18-18-47,-17 18 32,-1 0-17,18-18-15,-18 18 31,18-17-15,-17 17-16,17-18 16,0 0-1,-18 18 1,18-17 15,0-1 0,18 18 157,-1 0-172,1 0-1,0 0 32</inkml:trace>
  <inkml:trace contextRef="#ctx0" brushRef="#br0" timeOffset="168966.78">10583 16775 0,'18'0'15,"0"0"17,-1 0-32,1 0 15,0 0-15,-1 0 0,1 0 0,-1 0 16,1 0-16,0 0 0,-1 0 0,1 0 15,0 0-15,-1 0 0,1 0 0,0 0 16,-1 0-16,1 0 0,-1 0 0,1 0 0,0 0 0,-1 0 16,1 0-16,0 0 0,-1 0 0,1 0 0,0 0 0,-1 0 15,1 0-15,-1 0 0,1 0 0,0 0 0,-1 0 0,1 0 16,0 0-16,-1 0 0,1 0 0,0 0 16,-1 0-16,1 0 0,0 0 15,-1 0-15,1 0 16,-18 17-16,17-17 15,1 0-15,0 0 16,-1 0-16,1 0 0,0 18 16,-1-18-16,1 0 0,0 0 0,-1 0 0,1 0 15,-1 0-15,1 0 0,0 0 16,-1 0-16,1 0 0,0 0 16</inkml:trace>
  <inkml:trace contextRef="#ctx0" brushRef="#br0" timeOffset="170088.77">10548 16916 0,'18'0'47,"-1"0"-47,1 0 16,0 0-16,-1 0 15,1 0-15,0 0 0,-18 17 0,17-17 16,1 0-16,-1 0 0,1 0 0,0 0 16,-1 0-16,1 0 0,0 0 0,-1 0 0,1 0 15,0 0-15,-1 0 0,1 0 0,-1 0 0,1 18 16,0-18-16,-1 0 0,1 0 0,0 0 15,-1 0-15,1 0 0,0 0 0,-1 0 16,1 0-16,-1 0 0,1 0 0,0 0 0,-1 0 16,1 0-16,0 0 0,-1 0 0,1 0 0,0 0 15,-1 0-15,1 0 0,0 0 0,-1 0 0,1 0 16,-1 0-16,1 0 0,0 0 0,-1 0 0,1 0 16,0 0-16,-1 0 0,1 0 0,0 0 15,-1 0-15,1 0 0,-1 0 16,1 0-16,0 0 15,-1 0-15,1 0 0,0 0 16,17 0 0,-17 0-16,-1 0 15,1 0 48,0 0-48,-1 0 17</inkml:trace>
  <inkml:trace contextRef="#ctx0" brushRef="#br0" timeOffset="172358.51">10654 17163 0,'0'0'0,"18"0"63,-18 17-48,0 1-15,17-18 16,-17 18-16,0-1 15,0 1-15,18-18 0,-1 0 16,1 0 0,0 0-16,-1 0 15,1 0-15,0 0 0,-1 0 0,1 0 16,17 0-16,-17 0 0,-1 0 0,-17-18 0,18 18 0,0 0 0,-1 0 16,-17-17-16,18 17 0,0 0 0,-1 0 0,-17-18 0,18 18 0,0 0 15,-18-18-15,17 18 0,1-17 0,-1 17 0,1 0 0,-18-18 16,18 18-16,-1 0 0,-17-18 0,18 18 0,0 0 0,-18-17 0,17 17 15,-17-18-15,18 18 0,0 0 0,-18-18 0,17 18 0,1 0 16,0-17-16,-1 17 16,1 0 46,-18 17-46,17-17-16,-17 18 15,18-18-15,0 18 16,-1-18 0,-17 17-1,18-17-15,0 0 16,-1 0-16,1 0 0,0 0 0,-1 0 16,1 0-16,-1 0 0,1 0 0,0 0 15,-1 0-15,1 0 0,0 0 16,-1 0-16,1 0 0,0 0 0,-1 0 15,1 0-15,0 0 16,-1 0 0,1 0-1,-1 0 1,1 0 0,-18 18-16,18-18 15,-1 0-15,1 0 16,0 0-1,-1 0-15,1 0 0,0 0 16,-1 0-16,1 0 16,-1 0-16,-17-18 0,18 18 15,0 0-15,-1 0 0,1 0 16,0 0-16,-1 0 16,1 0-16,0 0 15,-1 0-15,1 0 0,-1 0 16,1 0-16,0 0 0,-1 0 15,1 18-15,0-18 0,-1 0 16,1 0-16,0 0 0,-1 0 16,1 0-16,-18 18 0,17-18 0,1 0 0,0 0 15,-1 0-15,1 0 0,-18 17 0,18-17 16,-1 0-16,1 0 0,0 0 16,-1 0-16,1 0 0,0 0 15,-1 0-15,1 0 16,-1 0-16,1 0 0,0 0 15</inkml:trace>
  <inkml:trace contextRef="#ctx0" brushRef="#br0" timeOffset="174260.79">14199 16669 0,'18'0'16,"0"0"-16,-1 0 15,1 0 1,0 0-16,-1 0 0,1 0 16,-1 0-16,1 0 0,0 0 15,-1-18-15,1 0 0,0 18 0,-1 0 16,1 0-16,-18-17 0,18 17 0,-1 0 0,1 0 0,-18-18 0,17 18 16,1 0-16,0 0 0,-1 0 0,-17-17 0,18 17 15,0 0-15,-1 0 0,1 0 16,0 0-16,-1 0 0,1 0 0,-1 0 15,1 0-15,-18-18 0,18 18 0,-1 0 0,1 0 16,0 0-16,-1 0 0,1 0 16,0 0-16,-1 0 0,-17 18 0,18-18 15,-18 17-15,17-17 0,-17 18 0,18-18 16,0 17-16,-18 1 0,17-18 0,-17 18 16,18-18-16,-18 17 0,18-17 0,-18 18 0,17-18 0,-17 18 15,18-18-15,-18 17 16,18-17-16,-1 0 0,1 0 15,0 0 1,-1 0 0,1 0-16,-1 0 15,1 0-15,0 0 16,-1 0-16,1 0 16,0 0-16,-1 0 0,1 0 15,0 0-15,-1 0 0,-17-17 0,18 17 16,-1 0-16,1 0 15,0 0-15,-1 0 16,1 0-16,0 0 16,-1 0-16,1 0 15,0 0-15,-1 0 16,1 0-16,0 0 16,-1 0-16,1 0 15,-1 0-15,1 0 0,0 0 16,-1 0-16,1 0 0,-18 17 0,18-17 15,-1 0-15,1 0 0,0 0 0,-1 0 0,1 0 16,-18 18-16,17-18 0,1 0 0,0 0 0,-1 0 0,1 0 16,0 0-16,-1 0 0,-17 18 0,18-18 0,0 0 15,-1 0-15,1 0 0,-18 17 0,17-17 0,1 0 0,0 0 16,-1 0-16,1 0 0,0 0 0,-1 0 0,1 0 16,0 0-16,-1 0 0,1 0 0,-1 0 0,1 0 15,0 0-15,-1 0 0,1 0 0,0 0 16,-1 0-16,1 0 0,0 0 15,-18-17-15,17 17 0,1 0 0,0 0 16,-1 0-16,1 0 0,-18-18 0,17 18 16,1 0-16,0 0 15,-1 0-15,1 0 16,0 0 0,-1 0-1,1 0-15,0 0 16,-1 0-1,1 0-15,-1 0 0,1 0 16,35 0 0,-35 0-16,-1 0 0,1 0 15,0 0-15,-1 0 0,1 0 16,0 0-16,-1 0 16,1 0-16,-1 0 0,1-18 15,0 18-15,-1 0 16,1 0-16,0 0 15,-1 0-15,1 0 16,0 0 0,-1 0-1,1 0 1,-1 0-16,1 0 0,0 0 16,-1 0-16,1 0 0,0 0 0,-1 0 0,1 0 15,0 0-15,-1 0 0,1 0 0,-1 0 0,1 18 16,0-18-16,-1 0 0,1 0 0,0 0 0,-1 0 0,1 0 15,0 0-15,-1 18 0,1-18 0,-1 0 0,1 0 0,0 0 16,-1 0-16,1 0 0,0 0 0,-1 0 16,1 0-16,0 0 0,-1 0 0,1 0 0,0 0 15,-1 0-15,1 0 0,-1 0 16,1 0 0,0 0-1,-1 0 1,1 0-16,0 0 0,-1 0 0,1 0 15,0 17-15,-1-17 0,1 0 0,-1 0 0,1 0 0,17 0 0,-17 0 0,0 0 0,-1 0 16,1 0-16,0 0 0,-1 0 0,1 0 0,52 0 0,-52 0 0,0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04:28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10760 6156 0,'0'18'63,"17"-18"-63,-17 17 0,0 1 15,18 0-15,-18-1 0,18-17 16,-18 18-16,0-1 0,0 1 0,17-18 0,-17 18 0,0-1 0,0 1 16,18-18-16,-18 18 0,0-1 0,18 1 0,-18 0 0,0-1 0,17 1 0,-17-1 15,0 1-15,18-18 0,-18 18 0,0-1 0,17 36 0,-17-35 0,18 0 16,-18-1-16,18 1 0,-18 0 0,0-1 0,17 1 0,1 35 0,-18-36 0,0 1 16,0 17-16,18-17 0,-18 17 0,17-35 0,-17 18 0,18 52 0,-18-52 15,0 0-15,0-1 0,18-17 0,-18 18 0,0 0 0,0-1 0,0 1 0,17-18 0,1 70 0,-18-52 16,0 0-16,0-1 0,0 1 0,17 0 0,-17-1 0,0 1 0,0-1 0,0 36 15,18-35-15,-18 0 0,0-1 0,0 1 0,0 0 0,0-1 0,0 1 0,0 0 0,18 17 16,-18-18-16,0 1 0,0 0 0,0-1 0,0 1 0,0 0 0,0-1 0,0 36 16,0-35-16,0-1 0,0 1 0,0 0 0,0-1 0,0 1 15,0 0-15,0-1 0,-18-17 0,18 18 0,0 0 0,0-1 0,0 1 16,-18-18-16,18 18 0,0-1 0,0 1 0,-17-1 0,17 1 0,-18 0 16,18-1-16,-17-17 0,17 18 0,0 0 0,-18-18 0,18 17 0,-18-17 0,18 18 15,0 0-15,-35-1 0,35 1 0,-18-1 0,18 1 0,-17-18 0,17 18 16,-18-18-16,0 17 0,1 1 0,17 0 0,-18-18 0,18 17 0,-17-17 0,-1 18 15,0-18-15,-17 35 0,17-35 0,18 18 0,-17-18 0,-1 0 0,18 17 0,-18-17 16,1 0-16,17 18 0,-18 0 0,-17-1 0,17-17 0,1 18 0,-1-18 16,0 0-16,18 18 0,-53-1 0,36-17 0,-1 18 15,1-18-15,-1 0 0,0 0 0,1 0 0,-1 0 16,18 18-16,-18-18 0,1 0 0,-1 0 16,0 0-16,1 0 0,-1 0 15,0 0-15,1 0 0,-1 0 16,1 0-16,-1 0 15,0 0-15,1 0 63</inkml:trace>
  <inkml:trace contextRef="#ctx0" brushRef="#br0" timeOffset="839.92">10037 8290 0,'0'18'47,"0"0"-47,0-1 16,0 1-16,0-1 16,0 1-16,0 0 0,-18-18 0,18 17 15,0 1-15,-18-18 0,18 18 0,0-1 16,-17-17-16,-1 0 0,18 18 0,0 0 15,-18-18-15,18 17 0,0 1 16,-17-18-16,-1 0 16,18 17-16,-18-17 0,36 0 140,0 0-124,-1 0-16,1 0 0,0 0 0,-18 18 0,17-18 16,1 0-16,0 0 0,-1 0 0,1 0 15,-18 18-15,17-18 0,1 0 0,-18 17 0,18-17 0,-1 0 0,1 0 0,0 0 16,-18 18-16,17-18 0,1 0 0,0 0 0,-1 0 0,1 0 15,-1 18-15,1-18 0,0 0 0,-1 0 0,1 17 0,0-17 16,-1 0-16,1 0 0,-18 18 0,18-18 0,-1 0 16,-17 18-16,18-18 0,0 0 0,-1 0 15,1 0-15,-18 17 0,17-17 16,1 0-16,0 0 16,-18 18-16,17-18 15,1 0 1</inkml:trace>
  <inkml:trace contextRef="#ctx0" brushRef="#br0" timeOffset="106023.4">9402 11395 0,'17'0'219,"1"0"-203,-1 0-16,1 0 15,0 0-15,-1 0 16,1 0-16,0 0 0,-1 0 16,1 0-16,0 0 15,-1 0-15,1 0 0,-1 0 0,1 0 16,0 0-16,-1 0 0,1 0 0,0 0 16,-1 0-16,1 0 0,0 0 0,-1 0 15,1 0-15,-18-18 0,17 18 0,1 0 0,0 0 0,-1 0 16,1 0-16,0 0 0,-1 0 0,-17-18 0,18 18 0,0 0 0,-1 0 15,1 0-15,0 0 0,-1 0 0,1 0 0,-1 0 0,1 0 0,0 0 16,-1 0-16,1 0 0,0 0 0,-1 0 0,1 0 0,-18-17 0,18 17 0,-1 0 16,1 0-16,-1 0 0,19 0 0,-19 0 0,1 0 0,0 0 0,-1 0 15,1 0-15,0 0 0,17 0 0,-17 0 0,-1 0 0,1 0 0,-1 0 16,1 0-16,0 0 0,-1 0 0,19 0 0,-19 0 0,-17-18 0,18 18 0,0 0 16,-1 0-16,1 0 0,-1 0 0,36 0 0,-35 0 0,0 0 15,-1 0-15,1 0 0,0 0 0,-1 0 0,18 0 0,-17 0 0,0 0 16,-1 0-16,1 0 0,0 0 0,-1 0 0,1 0 0,0 0 0,-1 0 15,1 0-15,-1 0 0,1 0 0,0 0 0,-1 0 0,19 0 0,-19 0 16,1 0-16,0 0 0,-1 0 0,1 0 0,0 0 0,-1 0 16,1 0-16,-1 0 0,-17-17 0,18 17 0,0 0 0,-1 0 0,1 0 0,0 0 15,-1 0-15,1 0 0,0 0 0,-1 0 0,1 0 0,-1 0 0,1 0 0,0 0 16,-1 0-16,1 0 0,0 0 0,-1 0 0,1 0 0,0 0 0,-1 0 0,19 0 16,-19 0-16,1 0 0,-1 0 0,1 0 0,0 0 0,-1 0 0,1 0 0,17 0 15,-17 0-15,0 0 0,-1 0 0,1 0 0,-1 0 0,1 0 0,0-18 16,17 18-16,-17 0 0,-1 0 0,1 0 0,0 0 0,-1 0 0,1 0 15,-1 0-15,1 0 0,0 0 0,-1 0 0,1 0 0,0 0 0,-1 0 0,1 0 16,17 0-16,-17 0 0,17 0 0,-17 0 0,-1 0 16,1 0-16,0 0 0,-1 0 0,1 0 0,0 0 0,-1 0 0,1 0 15,0 0-15,-1 0 0,1 0 0,-1 0 0,1 0 0,0 0 0,-1 0 16,1 0-16,0 0 0,-1 0 0,1 0 0,0 0 0,-1 0 16,1 0-16,-1 0 0,1 0 0,17 0 0,-17 0 0,0 0 15,-1 0-15,1 0 0,0 0 0,-1 0 0,1 0 0,0 0 16,-1 0-16,1 0 0,-1 0 0,1 0 0,0 0 0,-1 0 15,1 0-15,0 0 0,-1 0 0,1 0 0,0 0 0,-1 0 16,1 0-16,-1 0 0,1 0 0,0 0 0,-1 0 0,1 0 16,0 0-16,-1 0 0,1 0 0,0 0 0,-1 0 0,1 0 15,-1 0-15,1 0 0,0 0 0,-1 0 0,1 0 0,0 0 16,-1 0-16,1 0 0,0 0 0,-1 0 0,1 0 0,-1 0 16,1 0-16,0 0 0,-1 0 0,1 0 0,0 0 0,-1 0 15,19 0-15,-19 0 0,1 0 0,0 0 0,-1 0 0,1 0 16,-1 0-16,1 0 0,0 0 0,-1 0 0,1 0 0,0 0 15,-1 0-15,1 0 0,0 0 0,-1 0 0,1 0 0,-1 0 16,1 0-16,0 0 0,-1 0 0,1 0 0,0 0 0,-1 0 16,1 0-16,0 0 0,-1 0 0,1 0 0,0 0 0,-1 0 0,1 0 0,-1 0 15,1 0-15,0 0 0,-1 0 0,1 0 0,0 0 0,-1 0 0,1 0 16,0 0-16,-1 0 0,1 0 0,-1 0 0,1 0 0,0 0 0,-1 0 16,1 0-16,0 0 0,-1 0 0,1 0 0,0 0 0,-1 0 15,1 0-15,-1 0 0,1 0 0,0 0 0,-1 0 0,1 0 0,0 0 16,-1 0-16,1 0 0,0 0 0,-1 0 0,1 0 0,-1 0 0,1 0 15,0 0-15,-1 0 0,1 0 0,0 0 0,-1 0 0,1 0 16,0 0-16,-1 0 0,1 0 0,0 0 0,-1 0 0,1 0 16,-1 0-16,1 0 0,0 0 0,-1 0 0,1 0 0,0 0 0,-1 0 15,1 0-15,0 0 0,-1 0 0,1 0 0,-1 0 0,1 0 16,0 0-16,-1 0 0,1 0 0,0 0 0,-1 0 16,1 0-16,0 0 0,-1 0 0,1 0 0,0 0 15,-1 0-15,1 0 0,-1 0 0,1 0 0,0 0 0,-1 0 0,1 0 16,0 0-16,-1 0 0,1 0 0,0 0 0,-1 0 0,1 0 15,-1 0-15,1 0 0,0 0 0,-1 0 0,1 0 0,0 0 0,-1 0 0,1 0 16,35 0-16,-18 0 0,-17 0 0,-1 0 16,1 0-16,0 0 0,-1 0 0,1 0 0,0 0 0,-1 0 0,1 0 0,-1 0 0,1 0 15,0 0-15,-1 0 0,1 0 0,35 0 0,-35 0 0,-1 0 0,1 0 0,0 0 0,-1 0 16,1 0-16,-1 0 0,1 0 0,35 0 0,-35 0 0,-1 0 0,1 0 0,0 0 16,-1 0-16,1 0 0,-1 0 0,1 0 0,0 0 0,52 0 0,-52 0 0,0 0 0,-1 0 15,1 0-15,0 0 0,-1 0 0,1 0 0,-1 0 0,36 0 0,-35 0 0,0 0 0,17 0 16,-17 0-16,-1 0 0,1 0 0,-1 0 0,54 18 0,-53-18 0,-1 0 15,1 0-15,0 0 0,-1 0 0,1 0 0,-1 0 0,54 0 0,-53 0 16,-1 0-16,19 0 0,-19 0 0,1 0 0,-1 0 0,1 0 0,35 0 16,-53 17-16,18-17 0,-1 0 0,1 0 0,0 0 0,-1 0 0,1 0 0,0 0 0,52 0 15,-52 0-15,-1 0 0,1 0 0,0 0 0,-1 0 0,1 0 0,0 18 0,-1-18 0,1 0 0,17 0 16,-17 0-16,-1 0 0,1 0 0,0 0 0,-1 0 0,1 0 0,17 0 0,-17 0 0,52 17 16,-52-17-16,0 0 0,-1 0 0,1 0 0,0 0 0,-1 0 0,1 0 0,0 0 0,-1 0 0,36 18 15,-35-18-15,-1 0 0,1 0 0,0 0 0,-1 0 0,1 0 0,0 0 0,-1 0 0,1 0 0,-1 0 16,54 0-16,-53 0 0,17 0 0,-17 0 0,-1 0 0,1 18 0,-1-18 0,1 0 0,0 0 15,-1 0-15,54 17 0,-53-17 0,-1 0 0,1 0 0,0 0 0,-1 0 0,1 0 0,-1 0 0,1 0 0,0 0 16,-1 0-16,72 0 0,-54 0 0,-18 0 0,1 0 0,0 18 0,-1-18 0,19 0 16,-19 0-16,1 0 0,35 0 0,-35 0 0,-1 0 0,1 0 0,17 0 0,-17 0 15,-1 0-15,1 0 0,0 0 0,35 18 0,-36-18 0,1 0 0,-1 0 0,1 0 16,0 0-16,-1 0 0,1 0 0,17 0 0,-17 0 0,0 0 0,-1 0 16,1 0-16,-1 0 0,1 0 0,0 0 0,-1 0 0,1 0 0,0 0 15,-1 0-15,1 0 0,0 0 0,-1 0 0,1 0 0,-1 0 16,1 0-16,0 0 0,-1 0 0,1 0 0,0 0 0,-1 0 15,1 0-15,0 0 0,-1 0 0,1 0 0,0 0 16,-1 0-16,1 0 0,-1 0 0,1 0 16,0 0-16,-1 0 0,1 0 0,0 0 0,-1 0 15,1 0-15,0 0 0,-1 0 16,1 0-16,-1 0 16,1 0-16,0 0 15,-1 0 1,1 0-16,0 0 15,-1 0-15,1 0 16,0 0-16,-1 0 16,1 0-16,0 0 0,-1 0 15,1 0-15,-18-18 0,17 18 16,1 0-16,0 0 16,-1 0-16,1 0 15,0 0-15,-18-18 0,17 18 0,1 0 16,0 0-16,-1 0 15,1 0-15,-1 0 16</inkml:trace>
  <inkml:trace contextRef="#ctx0" brushRef="#br0" timeOffset="108636.35">21890 11377 0,'18'0'16,"-1"0"-1,1 0-15,-1 0 16,1 0-16,0 0 0,-1 0 15,1 0-15,0 0 0,-1 0 0,1 0 0,0 0 16,-1 0-16,1 0 0,-1 0 0,1 0 16,0 0-16,-1 0 0,1 0 0,-18 18 0,18-18 0,-1 0 15,1 0-15,0 0 0,-1 0 0,1 0 0,-1 0 0,1 0 16,0 0-16,-1 0 0,1 0 0,0 0 0,-1 0 16,1 0-16,0 0 0,-1 0 0,1 0 15,-1 0-15,1 0 0,0 0 0,-1 0 0,1-18 16,0 18-16,-1 0 0,1 0 0,0 0 0,-1 0 15,1 0-15,0-18 0,-1 18 0,1 0 0,-1 0 0,1 0 0,0 0 16,-1 0-16,1 0 0,0 0 0,-1 0 0,1 0 0,0 0 0,-1 0 16,1 0-16,17 0 0,-17 0 0,-1 0 0,1 0 0,0 0 0,-1 0 15,1 0-15,0 0 0,17 0 0,-17 0 0,-1 0 0,1 0 0,-1 0 16,1 0-16,0 0 0,-1 0 0,19 0 0,-19 0 0,1 0 0,0 0 16,-1 0-16,1 0 0,-1 0 0,36 0 0,-35 0 0,0 0 15,-1 0-15,1 0 0,0 0 0,-1 0 0,54 0 0,-54 0 16,19 0-16,-19 0 0,1 0 0,0 0 0,-1 0 0,18 0 0,-17 0 0,0 0 15,-1 0-15,1 0 0,0 0 0,-1 0 0,1 0 0,0 0 0,17 0 0,-17 0 16,17 0-16,-18 0 0,1 0 0,0 0 0,-1 0 0,1 0 0,35 0 16,-35 0-16,-1 0 0,1 0 0,-1 0 0,1 0 0,0 0 0,-1 0 0,1 0 0,0 0 0,35 0 15,-36 0-15,1 0 0,0 0 0,-1 0 0,1 0 0,17 0 0,-17 0 0,35 0 16,-36 0-16,1 0 0,0 0 0,-1 0 0,1 0 0,-1 0 0,1 0 0,0 0 0,-1 0 0,19 0 16,-19 0-16,1 0 0,0 0 0,-1 0 0,1 0 0,-1 0 0,1 0 0,0 0 0,70 0 15,-70 0-15,-1 0 0,1 0 0,-1 0 0,1 0 0,0 0 0,-1 0 0,1 0 16,17 0-16,-17 0 0,0 0 0,-1 0 0,1 0 0,0 0 0,-1 0 0,1 0 0,-1 0 0,1 0 15,35 0-15,-35 0 0,-1 0 0,1 0 0,0 0 0,17 0 0,-18 0 0,1 0 16,0 0-16,52 0 0,-52 0 0,0 0 0,-1 0 0,-17-17 0,18 17 0,0 0 0,17 0 16,-18 0-16,1 0 0,17 0 0,-17 0 0,0 0 0,-1 0 0,1 0 0,0 0 0,-1 0 15,1 0-15,17 0 0,-17 0 0,35 0 0,-36 0 0,1 0 0,0 0 0,-1 0 0,18 0 16,-17 0-16,0 0 0,-1 0 0,72 0 0,-72 0 0,1 0 0,-1 0 0,1 0 16,0 0-16,-1 0 0,1 0 0,0 0 0,52 0 0,-52 0 0,0 0 0,-1 0 15,1 0-15,-1 0 0,19 0 0,-19 0 0,1 0 0,35 0 0,-35 0 0,-1 0 0,1 0 0,-1 0 16,1 0-16,0 0 0,-1 0 0,1 0 0,70 0 0,-70 0 15,0 0-15,-1 0 0,1 0 0,-1 0 0,1 0 0,17 0 0,-17 0 16,0 0-16,-1 0 0,1 0 0,0 0 0,-1 0 0,1 0 0,-1 0 16,1 0-16,0 0 0,-1 0 0,1 0 0,0 0 0,-1 0 0,1 0 0,17 0 15,-17 0-15,-1 0 0,1 0 0,0 0 0,-1 0 0,1 0 0,0 0 0,-1 0 16,1 0-16,0 0 0,-1 0 0,1 0 0,-1 0 0,1 0 0,0 0 0,-1 0 16,1 0-16,0 0 0,-1 0 0,1 0 0,0 0 0,-1 0 0,1 0 0,17 0 15,-17 0-15,-1 0 0,1 0 0,0 0 16,-1 0-16,1 0 0,0 0 0,-1 0 15,1 0-15,0 0 0,-1 0 0,1 0 16,-1 0-16,1 0 0,0 0 16,-1 0-1</inkml:trace>
  <inkml:trace contextRef="#ctx0" brushRef="#br0" timeOffset="111487.43">6279 12030 0,'18'0'62,"0"0"-46,-1 0-16,1 0 16,0 0-16,-1 0 0,1 0 15,0 0-15,-1 0 0,1 0 16,-1 0-16,1 0 0,0 0 0,-1 0 16,1 0-16,0 0 0,-1 0 0,1 0 0,0 0 0,-1 0 0,1 0 15,0 0-15,-1 0 0,1 0 0,-1 0 0,1 0 0,0 0 0,-1 0 0,19 0 0,-19 0 16,36 0-16,-35 0 0,-1 0 0,19 0 0,-1 0 0,-17 0 0,17 0 0,0 0 15,-17 0-15,-1 0 0,72 0 0,-72 0 0,19 0 0,-1 0 0,-18 0 0,1 0 0,17 0 0,-17 0 0,0 0 0,-1 0 16,1 0-16,141 0 0,-142 0 0,19 0 0,-1 0 0,-17 0 0,17 0 0,-18 0 0,1 0 16,0 0-16,17 0 0,-17 0 0,-1 0 0,107 0 0,-89 0 0,-17 0 0,17 0 0,-17 0 15,-1 0-15,1 0 0,0 0 0,-1 0 0,54 0 0,-54 0 0,1 0 0,0 0 0,-1 0 16,1 0-16,0 0 0,-1 0 0,18 0 0,-17 0 0,0 0 0,-1 0 16,1 0-16,0 0 0,-1 0 0,1 0 0,0 0 15,-1 0-15,-17 17 16,18-17-1,-1 0 64,1 0-64,0 0 48,-1 0-48,1 0 1,0 0-16,-1 0 16,1 0-1,0 0 1,-1 0 15,1 0-15</inkml:trace>
  <inkml:trace contextRef="#ctx0" brushRef="#br0" timeOffset="116742.46">10195 12241 0,'18'0'63,"0"0"-48,-1 0 1,1 0-16,-1 0 15,1 0-15,0 0 16,35 0 0,-36 0-16,-17 18 0,18-18 0,0 0 0,-1 0 15,1 0-15,0 0 0,-1 0 0,1 0 16,-1 0-16,1 0 0,0 0 0,-1 0 0,1 0 16,0 0-16,-1 0 0,1 0 0,0 0 0,-1 0 15,1 0-15,-1 0 0,1 0 0,0 0 0,-1 0 16,1 0-16,0 0 0,-1 0 0,1 0 0,0 0 0,-1 0 0,1 0 15,-1 0-15,19 0 0,-19 0 0,1 0 0,0 0 0,-1 0 0,1 0 16,0 0-16,17 0 0,-18 0 0,1 0 0,0 0 0,-1 0 0,1 0 16,0 0-16,-1 0 0,1 0 0,0 0 0,-1 0 0,1 0 0,0 0 0,-1 0 15,1 0-15,-1 0 0,19 0 0,-1 0 0,-17 0 0,-1 0 16,1 0-16,0 0 0,-1 0 0,1 0 0,-1 0 0,1 0 0,0 0 0,-1 0 0,1 0 16,0 0-16,-1 0 0,1 0 0,0 0 0,-1 0 0,1 0 0,0 0 15,-1 0-15,1 0 0,-1 0 0,1 0 0,0 0 0,-1 0 0,1 0 0,0 0 16,-1 0-16,1 0 0,0 0 0,-1 0 0,1 0 0,-1 0 0,1 0 15,0 0-15,-1 0 0,1 0 0,0 0 0,-1 0 0,1 0 0,0 0 0,-1 0 16,1 0-16,-1 0 0,1 0 0,0 0 0,17 0 0,-17 0 0,-1 0 16,1 0-16,0 0 0,-1 0 0,1 0 0,-1 0 0,-17 18 0,18-18 0,17 0 15,-17 0-15,0 0 0,-1 0 0,1 0 0,0 0 0,-1 0 0,1 0 0,0 0 0,-1 0 16,1 0-16,-1 0 0,1 0 0,0 0 0,-1 0 0,1 0 0,0 0 16,-1 0-16,1 0 0,0 0 0,-1 0 0,1 0 0,-1 0 0,1 0 15,0 17-15,-1-17 0,1 0 0,0 0 0,-1 0 0,1 0 0,0 0 0,-1 0 16,1 0-16,0 0 0,-1 0 0,1 0 0,-1 0 0,1 0 0,0 0 15,-1 0-15,1 0 0,0 0 0,-1 0 0,1 0 0,0 0 0,-1 0 0,1 0 16,-1 0-16,-17 18 0,36-18 0,-19 0 0,1 0 0,0 0 0,-1 0 16,19 0-16,-19 0 0,1 0 0,-1 0 0,1 0 0,0 0 15,-1 0-15,1 0 0,0 0 0,-1 0 0,1 0 0,0 0 0,-1 0 16,1 0-16,-1 0 0,1 0 0,0 0 0,-1 0 0,1 0 16,0 0-16,-1 0 0,-17 18 0,18-18 0,0 0 0,-1 0 15,1 0-15,0 0 0,-1 0 0,1 0 0,-1 0 0,1 0 16,0 0-16,-1 0 0,1 0 0,0 0 0,-1 0 15,1 0-15,0 0 0,-1 0 0,1 0 0,17 0 16,-17 0-16,-1 0 0,1 0 0,0 0 0,-1 0 16,1 0-16,0 0 0,-1 0 0,1 0 0,0 0 15,-1 0-15,1 0 0,-1 0 0,1 0 0,0 0 16,-1 0-16,1 0 0,0 0 0,-1 0 0,1 0 16,0 0-16,-1 0 0,1 0 0,-1 0 0,1 0 15,0 0-15,-1 0 0,1 0 0,0 0 0,-1 0 0,-17 17 16,18-17-16,0 0 0,-1 0 0,1 0 0,-1 0 0,1 0 15,0 0-15,-1 0 0,1 0 0,0 0 0,-1 0 0,1 0 0,0 0 16,-1 0-16,1 0 0,-1 0 0,1 0 0,0 0 16,-1 0-16,1 0 0,0 0 0,-1 0 0,1 0 0,-18 18 0,18-18 0,-1 0 15,1 0-15,0 0 0,-1 0 0,1 0 0,-1 0 0,1 0 16,0 0-16,-1 0 0,1 0 0,0 0 0,-1 0 0,1 0 16,0 0-16,-1 0 0,1 0 0,-1 0 0,1 0 15,0 0-15,-1 0 0,1 0 0,0 0 0,-1 0 0,1 0 16,0 0-16,-1 0 0,1 0 0,0 0 0,-1 0 0,1 0 15,-1 0-15,1 0 0,0 0 0,-1 0 0,1 0 0,0 0 16,-1 0-16,1 0 0,0 0 0,-1 0 0,1 0 0,-1 0 16,1 0-16,0 0 0,-1 0 0,1 0 0,0 0 0,-1 0 15,1 0-15,0 0 0,-1 17 0,1-17 0,-1 0 0,1 0 16,0 0-16,-1 0 0,1 0 0,0 0 0,-1 0 16,1 0-16,0 0 0,-1 0 0,1 0 0,-1 0 0,1 0 15,0 0-15,-1 0 0,1 0 0,0 0 0,-1 0 16,1 0-16,0 0 0,-1 0 0,1 0 15,0 18-15,-1-18 0,1 0 0,-1 0 0,1 0 16,0 0-16,-1 0 0,1 0 0,0 0 0,-1 0 16,1 0-16,0 0 0,-1 0 0,1 0 0,-1 0 15,1 0-15,0 0 0,-1 0 0,1 0 0,0 0 0,-1 0 16,1 0-16,0 0 0,-1 0 0,1 0 0,0 0 16,-1 0-16,1 0 0,-1 0 0,1 0 0,0 0 0,-1 0 0,1 0 15,0 0-15,-1 0 0,1 0 0,0 0 0,-1 0 16,1 0-16,-1 0 0,1 0 0,0 0 0,-1 0 0,1 0 0,0 0 15,-1 0-15,1 0 0,0 0 0,-1 0 0,1-18 0,-1 18 0,1 0 16,0 0-16,-1 0 0,1 0 0,0 0 0,-1 0 0,1 0 16,0 0-16,-1 0 0,1 0 0,-1 0 0,1 0 0,0 0 0,-1 0 0,1 0 15,0 0-15,-1 0 0,19 0 0,-19 0 0,-17-17 0,18 17 0,17 0 16,-17 0-16,-1 0 0,1 0 0,0 0 0,-1 0 0,1 0 0,0 0 0,-1 0 16,1 0-16,0 0 0,-1 0 0,1 0 0,-1 0 0,1 0 0,0 0 15,17 0-15,-35-18 0,18 18 0,-1 0 0,1 0 0,0 0 0,-1 0 0,1 0 16,0 0-16,-1 0 0,1 0 0,17 0 0,-17 0 0,-1 0 15,1 0-15,0 0 0,-1 0 0,1 0 0,0 0 0,-1 0 0,1 0 16,-1 0-16,1 0 0,0 0 0,-1 0 0,-17-17 0,18 17 16,0 0-16,-1 0 0,1 0 0,0 0 0,-1 0 0,1 0 0,-1 0 15,1 0-15,0 0 0,17 0 0,-17-18 0,-1 18 0,1 0 16,0 0-16,-1 0 0,1 0 0,-1 0 0,1 0 0,0 0 0,-1 0 16,1 0-16,0 0 0,-18-18 0,35 18 0,-17 0 0,-1 0 0,1 0 15,0 0-15,-1 0 0,1 0 0,-1 0 0,-17-17 0,18 17 0,0 0 0,-1 0 16,1 0-16,0 0 0,-1 0 0,1 0 0,-18-18 0,18 18 15,-1 0-15,1 0 0,-1 0 0,1 0 0,0 0 0,-1 0 0,1 0 16,0 0-16,-1 0 0,1 0 0,0 0 0,-1 0 0,1-18 16,0 18-16,-1 0 0,1 0 0,-1 0 0,1 0 0,0 0 0,-1 0 0,1 0 15,17 0-15,-17 0 0,-18-17 0,18 17 0,-1 0 0,1 0 0,-1 0 0,36-18 16,-35 18-16,0 0 0,-1 0 0,1 0 0,0 0 0,-1 0 0,1 0 0,17 0 0,0-18 16,-17 18-16,0 0 0,-1 0 0,1 0 0,17 0 0,-17 0 0,-1 0 15,19 0-15,-19 0 0,1 0 0,0 0 0,-1-17 0,1 17 0,0 0 0,-1 0 16,19 0-16,-19 0 0,1 0 0,-1 0 0,1 0 0,0 0 0,-1 0 15,1 0-15,17 0 0,-17 0 0,0-18 0,-1 18 0,1 0 0,-1 0 16,1 0-16,0 0 0,17 0 0,-17 0 0,-1-17 0,1 17 0,0 0 0,-1 0 16,1 0-16,35 0 0,-36 0 0,1 0 0,0 0 0,-18-18 0,17 18 0,1 0 15,0 0-15,-1 0 0,1 0 0,35 0 0,-36 0 0,1 0 0,0 0 0,-1 0 16,1 0-16,0 0 0,-18-18 0,17 18 0,36 0 0,-35 0 0,-1 0 0,1 0 0,0 0 16,-1 0-16,1 0 0,0 0 0,-1 0 0,36 0 0,-35 0 0,-1 0 0,1 0 15,0 0-15,-1 0 0,-17-17 0,36 17 0,-19 0 0,36 0 0,-35 0 0,0 0 16,-1 0-16,1 0 0,-1-18 0,1 18 0,0 0 0,35 0 0,-36 0 0,1 0 15,0 0-15,-1 0 0,1 0 0,-1 0 0,1 0 0,0 0 0,35 0 0,-36 0 0,1 0 16,0 0-16,-1 0 0,1 0 0,0 0 0,-1 0 0,1 0 0,70 0 16,-70 0-16,-1 0 0,1 0 0,0 0 0,-1 0 0,1 0 0,-1 0 0,1 0 0,0 0 0,52 0 15,-52 0-15,0 0 0,-1 0 0,18 0 0,-17 0 0,0 0 0,-1 0 0,1 0 0,35 0 16,-35 0-16,-1 0 0,1 0 0,-1 0 0,1 0 0,0 0 0,-1 0 0,19 0 0,-19 0 0,54 0 16,-36 0-16,-17 0 0,-1 0 0,19 0 0,-19 0 0,1 0 0,0 0 0,-1 0 0,54 0 15,-54 0-15,1 0 0,0 0 0,-1 0 0,1 0 0,0 0 0,-1 0 0,1 0 0,53 0 16,-54 0-16,1 0 0,17 0 0,-17 0 0,-1 0 0,1 0 0,0 0 0,35 0 15,-36 0-15,1 0 0,-1 0 0,1 0 0,17 0 0,-17 0 16,0 0-16,-1 0 0,19 18 0,-19-18 0,1 0 0,-1 0 0,1 0 0,0 0 0,-1 0 16,1 0-16,0 0 0,35 0 0,-36 0 0,1 0 0,-1 0 0,1 0 0,0 0 15,-1 0-15,1 0 0,0 0 0,35 0 0,-18 0 0,-17 0 0,-1 0 0,18 0 16,-17 0-16,0 0 0,35 0 0,-36 0 0,1 0 0,0 0 0,-1 0 16,1 0-16,-1 0 0,1 0 0,0 0 0,17 0 0,-17 0 0,-1 0 0,1 0 15,0 0-15,-1 0 0,1 0 0,0 0 0,34 0 0,-34 0 16,0 0-16,-1 0 0,1 0 0,0 0 0,-1 0 0,19 0 0,-19 0 15,1 0-15,-1 0 0,1 0 0,0 0 0,-1 0 0,1 0 0,0 0 16,-1 0-16,1 0 0,0 0 0,-1 0 0,1 0 0,-1 0 0,1 0 16,0 0-16,-1 0 0,1 0 0,0 0 15,-1 0-15,1 0 0,0 0 0,-1 0 0,1 0 16,-1 0-16,1 0 0,0 0 16,-1 0-16,1 0 0,0 0 15,-1 0-15,1 0 0,0 0 0,-1 0 16,1 0-16,0 0 0,-1 0 0,1 0 0,-1 0 0,1 0 15,0 0-15,-1 0 0,1 0 0,0 0 16,-1 0-16,1 0 0,0 0 16,-1 0-16,1 0 0,-18 17 0,17-17 15,1 0-15,0 0 0,-1 0 16,1 0-16,0 0 16,-1 0-16,1 0 15,0 0-15,-1 0 16,1 0-16,-18 18 0,18-18 15,-1 0-15,1 0 16,-1 0-16,1 0 0,0 0 16,-1 0-16,1 0 0,0 0 0,-1 0 15,1 0-15,0 0 0,-1 0 16,1 0-16,-1 0 0,1 0 0,0 0 16,-1 0-16,1 0 0,0 0 15,-1 0-15,1 0 0,0 0 0,-1 0 16,1 0-16,-1 0 0,1 0 0,0 0 15,-1 0-15,1 0 0,0 0 0,-1 0 16,1 0-16,0 0 0,-1 0 0,1 0 16,-1 0-16,1 0 0,0 0 0,-1 0 15,1 0-15,0 0 0,-1 0 0,1 0 16,0 0-16,-1 0 0,1 0 16,0 0-16,-1 0 0,1 0 15,-1-18-15,1 18 16,0 0-16,-1 0 0,1 0 0,0 0 15,-1 0-15,1 0 0,0 0 16,-1 0-16,1 0 16,-1 0-16,1 0 15,0 0 48,-1 0-32,1 0-15,-18-17-1,18 17 1,-1 0 62,1 0-62,0 0-1,-1 0 1,1 0 0,-18-18 46,18 18-62,-1 0 0,1 0 16,-1 0-16,1 0 15,0 0-15,-1 0 0,-17-18 0,18 18 16,0 0 0,-1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12:41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9648 4216 0,'18'0'63,"0"0"-48,-1 0-15,1 0 16,0 0-16,-1 0 0,1 0 16,0 0-16,-1 0 0,1 0 0,-1 0 0,1 0 0,0 0 15,176 0 1,-177 0-16,1 0 0,0-18 0,-1 18 0,1 0 0,17 0 15,-17 0-15,17 0 0,-35-18 0,18 18 0,-1 0 0,1 0 0,17 0 0,-17 0 0,17 0 0,-17 0 0,17 0 0,-17 0 16,0 0-16,17 0 0,-18 0 0,19 0 0,-19 0 0,1 0 0,17 0 0,-17 0 0,17 0 0,-17-17 0,-1 17 0,19 0 0,-19 0 0,1 0 0,17 0 16,-17 0-16,0 0 0,-1 0 0,18 0 0,-17 0 0,0 0 0,17 0 0,0 0 0,1 0 0,-19 0 0,18 0 0,-17 0 0,0 0 0,17 0 0,-17 0 15,-1 0-15,1 0 0,17 0 0,-17 0 0,0 0 0,17-18 0,0 18 0,-17 0 0,193-17 16,-193 17-16,17 0 0,-17 0 0,17 0 0,-17 0 0,0 0 0,-1 0 0,336 0 31,-318 0-31,-17 0 0,-1 0 0,19 0 0,-19 0 0,1 0 0,0 0 0,-1 0 16,1 0-16,0 0 0,-1 0 0,1 0 0,-1 0 0,1 0 0,0 0 0,-1 0 0,19 0 0,-19 0 15,19 0-15,-19 0 0,1 0 0,0 0 0,-1 0 0,1 0 0,-1-18 0,1 18 0,0 0 0,-1 0 16,1 0-16,0 0 0,-1 0 0,1 0 0,0 0 0,-1 0 0,1 0 0,-1 0 0,19 0 16,-19 0-16,1 0 0,0 0 0,-1 0 0,1 0 0,0 0 0,-1 0 0,1 0 15,0 0-15,-1 0 0,1 0 0,-1 0 0,1 0 0,0 0 0,-1 0 0,1-18 16,0 18-16,-1 0 0,1 0 0,0 0 0,-1 0 0,1 0 0,-1 0 0,1 0 16,0 0-16,-1 0 0,1 0 0,0 0 0,-1 0 0,1 0 0,0 0 15,-1 0-15,1 0 0,-1-17 0,142 17 16,-141 0-16,-1 0 15,1 0-15,0 0 0,-1 0 0,1 0 0,0 0 0,-1 0 0,1 0 16,0 0-16,-1 0 0,1 0 0,0 0 0,-1 0 0,1 0 0,-1 0 16,1 0-16,0 0 0,-1 0 0,1 0 0,0 0 0,-1 0 0,1 0 15,141 0 1,-142 0-16,1 0 0,0 0 16,-1 0-16,1 0 0,0 0 0,-1 0 0,1 0 0,-1 0 15,1 0-15,0 17 0,-1-17 0,1 0 0,0 0 0,-1 0 0,1 0 16,0 0-16,-1 0 0,1 0 0,-1 0 0,1 0 15,0 0-15,-18 18 0,17-18 0,1 0 0,0 0 0,-1 0 0,1 0 16,0 0-16,-1 0 0,1 0 0,-1 0 16,54 18-1,-53-18-15,-1 0 16,1 0-16,0 0 0,-1 0 16,1 0-1,-18 17-15,17-17 16,1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28:31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15840 3387 0,'0'17'94,"17"-17"-94,-17 18 0,0 0 0,0-1 15,0 1-15,0-1 0,0 1 0,0 0 16,0-1-16,0 1 0,0 0 0,0-1 0,0 1 16,0 0-16,0-1 0,0 1 0,0 0 0,0-1 15,18 89 1,0-106-16,-18 18 0,0-1 0,0 1 0,0 0 0,0-1 0,0 1 15,0-1-15,0 1 0,0 0 0,0-1 0,0 1 0,0 0 16,0-1-16,17-17 0,-17 36 0,0-19 16,0 1-16,0 0 0,0-1 0,0 1 15,0-1-15,0 1 16,0 0-16,0-1 0,0 1 0,0 0 16,0-1-16,0 1 0,0 0 15,0-1-15,0 1 0,0-1 0,0 1 16,0 0-16,0-1 0,0 1 15,0 0-15,0-1 0,0 1 16,0 35-16,0-36 0,0 1 16,0 0-16,0-1 0,0 1 0,0 0 0,0-1 15,0 1-15,0 0 0,0-1 16,0 1-16,18-18 109,0 0-93,-1 0 0,1 0-16,-1 0 15,1 0 1,0 0-16,-1 0 0,1 0 15,0 0-15,-1 0 0,1 0 0,0 0 16,-1 0-16,1 0 0,-1 0 0,1 0 16,0 0-16,-18-18 0,17 18 0,1 0 0,0 0 0,-1 0 15,1 0-15,0 0 0,-18-17 0,17 17 0,1 0 0,0 0 16,-1 0-16,1 0 0,-1 0 0,1 0 0,0 0 0,-1 0 16,1 0-16,0 0 0,-1 0 0,1 0 0,0 0 0,-1 0 15,1 0-15,-1 0 0,1 0 0,0 0 0,-1 0 16,1 0-16,0 0 0,-1 0 0,1 0 0,0 0 15,-1 0-15,1 0 0,0 0 16,-1 0-16,1 0 0,-1 17 0,1-17 16,0 0-16,-1 0 0,1 0 15,0 0-15,-1 0 0,1 0 0,0 0 0,-1 0 16,1 0-16,-1 0 0,1 0 0,0 0 0,-1 0 0,1 0 16,0 0-16,-1 0 0,1 0 0,0 0 0,-1 0 0,1 0 0,-1 0 15,1 0-15,-18 18 0,18-18 0,-1 0 0,1 0 0,0 0 0,-1 0 0,1 0 16,0 0-16,-1 0 0,1 0 0,-1 0 0,1 0 0,0 0 0,-1 0 0,19 0 15,-19 0-15,1 0 0,0 0 0,-1 0 0,1 0 0,0 0 16,-1 0-16,1 0 0,-1 0 0,1 0 0,0 0 0,-1 0 16,1 0-16,0 0 0,-1 17 0,1-17 0,0 0 0,-1 0 0,1 0 15,-1 0-15,1 0 0,0 0 0,-1 0 16,1 0-16,0 0 0,-1 0 0,1 0 16,0 0-16,-1 0 0,1 0 0,0 0 0,-1 0 15,1 0-15,-1 0 0,1 0 0,0 0 16,-1 0-16,1 0 0,0 0 0,-1 0 0,1 0 15,0 0-15,-1 0 0,1 0 0,-1 0 0,1 0 0,0 0 16,-1 0-16,1 0 0,0 0 0,-1 0 0,1 0 0,0 0 16,-1 0-16,1 0 0,-1 0 0,1 0 0,0 0 0,-1 0 0,1 0 15,105 0 1,-105 0-16,0 0 0,-1 0 0,1 0 0,0 0 16,-1 0-16,1 0 0,0 0 0,-1 0 0,1 0 15,0 0-15,-1 0 0,1 0 0,-1 0 0,1 0 0,0 0 16,-1 0-16,1 0 0,0 0 0,-18-17 0,17 17 0,1 0 0,0 0 15,-1 0-15,1 0 0,-1 0 0,-17-18 0,18 18 0,0 0 0,-1 0 16,1 0-16,-18-17 0,18 17 0,-1 0 0,1 0 0,0 0 0,-1 0 16,1 0-16,0 0 0,-1 0 0,-17-18 0,18 18 0,-1 0 15,1 0-15,0 0 0,-1 0 0,1 0 0,0 0 16,-1 0-16,-17-18 0,18 18 0,0 0 0,-1 0 0,1 0 16,52 0-16,-52 0 15,0 0-15,-1 0 0,1 0 0,0 0 16,-1 0-16,1 0 0,-18-17 0,17 17 0,1 0 15,0 0-15,-1 0 0,1 0 0,17-18 16,-17 18 0,0 0-16,-1 0 0,1 0 15,-1 0-15,1 0 0,0 0 16,-1 0-16,1 0 16,0 0-16,-1 0 0,1 0 0,0 0 15,-1 0-15,1 0 0,0 0 16,-1 0-16,1 0 0,-1 0 15,1 0-15,0 0 16,-1 0-16,1 0 16,0 0-16,-1 0 15,1 0-15,0 0 32,-18-18-32,17 18 46,-17-17-46,0-1 16,18 18-16,-18-18 0,0 1 16,0-1-16,17 18 0,-17-17 0,0-1 15,18 18-15,-18-18 0,0 1 0,0-1 16,0 0-16,0 1 0,0-1 0,0 0 16,0 1-16,0-1 0,0 1 0,0-1 0,0 0 15,0 1-15,0-1 0,0 0 0,0 1 0,0-1 0,0 0 16,0 1-16,-18-1 0,18 1 0,0-1 0,0 0 15,-17 1-15,17-1 0,0 0 0,0 1 16,-18 17-16,18-18 0,0 0 0,0 1 0,0-1 0,-17 18 0,17-18 16,0 1-16,0-1 0,-18 1 0,18-1 0,0 0 0,0 1 15,-18 17-15,18-18 0,0 0 0,0 1 0,0-1 0,-17 0 0,17 1 16,0-1-16,0 1 0,0-1 0,-18 18 0,18-18 0,0 1 0,0-1 0,0 0 16,-18 18-16,18-17 0,0-1 0,0 0 0,-17 18 0,17-17 0,0-1 0,0 0 15,0 1-15,-18 17 0,18-18 0,0 1 0,0-1 16,0 0-16,0 1 15,-18 17-15,18-18 16,0 0 0,-17 18-1,17-17-15,-18 17 0,18-18 0,0 0 16,-17 18-16,17-17 0,0-1 0,-18 1 16,18-1-16,-18 18 0,18-18 15,-17 18-15,17-17 0,0-1 16,-18 18-16,0 0 15,18-18-15,-17 18 16,-1 0 0,0 0-16,1 0 15,-1 0-15,0 0 0,18-17 0,-17 17 0,-1 0 16,1 0-16,-1 0 0,0 0 0,1 0 0,-1 0 0,0 0 16,1 0-16,-1 0 0,0 0 0,1 0 0,-1 0 0,1 0 0,-1-18 0,0 18 0,1 0 15,-1 0-15,0 0 0,1 0 0,-19 0 0,19 0 0,-1 0 0,1 0 0,-1 0 0,0 0 0,-17 0 16,17 0-16,1 0 0,-1 0 0,-52 0 0,34 0 0,19 0 0,-1 0 0,0 0 0,1 0 15,-19 0-15,19 0 0,-1 0 0,0 0 0,-17 0 0,-35 0 0,34 0 0,19 0 0,-19 0 0,19 0 16,-18 0-16,-1 0 0,19 0 0,-1 0 0,-70 0 0,70 0 0,0 0 0,1 0 0,-1 0 0,-17 0 16,17 0-16,-17 0 0,17 0 0,1 0 0,-1 0 0,0 0 0,-70 0 0,71 0 0,-1 0 0,0 0 15,1 0-15,-1 0 0,0 0 0,1 0 0,-1 0 0,-176 18 16,177-18-16,-1 0 0,0 0 0,1 0 0,-1 0 0,0 0 0,1 0 0,-1 0 0,-53 0 0,36 0 16,18 17-16,-1-17 0,0 0 0,1 0 0,-1 0 0,0 0 0,1 0 0,-1 0 0,-35 18 15,36-18-15,-1 0 0,0 0 0,1 0 0,-1 0 0,0 0 0,1 0 0,-1 0 0,0 0 0,1 0 0,-19 0 16,19 0-16,-1 0 0,1 0 0,-1 0 0,0 0 0,1 0 0,-1 0 0,0 0 0,1 0 0,-36 0 15,35 0-15,1 0 0,-1 0 0,0 0 0,1 0 0,-1 0 0,0 0 0,18 18 0,-17-18 0,-1 0 0,-35 0 16,36 0-16,-1 0 0,0 0 0,1 0 0,-1 0 0,0 0 0,1 0 0,-1 0 0,0 0 16,-34 0-16,34 0 0,0 0 0,1 0 0,-1 0 0,0 0 0,-17 17 0,17-17 15,-17 0-15,17 0 0,1 0 0,-1 0 0,1 0 0,-1 0 0,0 18 16,1-18-16,-19 0 0,19 0 0,-1 0 0,0 0 0,1 0 0,-1 0 16,1 0-16,-1 0 0,0 0 0,1 0 0,17 18 0,-18-18 0,0 0 0,1 0 15,-1 0-15,0 0 0,1 0 0,-1 0 0,0 0 16,1 0-16,-1 0 0,1 0 31,17 17 0,-18-17-31,0 0 16,1 0 0,-1 18-16,0-18 15,18 17-15,-17-17 0,-1 0 16,0 0-16,18 18 15,-17-18 110,-1 0-109,1 0 0,-1 0-16,0 0 31,1 0 31</inkml:trace>
  <inkml:trace contextRef="#ctx0" brushRef="#br0" timeOffset="756.6">17533 1993 0,'0'18'62,"0"-1"-62,0 1 0,0 0 0,0-1 16,0 1-16,0 0 0,0-1 0,0 1 0,0 0 0,0-1 16,0 1-16,0-1 0,0 1 0,0 0 0,0-1 0,0 1 15,0 0-15,0-1 0,0 1 0,0 0 0,0-1 0,18 1 16,-18 0-16,0-1 0,0 1 0,0-1 0,0 1 0,0 0 15,0-1-15,0 1 0,17-18 0,-17 18 0,0-1 16,18 54 0,-18-54-16,18-17 0,-18 18 0</inkml:trace>
  <inkml:trace contextRef="#ctx0" brushRef="#br0" timeOffset="1353.81">17604 2328 0,'-18'0'46,"0"0"-46,1 0 16,-1 0-16,0 0 0,1 0 0,-1 0 16,0 0-16,1 0 0,-1 0 15,18 18-15,-17-18 0,-1 0 16,18 18 0,-18-18-16,18 17 0,-17-17 15,17 18-15,-18 0 0,18-1 16,-18-17-16,18 18 0,-17-18 0,17 17 0,0 1 15,-18-18-15,18 18 0,0-1 0,-18-17 16,18 18-16,0 0 0,0-1 16,0 1-16,-17-18 0,17 18 15,0-1-15,0 1 16,0-1-16,0 1 0,17-18 16,-17 18-16,18-18 0,0 0 15,-1 0-15,1 0 0,0 0 16,-1 0-16,1 0 0,0 0 15,-1 0-15,1 0 0,-1 0 0,1 0 16,0 0-16,-1 0 0,1 0 16,0 0-16,-1 0 15</inkml:trace>
  <inkml:trace contextRef="#ctx0" brushRef="#br0" timeOffset="2068.42">17868 2575 0,'53'0'31,"-53"-17"-31,18 17 16,-1 0 0,1 0-1,0 0-15,-1-18 16,1-17-1,0 17 1,-1 0-16,-17 1 16,0-1-16,18-70 15,-18 70 1,0 1-16,0-1 0,0 0 0,0 1 16,0-1-16,-18 0 0,1 18 0,17-17 0,-18 17 15,18-18-15,-18 18 0,1 0 16,-19 0-16,19 0 15,-1 0 17,18 18-32,0-1 0,0 1 0,-18-18 0,1 18 0,17-1 0,0 1 0,0 0 15,-18-18-15,18 17 0,0 1 0,0 0 0,0-1 0,-17 1 0,17 0 16,0-1-16,0 1 0,-36 105 16,36-105-16,0 0 0,0-1 15,0 1-15,0-1 0,0 1 16,18-18-16,-18 18 15,18-18-15,-18 17 0,17-17 0,1 0 16,-1 0-16,1 0 0,0 0 16,-1 0-16,1 0 0,0 0 15,-1 0-15,1 0 0,0 0 16,-1 0-16,1 0 0,0 0 16,-1 0-16,1 0 0,-1 0 15,1 0-15,0 0 16,-1 0-16,1 0 0,0 0 15,-1 0-15,1 0 16</inkml:trace>
  <inkml:trace contextRef="#ctx0" brushRef="#br0" timeOffset="2535.21">18327 1976 0,'0'17'31,"0"1"-31,0-1 0,0 1 0,0 0 0,17-1 16,-17 1-16,0 0 0,0-1 0,0 1 0,0 0 0,18-1 0,-18 18 15,0-17-15,0 0 0,0-1 0,0 1 0,18-18 0,-18 35 0,0-17 0,0 0 0,0-1 0,0 1 16,0 0-16,0-1 0,17-17 0,-17 18 0,0-1 0,0 1 0,0 0 0,18-18 0,-18 17 0,0 1 15,0 0-15,0-1 0,0 1 0,0 0 0,0-1 0,0 1 0,18-1 0,-18 1 16,0 0-16,0-1 0,0 1 0,0 0 0,0-1 0,0 1 0,17 0 16,-17 17-16,0-17 0,0-1 0,0 1 0,0-1 0,0 1 0,0 0 0,0-1 15,0 1-15,18-18 0,-18 18 0,0-1 0,0 1 0,0 0 16,18-18-16,-18 17 0,0 1 0,0-1 16</inkml:trace>
  <inkml:trace contextRef="#ctx0" brushRef="#br0" timeOffset="3489.82">18662 2469 0,'18'0'78,"-1"0"-78,1 0 16,35 0 0,-36 0-16,1 0 15,0 0-15,-1 0 16,1 0-16,0 0 31,-1 0 0,1 0-15,0 0 0,-18-17-16,17 17 15,1 0 1,-18-18-16,0 1 47,0-1-47,0 0 15,0 1-15,0-1 0,0 0 16,-18 18-16,18-17 0,-17 17 16,-1 0-16,18-18 0,-18 18 0,18-18 0,-17 18 0,-1-17 0,0 17 0,1-18 15,-1 18-15,18-18 0,0 1 0,-18 17 0,1 0 0,-1-18 16,0 18-16,18-17 0,-17 17 0,-1-18 0,1 18 15,17-18-15,0 36 47,-18-18-31,18 18-16,0-1 0,0 1 0,0-1 0,0 1 0,0 0 16,0-1-16,0 1 0,0 0 0,0-1 0,0 1 0,0 0 0,0-1 0,0 1 15,-18 0-15,18-1 0,0 1 0,0-1 0,0 1 0,0 0 0,0-1 16,0 1-16,0 0 0,0-1 0,0 1 0,0 0 0,0-1 0,0 1 15,0-1-15,0 1 0,0 0 0,0-1 16,0 1-16,0 0 0,18-18 0,-18 17 16,18-17-16,-1 0 0,1 0 15,-18 18-15,17-18 0,1 0 0,0 0 16,-1 0-16,1 0 0,-18 18 0,18-18 0,-1 0 16,1 0-16,0 0 0,-1 0 0,1 0 15,0 0-15,-1 0 0,1 0 16,-1 0-16,1 0 0,0 0 15,-1 0-15,1 0 0,0 0 16,-18-18-16,17 18 0,1 0 16</inkml:trace>
  <inkml:trace contextRef="#ctx0" brushRef="#br0" timeOffset="3886.91">19121 2293 0,'17'0'62,"1"0"-62,-1 0 0,1 0 16,0 0-16,-1 0 0,1 0 0,0 0 15,-1 0-15,1 0 0,0 0 0,-18 18 0,17-18 0,19 0 0,-19 0 16,1 0-16,-18 17 0,17-17 0,1 0 0,0 0 0,-1 0 0,1 0 0,0 0 16,-1 18-16,1-18 0,0 0 0,-1 0 0,1 0 0,-18 18 15,17-18-15,1 0 0,0 0 0,-18 17 0,17-17 0,1 0 0,0 0 16,-1 0 0</inkml:trace>
  <inkml:trace contextRef="#ctx0" brushRef="#br0" timeOffset="4477.04">19403 1993 0,'0'18'32,"0"-1"-32,0 1 0,0 0 15,0-1-15,0 1 0,0 0 0,0-1 0,0 1 0,0 123 16,0-123-16,0-1 0,0 1 16,17 158-1,-17-158-15,0 0 0,0-1 16,0 107-1,0-107-15,0 1 0,0 0 16,0-1-16,0 1 0,0 0 16,18-18 77,0 0-93,-1 0 0,1 0 16,0 0-16,-1 0 0,1 0 0,0 0 0,-1 0 16,1 0-16,-1 0 0,36 0 31,-35 0-31</inkml:trace>
  <inkml:trace contextRef="#ctx0" brushRef="#br0" timeOffset="5319.33">20179 2716 0,'0'-17'16,"0"-1"-16,0 0 0,-18 18 15,18-17-15,-17 17 16,17-18-16,0 1 16,-18 17-16,18-18 15,-18 0-15,18 1 16,0-1-16,-17 18 0,17-18 15,-18 1-15,0 17 16,18-18-16,0 0 16,0 1-16,-17 17 15,17-18-15,0 1 16,0-1-16,0 0 16,0 1 15,0-1 16,17 18-47,-17-18 0,18 18 0,0 0 15,-18-17-15,17 17 0,1 0 16,-18-18-16,18 18 0,-1 0 0,-17-18 0,0 1 16,18 17-16,-18-18 0,18 18 15,-18-18-15,17 18 16,-17-17-16,18 17 15,-18-18-15,0 1 0,0-1 16,0 0 0,0 1-1</inkml:trace>
  <inkml:trace contextRef="#ctx0" brushRef="#br0" timeOffset="6283.38">19967 2522 0,'18'0'15,"-1"0"1,1 0-16,0 0 16,-1 0-16,1 0 0,0 0 0,-1 0 15,1 0-15,0 0 0,-1 0 16,1 0-16,0 0 0,-18-17 0,17 17 0,1 0 16,-1 0-16,1 0 0,0 0 15,-1 0-15,-17-18 0,18 18 0,0-18 16,17 18-16,-35-17 0,18 17 0,-1 0 15,-17-18-15,18 18 0,-18-17 0,17 17 0,-17-18 16,18 18-16,-18-18 0,18 18 0,-18-17 0,17-1 16,-17 0-16,18 18 0,-18-17 0,0-1 15,0 0-15,0 1 0,18 17 0,-18-18 0,0 0 16,0 1-16,0-1 0,0 1 0,0-1 16,0 0-16,0 1 0,0-1 0,0 0 15,-18 1-15,18-1 0,-18 18 16,18-18-16,-17 18 0,17-17 0,-18 17 0,0 0 15,1 0-15,-1 0 0,1 0 0,17-18 16,-18 18-16,0 0 0,1 0 0,-1 0 16,0 0-16,1 0 0,-1 0 0,0 0 15,1 0 1,-1 0-16,18 18 16,-70 52-1,70-52-15,-18-18 0,18 18 0,0-1 0,-18-17 0,18 18 0,-17 0 16,17-1-16,0 1 0,-18-1 0,0 1 0,18 0 0,-17-1 0,17 1 15,0 0-15,-18-18 0,18 35 0,0-17 0,0-1 0,-35 89 32,35-88-32,0-1 0,0 1 0,0 0 0,0-1 0,0 1 15,17-18-15,-17 18 0,0-1 0,0 1 0,18-1 0,-18 1 16,18-18-16,-18 18 0,17-1 0,1-17 0,-18 18 0,18-18 0,-18 18 16,17-18-16,1 0 0,0 0 0,-1 0 0,-17 17 0,18-17 15,0 0-15,-1 0 0,1 0 0,-1 0 0,1 0 16,0 0-16,-1 0 0,1 0 0,0 0 0,17 0 0,-17 0 15,-1 0-15,1 0 0,-1 0 0,1-17 0,0 17 0,-1 0 16,1 0-16,-18-18 0,18 18 0,-1 0 0,1 0 0,0 0 16,-18-18-16,17 18 0,-17-17 15</inkml:trace>
  <inkml:trace contextRef="#ctx0" brushRef="#br0" timeOffset="214073.52">14129 8978 0,'17'0'109,"1"0"-93,0 0-16,-1 0 15,1 0-15,0 0 0,-1 0 16,-17-17-16,18 17 0,0 0 16,-1 0-16,1 0 0,-1 0 0,1 0 0,0 0 0,-1 0 15,1 0-15,0 0 0,-1 0 0,1 0 0,0 0 16,17 0-16,-18 0 0,1 0 0,0 0 0,-1 0 15,1 0-15,0 0 0,-1 0 0,1 0 0,0 0 0,-1 0 16,1 0-16,-1 0 0,1 0 0,0 0 16,-1 0-16,1 0 0,0 0 0,-1 0 0,1 0 0,0 0 15,-1 0-15,1 0 0,-1 0 0,1 0 0,0 0 0,-1 0 16,1 0-16,0 0 0,-1 0 0,1 0 0,0 0 16,-1 0-16,1 0 0,0 0 0,-1 0 0,1 0 15,70 0 1,-70 0-16,-1 0 0,1 0 15,0 0-15,-1 0 16,1 0-16,-1 0 16,36 0-1,-35 0-15,-18 17 0,18-17 16,-1 0-16,1 0 0,0 0 16,-1 0-16,-17 18 15,18-18-15,0 0 0,-1 0 16,1 0-16,-1 0 15,1 0-15,0 0 0,-1 0 16,1 0-16,0 0 0,-1 0 16,-17-18-16,18 18 0,0 0 0,-1 0 15,1 0-15,-1 0 0,1 0 16,0 0-16,-1 0 16,1 0-16,0 0 15,-1 0 1,1 0-16,-18-17 15,18 17 1,-1 0 0,1 0-16,-1 0 15,1 0 1,0 0 0,-1 0-1,1 0 1,0 0 78,-1 0-79,1 0-15,0 0 16,-1 0-16,1 0 0,-1 0 0,1 0 15,0 0-15,-1 0 16,1 0-16,0 0 16,-1 0 31,-17-18-47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32:15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12365 5151 0,'17'0'31,"1"0"-15,0 0 15,-1 0-31,1 0 31,0 0-15,-18 17-1,17-17-15,1 0 0,0 0 16,-1 0 0,1 0-16,0 0 15,-1 0 1,1 0-1,-1 0-15,1 0 16,0 0-16,-1 0 16,1 0-1,-18-17-15,18 17 16,-1 0 0,1 0-16,0 0 15,-1 0-15,1 0 16,-1 0-16,1 0 15,0 0-15,-1 0 0,1 0 16,0 0 0,-1 0-16,1 0 0,0 0 15,-1 0-15,1 0 0,0 0 16,-1 0-16,1 0 0,-1 0 16,36 0-16,-35 0 15,0 0-15,-1 0 0,1 0 0,0 0 16,-1 0-16,1 0 0,-1 0 15,1 0-15,0 0 0,-1 0 0,1 0 16,0 0-16,-1 0 0,1 0 0,0 0 16,17 0-16,-18 0 15,1 0-15,0 0 0,-1 0 0,1 0 16,53 0 0,-54 0-16,1 0 15,-1 0-15,1 0 0,0 0 0,-1 0 16,1 0-16,0 0 0,-1 0 0,1 0 15,0 0-15,-1 0 0,1 0 0,-18 17 16,18-17-16,-1 0 0,1 0 0,-1 0 16,1 0-16,0 0 0,-1 0 15,19 0 1,-19 0-16,1 0 0,-18 18 0,18-18 16,-1 0-16,1 0 15,-1 0-15,1 0 0,0 0 16,-1 0-16,1 0 15,17 0 1,-17 0-16,0 0 16,-1 0-16,1 0 15,0 0-15,-1 0 16,1 0 0,-1 0-16,1 0 15,0 0-15,-1 0 16,1 0-16,0 0 15,-1 0-15,1 0 16,88 0 0,-89 0-1,54 0-15,-53 0 0,-1 0 16,1 0-16,-1 0 0,1 0 0,0 0 16,-1 0-16,1 0 0,0 0 15,-1 0-15,-17-18 16,18 18-16,0 0 0,-1 0 15,1 0-15,-1 0 16,36 0 0,-35 0-16,0 0 15,-1 0-15,1 0 16,0 0 0,-1 0 30,1 0-14</inkml:trace>
  <inkml:trace contextRef="#ctx0" brushRef="#br0" timeOffset="39389.51">18680 7426 0,'0'18'78,"0"-1"-78,0 1 16,0 0-16,0-1 15,0 1-15,0-1 0,0 1 0,0 0 16,0-1-16,0 1 0,0 0 15,0-1-15,0 1 16,0 0-16,17-18 0,1 0 63,-1 0-63,1 0 15,-18-18 1,18 18-16,-18-18 0,17 18 0,1-17 0,0 17 0,-18-18 15,17 0-15,-17 1 0,18 17 0,0 0 0,-18-18 0,17 18 0,-17-18 16,18 1-16,-18-1 0,18 18 0,-1-17 0,1-1 0,-1 0 16,-17 1-16,18 17 0,-18-18 0,18 18 0,-18-18 0,17 18 0,-17-17 15,18 17-15,-18-18 0,18 18 0,-18-18 0,17 18 0,-17-17 16,18 17-16</inkml:trace>
  <inkml:trace contextRef="#ctx0" brushRef="#br0" timeOffset="40418.53">18821 6967 0,'0'18'31,"0"0"-16,0-1-15,0 1 0,0 0 16,0-1-16,0 1 0,-18-18 0,18 17 0,0 1 16,0 0-16,0-1 0,0 1 0,-18-18 15,18 18-15,0-1 0,0 1 0,0 0 0,0-1 16,0 1-16,0-1 0,0 1 16,-17-18-16,17 18 0,0-1 15,0 1-15,0 0 16,0-1-16,0 1 15</inkml:trace>
  <inkml:trace contextRef="#ctx0" brushRef="#br0" timeOffset="41210.1">18909 7003 0,'0'17'78,"0"1"-78,-18 0 16,18 17 0,0-18-1,-17-17-15,17 18 16,0 17-1,-18-35-15,18 18 16,0 0 0,0-1-16,0 1 15,-18-18-15,18 18 0,0-1 16,0 1 0,0-1-16,-17-17 31</inkml:trace>
  <inkml:trace contextRef="#ctx0" brushRef="#br0" timeOffset="45590.01">15981 9066 0,'0'18'32,"0"0"-1,0-1-15,-18-17-16,18 18 0,0 0 15,0-1 16,0 1-15,0 0 0,0-1 15,18-17-15,-1 0-1,1 0 1,0 0-16,-18 18 0,17-18 15,1 0 1,0 0-16,-1 0 16,1 0-1,0 0 1,-1 0-16,1 0 16,-1 0-16,1 0 15,0 0-15,-1 0 16,1 0-1,-18-18-15,18 18 16,-1 0-16,-17-17 0,18 17 16,-18-18-16,18 18 0,-18-18 15,17 18-15,-17-17 16,18 17-16,-18-18 0,18 18 16,-18-18-16,0 1 15,17-36 1,-17 35-1,0 0-15,18 18 0,-18-17 16,0-1-16,0 1 0,0-1 16,0 0-1,0 1-15,-18 17 0,1 0 16,17-18-16,-18 18 16,0 0-16,18-18 0,-17 18 15,-1 0 1,0 0-1,1 0 1,-1 0 0,0 0-16,1 0 15,-1 0-15,0 0 16,-17 0 0,18 0-16,-1 0 15,18 18-15,-18-18 16,1 0-1,17 18-15,-18-18 0,18 17 16,0 1 31,0 0-47,0-1 16,0 1-16,-18-18 0,18 17 0,0 1 15,0 0-15,0-1 0,0 1 16,0 0-1,0-1-15,0 1 16,18-18-16,0 18 16,-18-1-16,17-17 0,-17 18 15,18-18-15,-18 18 0,18-18 16,-1 0-16,-17 17 16,18-17-16,-1 0 0,1 0 15,0 0 1,-1 0-16,1 0 15,0 0 1,-1 0-16,1 0 16,0 0-16,-18-17 15,17 17-15,-17-18 0,18 18 0,-18-18 16,18 18-16,-18-17 0,0-1 16,17 0-16,-17 1 0,0-1 15,0 0 1,0 1-16,0-1 0,0 0 15,0 1-15,0-1 0,0 1 16,0-1-16,0 0 0,0 1 16,-17 17-16,17-18 0,-18 18 15,18-18-15,-18 18 0,1 0 16,17-17 0,-18 17-16,0 0 15,1 0 1,-1 0-1,0 17-15,1-17 16,17 18-16,-18-18 0,0 18 0,18-1 16,-17-17-16,17 18 0,-18-18 15,1 0-15,17 18 0,-18-18 32,18 17-32,0 1 15</inkml:trace>
  <inkml:trace contextRef="#ctx0" brushRef="#br0" timeOffset="48392.94">17462 8343 0,'0'18'31,"0"-1"-16,0 1-15,0 0 0,0-1 0,0 1 0,0 0 16,0-1-16,0 1 0,0 0 0,0-1 0,0 1 0,0-1 0,0 1 0,0 0 16,18-18-16,-18 17 0,0 1 0,0 0 0,0-1 0,0 1 0,0 0 0,0-1 0,0 1 0,0 0 0,0 17 15,0-18-15,0 1 0,0 0 0,0-1 0,0 19 0,18-19 0,-18 1 0,0 0 0,0-1 0,0 1 0,0-1 0,0 1 0,0 0 16,0-1-16,0 19 0,0-19 0,0 1 0,17 0 0,-17-1 0,0 1 0,0 0 0,0-1 0,0 1 0,0-1 0,18 1 0,-18 0 0,0-1 16,0 19-16,0-19 0,0 1 0,0 17 0,0-17 0,18-1 0,-18 1 0,0 0 0,0-1 0,0 1 15,17 0-15,-17 17 0,0-17 0,0-1 0,0 1 0,0-1 0,0 1 0,0 0 16,0-1-16,0 1 0,18-18 0,-18 18 0,0-1 0,0 1 0,0 0 15,0-1-15,0 1 0,0-1 0,0 1 16,18-18-16,-18 18 0,0-1 16,17-17-16,1 18 0,-18 0 15,0-1-15,18-17 16,-18 18-16,0 0 16,17-18-16,-17 17 0,0 1 0,18 0 15,-18-1-15,17-17 0,-17 18 0,0-1 16,18-17-16,-18 18 15,18-18-15,-18 18 16,17-18-16,-17 17 0,18-17 0,0 0 16,70 36-1,-71-36-15,1 0 0,0 0 16,-1 0-16,1 0 0,0 17 0,70-17 16,-70 0-16,17 0 0,-18 0 15,1 0-15,0 0 0,-1 0 0,1 0 0,176-35 16,-159 35-16,-17 0 0,17 0 0,-35-18 0,18 18 0,-1 0 0,19 0 15,-19 0-15,1 0 0,0 0 0,-1 0 0,19-17 0,-19 17 0,18 0 0,-17 0 0,0 0 0,-1 0 0,1 0 16,17 0-16,-17 0 0,0 0 0,-1-18 0,1 18 0,17 0 0,-17 0 0,-1 0 0,1 0 0,0 0 0,-1 0 16,1 0-16,0 0 0,-1 0 0,1 0 0,0 0 0,-1 0 0,1 0 0,-1 0 0,19 0 15,-19 0-15,1 0 0,0 0 0,-1 0 0,1 0 0,0 0 0,-1 0 0,1 0 16,0 0-16,-1 0 0,-17 18 0,18-18 0,-1 0 0,1 0 0,0 0 0,-1 0 0,-17 17 16,18-17-16,0 0 0,-1 0 0,1 0 0,0 18 0,-1-18 0,-17 18 0,18-18 0,-1 0 0,1 0 0,0 0 15,-1 17-15,1-17 0,0 0 0,-1 0 0,1 0 0,-18 18 0,18-18 0,-1 0 16,1 0-16,-1 0 0,1 0 0,-18 18 0,18-18 0,-1 0 0,-17 17 0,18-17 0,0 0 0,-1 0 15,1 0-15,0 0 0,-1 0 0,1 0 0,-1 0 16,1 0-16,0 0 0,-1 0 0,1 0 16,0 0-16,-1 0 0,1 0 0,0 0 0,-1 0 15,1 0-15,0 0 0,-1 0 0,1 0 16,-1 0-16,1 0 0,0 0 0,-1 0 16,1 0-16,0 0 15,-1 0 1,1 0-1,-18-17-15,18 17 16,-1 0-16,1 0 16,-18-18-16,17 18 15,-17-18 1,18 18-16,0 0 16,-18-17-16,0-1 0,0 0 0,17 18 15,-17-17-15,18 17 0,-18-18 0,0 0 0,0 1 16,18 17-16,-18-18 0,0 1 0,0-1 0,17 18 0,-17-18 15,0 1-15,0-1 0,0 0 0,0 1 16,0-142 0,0 141-16,0 1 0,-17-19 0,17 19 0,0-1 0,-18 18 15,18-18-15,0 1 0,0-1 0,0 1 0,0-1 0,-18 0 0,1 1 0,17-1 0,0 0 0,0 1 0,-18-1 0,18 0 16,0 1-16,0-1 0,-18 1 0,18-1 0,0 0 0,0-17 0,-17 35 0,17-18 0,-18 18 0,18-17 0,0-19 0,0 19 16,-17-1-16,17 1 0,0-1 0,0 0 0,-18 1 0,18-1 0,0 0 0,0 1 0,0-1 15,0 0-15,0 1 0,-18 17 0,18-18 0,0 0 0,0 1 0,0-1 16,-17 18-16,17-17 0,0-1 0,0 0 15,0 1-15,0-1 16,0 0 0,0 1-1,0-1 1,0 0-16,0 1 0,-18 17 16,18-18-16,0 1 0,0-1 0,0 0 15,0 1-15,0-1 0,0 0 16,0 1-16,0-1 0,0 0 0,0 1 15,-18 17-15,18-18 0,0 0 0,0 1 16,0-1-16,0 1 16,0-1-1,-17 18 79,-1 0-78,0 0-16,18-18 0,-17 18 0,-1 0 15,1 0-15,-1 0 0,0 0 0,1 0 0,-1 0 0,0 0 0,1-17 16,-19 17-16,19 0 0,-1 0 0,0 0 0,1 0 0,-1 0 0,1 0 0,-1 0 0,0-18 0,-17 18 16,17 0-16,-17 0 0,17 0 0,1 0 0,-1 0 0,1 0 0,-1-18 0,0 18 0,1 0 0,-1 0 0,-17-17 0,17 17 0,0 0 0,-17 0 15,18 0-15,-1 0 0,0 0 0,1 0 0,-19 0 0,19 0 0,-36-18 0,35 18 0,1 0 0,-19 0 0,19-18 0,-19 18 0,19 0 0,-19 0 0,19 0 16,-1 0-16,-17 0 0,0 0 0,17 0 0,0 0 0,-17 0 0,17 0 0,-35 0 0,36 0 0,-1 0 0,-17 0 0,17 0 0,-17-17 0,0 17 15,17 0-15,0 0 0,1 0 0,-19 0 0,19 0 0,-18 0 0,17 0 0,0 0 0,1 0 0,-19 0 0,19 0 0,-1 0 0,0 0 16,1 0-16,-1-18 0,1 18 0,-1 0 0,0 0 0,1 0 0,-1 0 0,0 0 0,1 0 0,-1 0 0,0 0 16,1 0-16,-1 0 0,1 0 0,-1 0 0,0 0 0,18-17 0,-17 17 0,-1 0 15,0 0-15,1 0 0,-1 0 0,0 0 0,1 0 0,-1 0 16,1 0-16,-1 0 0,0 0 0,18-18 16,-17 18-16,-1 0 0,0 0 15,1 0-15,-1 0 0,0-18 16,1 18-1,-1 0-15,0 0 16,1 0 0,-1 0-1,1 0 1,-1 0 0,0 0-1,1 0 1,-1 0-1,0 0-15,1 0 16,17 18-16,-18-18 0,0 0 0,1 0 16,-1 0-16,1 0 15,-1 0-15,0 0 16</inkml:trace>
  <inkml:trace contextRef="#ctx0" brushRef="#br0" timeOffset="55507.77">15963 12365 0,'18'0'31,"-1"0"-31,1 0 16,-18 17-16,18-17 0,-1 0 0,1 0 0,0 0 16,-1 0-16,-17 18 0,18-18 0,0 0 15,-1 0-15,1 0 0,-1 0 16,1 0-16,0 0 15,-18 18 1,17-18-16,1 0 31</inkml:trace>
  <inkml:trace contextRef="#ctx0" brushRef="#br0" timeOffset="56140.77">16157 12294 0,'-17'0'32,"17"18"-17,0 0-15,0-1 0,0 1 0,0-1 0,0 1 16,0 0-16,0-1 0,0 1 0,0 0 0,0-1 16,0 1-16,0 0 0,0-1 0,-18-17 0,18 18 15,0 0-15,0-1 0,0 1 16,0-1-1,18-17 48,-18 18-63,17-18 16,1 0-1,-1 0-15,1 0 0,0 0 16,-1 0-16,1 0 15,0 0-15,-18 18 16,17-18-16,1 0 47</inkml:trace>
  <inkml:trace contextRef="#ctx0" brushRef="#br0" timeOffset="56698.64">16510 12277 0,'0'17'16,"0"1"0,0 0-16,0-1 0,0 1 15,0-1-15,0 1 0,-18 0 16,18-1-16,0 1 0,-17-18 0,17 18 16,0-1-16,0 1 0,0 0 15,0-1 1,0-34 78,0-1-79,0 0-15,17 1 0,-17-1 0,0 0 0,0 1 0,0-1 16,18 18-16,-18-18 0,0 1 0,0-1 0,18 18 0,-18-17 0,0-1 15</inkml:trace>
  <inkml:trace contextRef="#ctx0" brushRef="#br0" timeOffset="57074.6">16669 12153 0,'53'71'31,"-53"-54"-31,0 1 0,0 0 0,17-18 0,-17 17 0,0 1 16,18 0-16,-18-1 0,0 1 16,18-18-16,-18 17 0,0 1 15,0 0 1,0-1-16,0 1 16,0 0-1,0-1 1,0 1-16</inkml:trace>
  <inkml:trace contextRef="#ctx0" brushRef="#br0" timeOffset="58421.01">16581 12347 0,'-18'0'47,"18"18"-16,0 52-15,0-52-16,0 0 15,0-1-15,0 1 0,0 0 16,0-1-16,-18-17 16,18 18-16,0 0 0,0-1 31,0-34 47,0-1-78,0 0 16,0 1-16,0-1 0,0 0 0,0 1 0,0-1 0,0 0 15,0 1-15,0-1 0,0 0 0,0 1 0,0-1 0,0 1 0,0-1 0,0 0 16,0 1-16,18-1 0,-18 0 0,0 1 0,0-1 0,0 0 0,18 1 15,-18-1-15,0 1 0,0-1 0,0 0 16,17 18-16,-17-17 0,0-1 16,18 18 31,-1 0-32,1 0-15,-18 18 16,18-18-16,-18 17 0,17-17 15,-17 18-15,18-18 0,-18 18 0,18-18 0,-18 17 16,17-17-16,-17 18 0,0-1 0,18-17 16,0 0-16,-18 18 0,0 0 0,17-1 0,-17 1 15,0 0-15,0-1 0,0 1 0,18-18 16,-18 18-16,0-1 0,0 1 0,0-1 0,0 1 0,0 0 16,0-1-16,0 1 0,0 0 0,0-1 0,0 1 0,0 0 15,0-1-15,0 1 0,0 0 0,0-1 16,0 1-16,0-1 0,-18-17 15,18 18-15,0 0 16,0-36 62,0 0-78,0 1 16,0-1-16,0 1 0,0-1 0,0 0 0,0 1 0,0-1 15,0 0-15,0 1 0,0-1 0,0 0 0,0 1 0,0-1 0,0 0 16,0 1-16,0-1 0,0 1 0,0-1 0,0 0 0,18 18 0,-18-17 0,0-1 0,0 0 16,0 1-16,18-1 0,-18 0 0,0 1 0,17-1 0,-17 1 0,0-1 15,0 0-15,18 18 0,-18-17 0,0-1 16,0 0-16,17 18 47,-17 18-32,18-18 1,-18 18-16,18-18 0,-18 17 0,0 1 0,17 0 16,1 87-1,0-105-15,-18 18 0,0 0 16,17-18-16,-17 17 0,0 1 0,0 0 0,18-18 16,-18 17-16,0 1 0,0-1 0,0 1 0,18-18 0,-18 18 15,0-1-15,0 1 0,0 0 0,0-1 16,17-17-16,-17 18 0,0 0 15,0-1-15,0 1 47</inkml:trace>
  <inkml:trace contextRef="#ctx0" brushRef="#br0" timeOffset="58865.72">17533 12559 0</inkml:trace>
  <inkml:trace contextRef="#ctx0" brushRef="#br0" timeOffset="62149.64">16387 12435 0,'17'0'31,"1"0"-15,-1 0-1,1 0-15,0 0 16,-1 0-16,1 0 0,0 0 16,-1 0-1,1 0 1,-18-17 0,0-1 46,0 0-62,0 1 16,0-1-1,0 1 1,-18 17-16,18-18 16,-17 18-16,-1 0 15,0 0 1,1 0-1,17-18-15,-18 18 16,0 0 0,1 0-1,17 18-15,-18-18 16,18 18-16,-17-18 0,17 17 16,-18-17-1,18 18-15,0-1 31,0 1-31,0 0 16,0-1-16,0 1 16,0 0-16,0-1 0,0 1 15,0 0 1,0-1-16,0 1 0,0 0 16,0-1-1,0 1-15,0-1 16,18-17 15,-1 0-15,1 0-1,-1 0 1</inkml:trace>
  <inkml:trace contextRef="#ctx0" brushRef="#br0" timeOffset="62797.32">16933 12224 0,'18'0'78,"-18"17"-62,0 1-16,0 0 0,0-1 16,18-17-16,-18 18 0,0 0 0,0-1 0,0 1 0,17-18 0,-17 17 15,0 1-15,0 0 0,0-1 0,0 1 0,0 0 0,0-1 0,0 1 16,18-18-16,-18 18 0,0-1 0,0 1 0,0 0 0,0-1 0,0 1 16,18-1-16,-18 1 0,0 0 0,0-1 15,0 1-15,0 0 0,17-1 16,-17 1-16,0 0 0,0-1 15</inkml:trace>
  <inkml:trace contextRef="#ctx0" brushRef="#br0" timeOffset="63345.7">17022 12188 0,'0'-17'32,"17"17"30,1 0-62,-1 0 16,1 0-16,0 0 15,-18 17-15,17-17 16,1 0-16,-18 18 16,0 0-16,0-1 15,0 1-15,0 0 16,18 17-16,-18-17 0,0-1 16,0 36-1,0-35 1,0-1-16,0 1 15,0 0-15,-18-18 16,18 17-16,0 1 0,-18-18 0,18 18 16,-17-1-1,-1-17 63,0 0-62</inkml:trace>
  <inkml:trace contextRef="#ctx0" brushRef="#br0" timeOffset="64214.79">17621 11994 0,'18'0'16,"-18"18"-16,0 0 15,18-1-15,-18 1 0,0 0 0,0-1 16,0 1-16,0 0 0,0-1 0,0 1 0,17-18 0,-17 17 16,0 1-16,0 0 0,0-1 0,0 1 0,0 0 0,0-1 15,18-17-15,-18 36 0,0-19 0,0 1 0,0-1 16,0 1-16,0 0 0,0-1 0,0 1 16,0 0-16,17-18 15,-17 17-15</inkml:trace>
  <inkml:trace contextRef="#ctx0" brushRef="#br0" timeOffset="64552.6">18009 11977 0</inkml:trace>
  <inkml:trace contextRef="#ctx0" brushRef="#br0" timeOffset="64862.64">17974 12277 0,'0'17'31,"0"1"-31,0 0 16,0-1-1,0 1-15,0-1 16,0 1-16,0 0 0,0-1 16,0 1-16,0 0 0,0-1 15,0 1 1,0 0-16,0-1 0,18-17 15,-18 18 1</inkml:trace>
  <inkml:trace contextRef="#ctx0" brushRef="#br0" timeOffset="65716.64">18239 12083 0,'17'0'32,"-17"17"-32,0 1 15,0 0-15,0-1 0,0 1 16,0-1-16,0 1 0,18 0 0,-18-1 0,0 1 16,0 0-16,0-1 0,0 1 0,0 0 0,18-1 15,-18 1-15,17-1 0,-17 1 0,0 0 0,0-1 16,0 1-16,0 0 15,18-18-15,-18 17 16,0 1 0,0-36 93,0 1-93,0-1-16,0 0 0,0 1 0,0-1 0,0 0 0,0 1 15,0-1-15,0 1 0,17 17 0,-17-18 0,0 0 0,0 1 0,18 17 16,-18-18-16,0 0 0,18 1 0,-18-1 0,0 0 16,17 18-16,-17-17 0,0-1 0,18 18 0,-18-17 0,18-1 15,-1 18-15,-17-18 0,0 1 0,18 17 0,-18-18 16,18 18-16,-1-18 0,1 18 62,-18 18-46,0 0-16,17-18 0,-17 17 16,0 1-16,0 0 0,18-18 0,-18 17 0,0 1 15,0-1-15,0 1 0,18-18 0,-18 18 16,0-1-16,17-17 0,-17 18 0,0 0 15,0-1-15,0 1 0,0 0 0,0-1 16,0 1-16,0-1 16,0 1-1,18-18-15</inkml:trace>
  <inkml:trace contextRef="#ctx0" brushRef="#br0" timeOffset="66133.56">18803 11748 0,'0'17'46,"0"1"-46,0-1 0,0 1 16,0 0-16,0-1 0,0 1 0,0 0 0,0-1 0,0 1 16,-18 0-16,18 17 0,0-18 0,0 1 0,0 0 0,0-1 15,0 1-15,0 53 16,0-54-16,0 1 0,-17-18 0,17 17 0,0 1 16,0 0-16,0-1 15</inkml:trace>
  <inkml:trace contextRef="#ctx0" brushRef="#br0" timeOffset="67078.64">18962 11942 0,'-18'0'46,"18"17"-30,0 1-16,-17-18 0,-1 0 16,18 17-16,-18-17 0,1 0 15,17 18 1,-18-18 15,0 0 0,18 18-31,-17-18 47,17 17 31,17-17-78,1 0 16,17 18-16,-17-18 16,0 0-16,-1 0 0,-17 18 15,18-18-15,-1 0 0,1 0 16,-18 17-16,18-17 16,-1 0-16,1 0 15,-18 18 1</inkml:trace>
  <inkml:trace contextRef="#ctx0" brushRef="#br0" timeOffset="68245.5">13988 12771 0,'0'17'46,"0"1"-30,17-18-16,1 0 0,-18 17 16,18-17-16,-1 0 0,1 0 15,-1 0-15,-17 18 0,18-18 16,17 0 0,-17 0-16,0 0 15,-1 0-15,-17-18 0,0 1 16,18 17-16,-18-18 0,18 18 0,-18-17 15,0-1-15,0 0 16,0-35 0,0 36-16,0-1 15,0 0-15,-18 18 0,18-17 0,-18 17 16,18-18-16,-17 18 0,-1-17 0,18-1 16,-18 18-16,1 0 0,17-18 0,-18 18 15,0 0 1,1 0-1,-18 0 1,35 18-16,-18 0 0,0-18 0,1 0 16,17 17-16,-18-17 0,18 18 0,-18-18 15,18 17-15,-17-17 0,17 18 0,-18-18 0,18 18 16,-18-18-16,18 17 16,-17-17-16,34 0 78</inkml:trace>
  <inkml:trace contextRef="#ctx0" brushRef="#br0" timeOffset="68592.5">14446 12241 0,'0'18'15,"0"0"-15,0-1 16,0 89 0,0-88-16,0-1 0,0 1 0,0 0 0,0-1 0,0 1 15,0 0-15,0-1 0,0 1 0,0 0 0,0-1 16,0 1-16,0-1 0,0 1 0,18-18 16</inkml:trace>
  <inkml:trace contextRef="#ctx0" brushRef="#br0" timeOffset="69032.08">14799 12153 0,'0'18'32,"0"-1"-32,0 1 0,0 0 15,0-1-15,18 1 0,-18 0 0,0-1 0,0 1 16,0 70 0,0-70-16,0-1 0,0 1 0,0 0 15,17-18-15,-17 17 0,0 1 0,0 0 0,0-1 16,0 1-16,0 0 0,0-1 15,0 1-15,0-1 16,0 1-16</inkml:trace>
  <inkml:trace contextRef="#ctx0" brushRef="#br0" timeOffset="69710.46">14834 12400 0,'-17'0'109,"-1"0"-93,0 0-16,18 18 15,-17-18-15,17 17 0,-18-17 16,0 0-16,18 18 16,0 0 15,0-1-16,0 1-15,-17-18 16,17 18-16,0-1 16,0 1-1,0 0 1,0-1 15,17-17-31,1 0 16,-18 18-16,18-1 15,-1-17 1,-17 18 0,18-18-16,0 0 0,-1 0 15,1 0 1,0 0-16</inkml:trace>
  <inkml:trace contextRef="#ctx0" brushRef="#br0" timeOffset="71001.42">15469 12541 0,'-17'0'32,"-1"0"-17,0 0-15,1 0 16,-1 0-16,0 0 0,1 0 16,-1 0-16,1-17 0,-1 17 0,0 0 15,-35-18 1,36 18-16,-1 0 15,-17-18 1,17 18-16,1 0 109</inkml:trace>
  <inkml:trace contextRef="#ctx0" brushRef="#br0" timeOffset="71874.42">15258 12259 0,'-18'0'62,"18"18"-62,-18-18 16,18 17-16,-17-17 0,17 18 0,0 0 16,-18-18-16,0 0 0,18 17 15,-17-17-15,17 18 0,-18-18 16,18 17-16,-17-17 15,17 18 1,0 0 47,0-1-48,-18-17-15,0 0 16,18 18-16,0 0 15,0-1 17,0 1-17,18-18-15,0 18 16,-1-18 15,-17 17-31,18-17 31,-18 18 1,0 0-17,17-18 32,-17 17-31</inkml:trace>
  <inkml:trace contextRef="#ctx0" brushRef="#br0" timeOffset="72686.73">15117 12506 0,'0'18'78,"0"-1"-78,0 1 0,0 0 0,0-1 15,0 1-15,0-1 0,0 1 16,0 0-16,0-1 0,0 1 16,0 0-16,0-1 0,0 1 15,0 0 1,17-18-16,-17 17 0,0 1 15,18-18 32</inkml:trace>
  <inkml:trace contextRef="#ctx0" brushRef="#br0" timeOffset="73559.67">15240 12524 0,'0'0'0,"18"0"16,-18 17-1,17-17 1,1 0-16,0 0 16,-18 18-16,17-18 15,1 0-15,-1 18 16,1-18-1,0 0-15,-1 0 16,1 0-16,-18 17 0,18-17 16,-1 0-16,1 0 15,-18 18 1,18-18-16,-1 0 16,1 0-1,0 0 1,-18 17-16,0 1 15,17-18 17,1 0 15,-1 0-32</inkml:trace>
  <inkml:trace contextRef="#ctx0" brushRef="#br0" timeOffset="95218.56">19191 9225 0,'0'18'16,"-18"-18"0,18 53-1,0-36-15,0 1 0,0 0 0,0-1 0,0 1 16,0 0-16,0-1 0,0 1 0,0-1 16,0 1-16,18 17 0,-18-17 15,0 0-15,18-18 0,-18 17 0,17 1 16,-17 0-16,0-1 0,18-17 15,0 0-15,-18 18 16,17-18-16,1 0 16,0 0 15,-1 0-31,1 0 16,0 0-16,-1 0 15,1 0-15,-18-18 0,17 18 0,1 0 0,0-17 16,-1 17-16,-17-18 0,18 18 0,0 0 0,-18-18 15,17 18-15,-17-17 0,18 17 0,0 0 16,-18-18-16,17 0 0,1 18 16,17-35-1,-35 17-15,0 1 0,0-1 16,0 1 0,0-1-16,0 0 15,0 1-15,-18 17 16,18-18-16,0 0 0,-17 18 15,17-17-15,-18-1 0,18 0 16,-17 18-16,-1-17 16,18-1-16,-18 18 0,18-17 15,-17 17-15,17-18 16,-18 18-16,0 0 0,18-18 16,-17 18-16,-1 0 0,18-17 0,-18 17 15,1 0-15,-1 0 16,1 0-16,-1 0 15,0 0 1,1 0-16,-1 0 16,0 0-1,18 17-15,-17 1 0,-1-18 0,18 18 16,-18-18-16,18 17 0,0 1 0,0-1 0,-17-17 16,17 18-16,0 0 0,-18-1 0,18 1 15,-18-18-15,18 18 0,0-1 0,0 1 0,0 0 0,0-1 16,-17-17-16,17 18 0,0-1 0,0 1 0,0 0 15,0-1-15,0 1 0,0 0 0,0-1 0,0 1 16,0 0-16,0-1 0,0 1 16,0-1-16,17-17 15,-17 18-15,18-18 0,0 0 0,-1 0 16,1 0-16,0 0 0,-1 0 0,1 0 16,0 0-16,-1 0 0,1 0 0,0 0 15,-1 0-15,1 0 0,-1 0 0,1 0 16,0 0-16,-1 0 0,-17-18 0,18 18 0,0 0 15,-18-17-15,17 17 0,-17-18 0,18 18 16,0 0-16,-18-17 0,17-1 0,1 18 16,-18-18-16,0 1 0,17 17 0,1 0 15,-18-18-15,0 0 0,0 1 16,18 17-16,-18-18 0,0 0 0,0 1 16,0-1-16,0 1 0,0-1 15,0 0-15,0 1 0,0-1 16,0 0-16,0 1 0,0-1 0,0 0 15,0 1-15,0-1 0,0 1 0,-18 17 16,18-18-16,-18 18 0,18-18 0,0 1 16,-17 17-16,17-18 15,0 0 1,-18 18-16,1 0 16,-1 0-16,0 0 15,1 0 1,-1 0-1,18 18-15,-18-18 0,1 0 0,17 18 16,-18-18-16,18 17 0,-18-17 0,18 18 0,-17-18 0,17 18 16,-18-18-16,1 0 0,17 17 0,0 1 0,-18-18 15,18 17-15,-18-17 16,18 18-16,-17-18 0,17 18 31,-18-18-31,18 17 0,0 1 16,-18-18-16,18 18 0,0-1 15,0 1-15,-17-18 0,17 18 16,-18-18-16,18 17 0,0 1 16,0-1-16,0 1 31</inkml:trace>
  <inkml:trace contextRef="#ctx0" brushRef="#br0" timeOffset="97727.79">17621 13741 0,'0'17'47,"0"1"-47,0 0 15,0-1-15,0 1 16,0 0-16,0-1 16,0 1-16,0-1 0,0 1 0,18-18 15,-18 18-15,0-1 0,0 1 0,18-18 16,-18 18-16,0-1 0,17-17 15,-17 18-15,18-18 16,-1 0-16,1 0 0,0 18 16,-1-18-16,1 0 15,0 0-15,-1 0 0,1 0 16,0 0-16,-1 0 0,-17-18 16,18 18-16,-18-18 15,0 1-15,0-1 0,0 0 0,0 1 16,0-1-16,0 0 0,0 1 0,0-1 0,0 1 15,0-1-15,0 0 0,-18 18 0,18-17 0,0-1 16,-70-70 0,52 70-16,0 18 0,18-18 15,-17 18-15,-1 0 0,18-17 16,-18 17-16,1 0 0,17-18 0,-18 18 16,1 0 30,17 18 1,0-1-31,0 1-16,17-18 16,-17 18-1,18-18-15,-1 0 0,1 0 16,-18 17-1,18-17-15,-1 0 16,1 0-16</inkml:trace>
  <inkml:trace contextRef="#ctx0" brushRef="#br0" timeOffset="98075.79">18027 13159 0,'0'17'63,"18"-17"-63,-18 18 0,0 0 0,0-1 15,0 1-15,0 17 0,17-35 0,-17 18 0,0 17 0,0-17 16,18-1-16,-18 1 0,0 0 0,0 17 0,0-18 0,0 1 0,0 0 15,0-1-15,0 1 0,0 0 0,0-1 0,18-17 0,-18 53 0,0-18 0,0-17 16,0 0-16,17-18 0,-17 17 0,0 1 0,18 17 0,-18-17 0,0 0 16,0-1-16,17-17 0,-17 18 0,18 52 15,-18-52-15,0 0 0,18-18 0,-18 17 16,17-17 0</inkml:trace>
  <inkml:trace contextRef="#ctx0" brushRef="#br0" timeOffset="99042.8">18380 13053 0,'0'17'31,"0"1"-31,0 0 16,17-18-16,-17 35 0,0-17 0,0-1 0,18 1 16,-18 0-16,0-1 0,18 1 0,-18-1 0,0 1 0,0 0 0,0-1 15,0 1-15,17 0 0,-17-1 0,0 1 0,0 0 0,0-1 0,0 1 0,0-1 16,0 1-16,0 0 0,18-1 0,-18 1 0,0 0 0,0-1 15,0 1-15,0 0 0,0-1 0,18 1 0,-18-1 16,17 54 0,1-71-16,-18 18 0,0-1 15,17-17-15,1 0 47,-18-17 31,-18 17-78,18-18 0,0 0 0,-17 18 0,17-17 0,0-1 16,-18 18-16,1-35 0,17 17 0,-18 18 0,18-17 0,-18 17 16,18-18-16,0 0 0,-35 1 0,17 17 0,18-18 0,-17 18 0,-89-53 15,106 35-15,-18 18 16,1 0-16,17-17 0,-18 17 15,0 0-15,1 0 32,17 17-1,0 1-31,0 0 16,0-1-16,0 1 0,0 0 15,0-1-15,0 1 0,0 0 0,0-1 16,0 1-16,0-1 0,0 1 0,0 0 15,0-1-15,0 1 0,-18-18 0,18 18 0,0-1 16,0 1-16,0 0 16,0-1-16,0 1 15,18-18-15,-1 0 16,1 0-16,-18 18 0,18-18 16,-1 0-16,-17 17 0,18-17 0,0 0 0,-1 0 15,1 0-15,-1 0 0,1 18 0,0-18 0,-1 0 16,1 0-16,0 0 0,-1 0 15,1 0-15</inkml:trace>
  <inkml:trace contextRef="#ctx0" brushRef="#br0" timeOffset="99421.84">18662 13758 0,'18'0'47,"-1"0"-47,1 0 15,-1 0 1</inkml:trace>
  <inkml:trace contextRef="#ctx0" brushRef="#br0" timeOffset="99925.07">18874 12947 0,'0'18'47,"0"-1"-31,0 1-16,0 0 0,0-1 0,35 177 16,-35-176-1,0-1-15,0 1 0,0 0 0,18-18 0,-18 17 0,0 1 0,0 0 0,17-18 0,-17 35 16,0-17-16,0-1 0,35 89 15,-35-88-15,0-1 16,18 1-16,-18 0 0,18-18 16,-18 17-16,0 1 15</inkml:trace>
  <inkml:trace contextRef="#ctx0" brushRef="#br0" timeOffset="100340.34">19191 13159 0</inkml:trace>
  <inkml:trace contextRef="#ctx0" brushRef="#br0" timeOffset="100700.81">19262 13423 0,'0'0'0,"17"0"31,-17 18 0,18-18-15,-18 17-16,0 1 16,0 0-16,18-18 0,-18 17 15,0 1-15,17-18 0,-17 18 0,0-1 16,0 1-16,18-18 0,-18 18 0,0-1 15,0 1-15,0-1 0,0 1 0,0 0 16,18-18-16,-18 17 0,0 1 0,0 0 16,0-1-1</inkml:trace>
  <inkml:trace contextRef="#ctx0" brushRef="#br0" timeOffset="101526.78">19403 13264 0,'17'0'47,"-17"18"-31,18 0-16,-18-1 0,18-17 0,-18 18 15,17 0-15,-17-1 0,0 1 0,0 0 16,0-1-16,0 1 0,18-18 0,-18 17 0,0 1 16,0 0-16,0-1 0,0 1 0,0 0 15,0-1-15,0 1 0,0 0 0,0-1 0,0 1 16,18-1-16,-18 1 0,0 0 0,0-1 16,0 1-16,0 0 15,17-18 1,-17-18 62,0 0-78,0 1 0,-17-1 0,17 0 0,0 1 0,0-1 0,0 1 16,0-1-16,0 0 0,-18-17 0,18 17 0,0 1 0,0-1 0,0 0 15,0 1-15,0-1 0,0 1 0,0-1 0,0-17 0,0 17 0,0 0 0,0 1 16,0-1-16,0 0 0,0 1 0,0-1 0,0 1 0,0-1 15,0 0-15,0 1 0,0-1 16,18 18 47,-1 0-48,-17 18-15,0-1 0,0 1 0,18-18 0,-18 18 0,18-1 16,-18 1-16,0-1 0,17-17 0,-17 18 0,18-18 0,-18 18 0,0-1 15,17-17-15,-17 18 0,0 0 0,18-18 0,-18 17 0,0 1 16,18-18-16,-18 18 0,0-1 0,17-17 16,-17 18-16,18-18 0,-18 17 0,0 1 0,0 0 15,18-18-15,-18 17 16,0 1-16,0 0 16,17-18-16,-17 17 31,0 1 0</inkml:trace>
  <inkml:trace contextRef="#ctx0" brushRef="#br0" timeOffset="102009.78">19844 12700 0,'0'18'47,"0"-1"-47,0 1 0,17 0 0,-17-1 0,0 1 0,0-1 0,18 36 15,-18-35-15,18 0 0,-18 17 0,0-17 0,0 17 0,0-17 16,0-1-16,17 18 0,-17-17 0,0 0 0,0-1 0,0 1 0,18-18 0,-18 18 0,0 17 0,0-17 16,18 17-16,-1-35 0,-17 17 0,0 1 0,0 0 15,18-18-15,-18 17 0,0 1 0,0 0 0,17-18 16,-17 53-16,0-36 16,18-17-16,-18 18 0,0-1 15,0 1 1</inkml:trace>
  <inkml:trace contextRef="#ctx0" brushRef="#br0" timeOffset="102719.82">20232 13088 0,'0'18'31,"0"-1"-16,-18-17-15,18 18 16,-17-18-16,17 18 0,0-1 0,-18-17 0,0 18 16,1-18-16,17 18 0,-18-18 0,18 17 15,0 1-15,-18-18 0,1 0 0,17 17 16,-18-17-16,18 18 16,18-18 109,-1 0-125,1 0 15,17 18 1,-17-1-16,0-17 0,-1 0 15,1 0-15,-18 18 16,17-18 0,1 0-16,0 0 78</inkml:trace>
  <inkml:trace contextRef="#ctx0" brushRef="#br0" timeOffset="106684.83">13794 14076 0,'17'0'62,"1"0"-62,0 0 16,-1 0-16,1 0 16,-1 0-16,1 0 0,0 0 0,-1 0 15,1 0-15,0 0 0,-1 0 16,1 0-16,0 0 0,-1 0 0,1 0 15,-1 0-15,1 0 0,0 0 16,-1 0-16,1 0 0,0 0 16,-1 0-16,1 0 0,0 0 0,-1 0 15</inkml:trace>
  <inkml:trace contextRef="#ctx0" brushRef="#br0" timeOffset="107294.17">13935 14093 0,'0'0'0,"-18"18"0,18 0 15,0-1-15,0 1 0,-18-18 16,18 18-16,0-1 0,0 1 16,0 35-1,0-35 1,0-1-16,0 1 15,0 35 1,18-53-16,-18 17 0,0 1 16,0 0-16,18-18 15,-18 35-15,17-35 0,-17 18 16,36 17 0,-19-35 46,1 0-46,70-53-1,-70 35-15,-18 1 0,17 17 0,-17-18 16,18 18-16,-18-18 0,18 18 0,-1 0 0,-17-17 0,18 17 16,-18-18-16,18 18 0,-18-18 15</inkml:trace>
  <inkml:trace contextRef="#ctx0" brushRef="#br0" timeOffset="108008.84">13899 13688 0,'0'17'46,"0"1"-30,0 0-16,0-1 0,0 1 0,0 0 16,0-1-16,0 1 0,0 0 0,0-1 0,0 1 0,0-1 15,0 1-15,0 0 0,0-1 0,0 1 0,0 0 16,18-18-16,-18 17 0,0 19 0,0 52 16,0-71-1,0 1-15,18-18 0,-18 18 16</inkml:trace>
  <inkml:trace contextRef="#ctx0" brushRef="#br0" timeOffset="108994.15">14199 14199 0,'18'0'16,"0"0"46,-1 0-46,1 0-16,0 0 16,-1 0-16,-17-17 0,18 17 0,-1 0 15,1-18-15,-18 0 0,18 18 0,-1-17 16,1 17-16,-18-18 15,18 18-15,-18-18 0,0 1 16,17 17-16,-17-18 0,0 1 16,0-1-16,0 0 15,0 1-15,0-1 16,0 0 0,0 1-1,-17 17-15,-1 0 0,0 0 16,1 0-1,-1 0-15,0 0 0,1 0 0,-1 0 16,18 17-16,-17-17 16,17 18-1,-18-18-15,18 18 0,-18-18 0,18 17 16,0 1-16,-17 0 0,17-1 16,0 1-16,0-1 15,0 1-15,-18-18 0,18 18 0,0-1 16,0 1-16,0 0 15,0-1 1,18-17-16,-18 18 0,0 0 0,17-18 0,1 0 16,-18 17-16,0 1 0,18-18 15,-18 18-15,0-1 0,17-17 0,1 0 16,-1 0 0,-17 18-16,18-18 0,0 0 15,-1 0-15,1 0 16,0 0-1,-1 0 17</inkml:trace>
  <inkml:trace contextRef="#ctx0" brushRef="#br0" timeOffset="110347.85">14552 14005 0,'0'18'63,"0"0"-47,0-1-16,0 1 15,0-1-15,0 1 0,0 0 16,0-1-16,0 1 0,0 0 15,18 52 1,-18-52-16,0 0 0,0-1 16,0 1-16,0-1 15,0 1 17,0-36 46,0 1-78,0-1 0,0 1 0,0-1 0,0 0 15,0 1-15,0-19 0,0 19 0,0-1 0,0 0 0,0 1 16,17-142 0,-17 141-16,0 1 0,18 17 0,-18-18 0,0 0 0,0 1 0,0-1 15,18 18-15,-18-17 0,17-1 0,-17 0 0,0 1 0,18 17 16,-18-18-16,0 0 0,18 18 0,-18-17 31,17 17-15,1 0-16,-1 0 15,1 0-15,0 0 0,-1 0 16,1 0-16,0 0 0,-1 0 0,1 0 0,0 17 16,-1-17-16,1 18 0,-1-18 0,-17 18 0,18-18 15,-18 17-15,18-17 0,-18 18 0,17-18 0,-17 18 0,18-18 0,-18 17 16,18 1-16,-18-1 0,17-17 0,-17 18 0,18-18 15,0 35-15,-18-17 0,17-18 0,-17 18 0,0-1 0,18 1 0,-18 0 16,18-1-16,-18 1 0,17-18 0,-17 17 0,0 1 0,18 0 16,-18-1-16,0 1 0,17 0 0,-17-1 0,0 1 15,0 0-15,0-1 0,0 1 0,0 0 16,0-1-16,0 1 0,0-1 0,0 1 16,0-36 77,0 1-93,18 17 0,-18-35 0,18 35 16,-18-18-16,0 0 0,0 1 0,17-1 0,-17 0 0,0 1 0,18-19 16,-18 19-16,0-1 0,0 0 0,18 1 0,-1-1 0,-17 1 0,0-1 0,0 0 0,18 1 15,-18-1-15,18 0 0,-18 1 0,0-1 0,0-17 0,17 35 0,-17-18 0,18 18 0,-18-17 16,0-1-16,0 0 0,0 1 0,17 17 0,-17-18 0,0 0 15,0 1-15,18 17 0,-18-18 0,18 18 79,-18 18-79,17-18 0,1 17 0,-18 1 0,18-18 0,-18 18 0,17-18 0,-17 17 15,18 1-15,0-18 0,-18 18 0,35-1 0,-35 1 0,18-18 0,-18 17 0,17 1 0,1-18 16,-18 18-16,17-18 0,-17 17 0,18 1 0,17 17 0,-17-17 0,0 0 0,-18-1 15,17-17-15,-17 18 0,18-1 0,-18 1 0,35 0 0,-35-1 0,0 1 0,18-18 16,-18 18-16,0-1 0,17-17 0,-17 18 0,0 0 0,18-1 0,-18 1 0,18-18 0,-18 18 16,0-1-16,0 1 0,0-1 0,0 1 15,17-18-15,-17 18 0,0-1 0</inkml:trace>
  <inkml:trace contextRef="#ctx0" brushRef="#br0" timeOffset="110767.59">15998 13935 0,'0'17'31,"0"1"-31,0 0 0,0-1 0,0 1 0,0 0 0,0-1 15,0 1-15,0-1 0,0 1 0,0 0 0,0 17 0,0-17 0,0-1 0,0 1 0,0 0 16,0 52-16,0-52 0,18-1 0,-18 1 0,0 0 0,0-1 0,0 1 0,0 0 0,0-1 16,0 1-16,18 17 0,-18-17 0,17-1 0,-17 1 0,0 0 0,0-1 0,0 1 0,18 0 15,-18-1-15,0 1 0,0 0 0,18 70 16,-1-88 0,-17 17-16,0-34 109</inkml:trace>
  <inkml:trace contextRef="#ctx0" brushRef="#br0" timeOffset="111569.59">15981 14005 0,'0'-35'16,"17"35"-1,1 0 32,0 0-47,-1 0 16,-17-18-16,18 18 0,0 0 15,-1 0 1,1 0-16,-18 18 16,18-18-16,-18 18 0,17-18 15,-17 17-15,18-17 0,-18 18 0,17-18 0,-17 18 16,18-1-16,-18 1 0,18-18 0,-18 17 15,17-17-15,-17 18 0,18 0 16,-18-1-16,0 1 16,0 0-1,0-1 1,0 1-16,0 0 16,0 17-1,0-17 1,-18-18-16,1 0 15,17 17 1,-18-17-16,0 0 16,18 18-16,-17-18 0,-1 0 0,1 0 15,-1 0-15,18 17 0,-18-17 0,1 0 16,-1 0-16,0 0 16,1 0-16,-1 0 15,18-17-15,-18 17 16,1 0-1,-1 0 1,1 0 15,17-18 32</inkml:trace>
  <inkml:trace contextRef="#ctx0" brushRef="#br0" timeOffset="112036.39">16510 13847 0,'18'0'63,"-1"0"-48,1 0-15,0 0 16,70 0 0,-88 17-16,17-17 15,1 0-15,0 0 0,-1 0 0,1 0 0,0 0 16,-1 0-16,1 0 0,0 0 15,-1 0-15,1 0 0,-1 0 32,-17 18 15</inkml:trace>
  <inkml:trace contextRef="#ctx0" brushRef="#br0" timeOffset="112642.86">16510 14164 0,'18'0'94,"-1"0"-94,1 0 0,0 0 15,-1 0-15,1 0 16,-1 0-16,1 0 0,0 0 15,-1 0-15,1 0 16,35 0 0,-35 0-16,-1 0 0,1 0 15,35 0 1,-36 0-16,1 0 31,0 0 32</inkml:trace>
  <inkml:trace contextRef="#ctx0" brushRef="#br0" timeOffset="116565.26">19420 9525 0,'0'-18'109,"0"1"-109,0-1 0,0 0 0,0 1 16,0-1-16,0 1 0,0-1 0,0 0 0,0 1 0,0-1 15,0 0-15,18 1 0,-18-1 0,0 0 0,18 1 0,-18-18 0,0 17 16,0 0-16,0 1 0,0-1 0,0 0 0,0 1 0,0-1 0,0 0 0,0-17 16,0 17-16,0 1 0,0-1 0,0 1 0,0-177 15,0 176-15,0 0 0,0-35 16,-18 36-16,18-1 0,0 0 0,0 1 0,0-1 0,0-17 15,-18 35-15,18-18 0,0 1 0,0-1 0,0 0 0,-17 1 0,17-54 16,-18 53-16,18 1 0,0-1 0,-17 18 0,17-17 16,0-1-16,-18 0 0,0-35 15,18 36-15,0-1 0,-17 18 0,-1-18 16,18 1-16,-18-1 0,18 1 0,0-1 16,-17 18-16,17-18 0,-18 18 0,18-17 0,0-1 0,-18 18 0,18-18 0,-17 18 15,17-17-15,0-1 0,-18 0 0,0 1 0,1-1 16,17 1-16,-18 17 0,18-18 0,-17 0 0,-1 1 0,0-1 15,1 18-15,17-18 0,-36 1 0,36-1 0,-17 18 0,-1 0 16,18-18-16,-18 18 0,18-17 0,-17 17 0,17-18 0,-35 0 0,17 18 0,0-17 16,1 17-16,-1-18 0,0 18 0,18-17 0,-17 17 0,17-18 0,-53 0 0,35 18 0,0-17 15,1 17-15,17-18 0,-18 18 0,1 0 0,-1-18 0,0 18 0,1-17 0,-54-19 0,53 36 16,18-17-16,-17 17 0,-1 0 0,1 0 0,-1-18 0,18 1 0,-18 17 0,1 0 0,-1 0 0,18-18 0,-88 0 16,70 1-16,-17 17 0,17-18 0,1 18 0,-1 0 0,0 0 0,1-18 0,-1 18 0,0-17 0,-70-1 15,71 18-15,-1 0 0,-17-18 0,17 18 0,0-17 0,1 17 0,-1 0 0,0 0 0,1-18 0,-18 18 0,17-18 0,0 18 0,-105-35 16,105 35-16,1 0 0,-19 0 0,19 0 0,-19-17 0,19 17 0,-1-18 0,-17 18 0,17 0 0,-17 0 0,17 0 0,-17 0 0,-53-35 15,52 17-15,19 18 0,-1 0 0,1 0 0,-19 0 0,19 0 0,-1-18 0,-17 18 0,17 0 0,-17-17 0,17 17 0,1 0 0,-72 0 16,54 0-16,0-18 0,17 18 0,1 0 0,-1 0 0,0 0 0,1 0 0,-1 0 0,0 0 0,1 0 0,-1 0 16,-70 0-16,70 0 0,-17 0 0,17 0 0,1 0 0,-1 0 0,0 0 0,1 0 0,-1 0 15,0 0-15,-52 0 0,52 0 0,1 0 0,-1 0 0,18 18 0,-18-18 0,1 0 0,-1 0 0,0 0 0,18 17 16,-17-17-16,-1 18 0,-70 0 0,70-1 0,1-17 0,-1 18 0,0-18 0,1 0 0,-1 0 0,0 18 0,1-1 16,-1-17-16,18 18 0,-35-18 0,-53 35 0,88-17 0,-18-18 0,0 0 0,1 17 0,-1 1 0,1-18 0,-1 18 15,0-18-15,1 17 0,-1 1 0,-70 17 0,70-35 0,1 0 0,17 18 0,-18 0 0,0-18 0,1 0 16,17 17-16,-36-17 0,19 18 0,-1-1 0,-35 19 0,18-36 0,35 17 0,-18 1 15,1-18-15,17 18 0,-18-18 0,0 17 0,1 19 0,-1-36 0,18 17 0,-18-17 16,1 18-16,17-1 0,-18 1 0,18 0 0,-18-1 0,1-17 0,17 18 0,0 0 16,-18-18-16,18 17 0,-17-17 0,17 18 0,0 0 0,0-1 0,-18 1 0,18 0 15,-18-1-15,18 1 0,-17-1 0,17 1 0,-18 0 0,18-1 0,0 1 16,0 0-16,0-1 0,-18-17 0,18 18 0,0 0 0,0-1 0,0 1 0,0-1 16,0 1-16,-17-18 0,17 18 0,0-1 0,-18-17 0,18 18 0,0 0 0,0-1 15,0 1-15,0 0 0,0-1 0,0 1 0,0-1 0,0 1 16,0 0-16,0-1 0,0 1 0,0 0 0,0-1 15,0 1-15,0 0 0,0-1 0,0 1 0,0-1 16,0 1-16,0 0 0,0-1 0,18 1 16,-18 0-16,17-18 15,-17 17 1,18-17 0,0 0-16,-1 0 15,1 0-15,0 0 0,-1 0 16,1 0-16,-18 18 0,17-18 0,1 0 15,0 0-15,-1 0 0,1 0 0,0 0 16,-1 0-16,1 0 16,0 0-16,-1 0 0,-17-18 15,18 18-15,-1 0 0,1 0 16,-18-17-16,18 17 0,-1 0 0,1 0 16,0 0-16,-1 0 0,-17-18 0,18 18 15,0 0 1,-18-18-16,17 18 15,1 0-15,0 0 16,-18-17-16,17 17 0,1 0 16,-1 0-16,1 0 0,-18-18 0,18 18 0,-1 0 15,1 0-15,0 0 0,-1 0 16,-17-18-16,18 18 0</inkml:trace>
  <inkml:trace contextRef="#ctx0" brushRef="#br0" timeOffset="117276.42">15681 8431 0,'0'18'125,"18"-18"-109,-18 18-16,0-1 0,17-17 0,-17 18 15,18-18-15,-18 18 0,18-18 0,-18 17 16,0 1-16,17-18 0,-17 17 0,0 1 15,0 0 1,18-1 0,-18 1-1,0 0-15,0-1 16,0 1 0,0 0-1,0-1 16,0 1-15,-18-18-16,18 18 0,0-1 16,-17-17-16,-1 18 0,0-18 0,1 0 15,17 17-15,-18-17 0,0 0 0,1 0 16,17 18-16,-18-18 0,18 18 0,-18-18 0,1 0 16,-1 0-16,1 0 15,-1 0-15,0 0 16,1 0-1</inkml:trace>
  <inkml:trace contextRef="#ctx0" brushRef="#br0" timeOffset="120269.39">16387 9931 0,'0'17'47,"0"1"-31,0 0-16,0-1 15,0 1-15,0 0 0,0-1 16,0 1-16,0-1 0,0 1 0,17 0 0,-17-1 16,0 1-16,0 0 0,18-18 0,-18 17 0,0 1 0,0 0 0,17-18 15,-17 17-15,0 1 0,18-18 0,-18 17 0,0 1 0,18-18 0,-18 18 0,0-1 16,17-17-16,-17 18 0,18 0 0,-18-1 0,18 1 0,-1 0 0,-17-1 0,18 1 16,-18 0-16,18-1 0,-1-17 0,1 18 0,-18-1 0,17-17 0,-17 18 15,18-18-15,-18 18 0,18-1 0,-1 1 0,1 0 0,0-1 16,-1 1-16,1-18 0,-18 18 0,18-1 0,-1-17 0,-17 18 0,18-18 15,-18 17-15,18-17 0,-1 18 0,1-18 0,-1 18 0,1-1 0,0-17 16,-18 18-16,17-18 0,1 18 0,0-18 0,-1 0 0,-17 17 0,18-17 0,0 0 16,-18 18-16,17-18 0,1 0 0,-1 18 0,1-1 0,0-17 0,-1 0 0,1 18 15,0-18-15,-1 0 0,1 17 0,0-17 0,-1 0 0,1 0 0,17 36 0,-17-36 16,-1 0-16,1 0 0,0 0 0,-1 17 0,1-17 0,17 0 0,-17 0 0,-18 18 0,70 0 0,-34-18 16,-19 0-16,1 17 0,0-17 0,-1 0 0,1 0 0,0 18 0,-1 0 0,1-18 0,70 17 15,-70-17-15,-1 0 0,1 0 0,0 0 0,-18 18 0,35-18 0,-18 0 0,1 17 0,0-17 0,52 0 16,-70 18-16,18-18 0,0 0 0,-1 0 0,1 0 0,0 0 0,-1 18 0,1-18 0,-1 0 0,19 0 15,-19 17-15,1-17 0,0 0 0,-1 0 0,1 0 0,17 0 0,-17 0 0,17 18 0,-17-18 16,-1 0-16,1 0 0,0 0 0,-1 0 0,1 0 0,0 0 0,-1 0 0,1 0 0,-1 0 0,1 0 16,17 0-16,-17 18 0,0-18 0,-1 0 0,1 0 0,0 0 0,-1 0 0,1 0 0,-1 0 15,19 0-15,-19 0 0,1 0 0,0 0 0,-1 0 0,195 0 32,-194 0-32,-1 0 0,1 0 0,0 0 0,-1 0 0,1 0 15,-1 0-15,1 0 0,0 0 0,-1 0 0,1 0 0,0 0 0,158 0 31,-158 0-31,-1 0 0,1 0 0,17 0 0,-17 0 0,0 0 0,-1 0 16,1 0-16,-1 0 0,1 0 0,0 0 0,-1 0 0,1-18 16,0 18-16,140-18 15,-140 18 1,0 0-16,-1 0 0,1 0 0,0 0 0,-1 0 0,18-17 16,-17 17-16,0 0 0,-1-18 0,1 18 0,0 0 0,-1 0 0,19 0 15,-19-18-15,1 18 0,0 0 0,-1 0 0,1 0 0,-1 0 0,1 0 16,0-17-16,-1 17 0,1 0 0,0 0 0,-1 0 0,-17-18 15,18 18-15,0 0 0,-18-17 0,17 17 0,1 0 0,-1 0 0,-17-18 16,18 18-16,0 0 0,-1 0 0,1 0 0,-18-18 0,18 18 0,-1 0 16,1 0-16,0 0 0,-18-17 0,17 17 0,-17-18 0,18 18 0,0 0 15,-1 0-15,-17-18 0,18 18 0,-1 0 0,-17-17 16,18 17-16,0 0 0,-18-18 0,17 18 0,-17-18 16,18 18-16,-18-17 0,18 17 0,-1-18 15,1 1-15,-18-1 0,18 18 0,-18-18 0,17 1 16,1 17-16,-18-18 0,17 0 0,1 1 0,-18-1 0,18 18 0,-1 0 0,-17-18 0,0 1 15,18 17-15,-18-18 0,18 18 0,-18-17 0,35-1 0,-35 0 0,18 18 0,-18-17 16,17 17-16,-17-18 0,18 18 0,-1-18 0,-17 1 0,18 17 0,-18-18 16,18 18-16,-18-18 0,17 1 0,1 17 0,-18-18 15,18 18-15,-18-17 0,17 17 0,-17-18 0,18 18 0,0 0 0,-18-18 16,17 18-16,1-17 0,-18-1 0,17 18 0,1 0 16,0 0-16,-18-18 0,17 18 0,-17-17 15,18 17-15,0 0 0,-1-18 16,1 18-1,-18-18-15,0 1 79,18 17-79,-18-18 46,0 0-46,0 1 16,17 17-16,-17-18 0,18 18 16,-18-17-16,0-1 15,0 0 1,-18 18 281,18 18-297,-17-18 0,17 18 15,-18-18-15,18 17 0,-18-17 0,1 0 0,17 18 0,0-1 0,-18-17 0,0 18 16,1 0-16,-1-18 0,0 17 0,1-17 0,17 18 0,-18 0 16,1-18-16,-1 0 0,18 17 0,-18-17 0,1 18 0,17 0 15,-18-18-15,0 17 0,1-17 0,-1 18 0,0-18 0,1 18 16,17-1-16,-18-17 0,18 18 0,-17-18 0,-1 0 0,0 0 0,18 17 0,-17-17 16,17 18-16,-18-18 0,0 18 0,1-18 0,17 17 0,-18-17 0,0 0 15,18 18-15,-17-18 16,34 0 124,1 0-124,0 0 0,-1 0-16,1 0 0,0 0 15,-1 0-15,-17 18 0,18-18 0,0 0 16,-1 0-16,1 0 16,-18 17-16,17-17 0,1 0 0,-18 18 0,18-18 15,-1 0-15,1 18 0,0-18 16,-1 0-16,1 0 15,-18 17-15,18-17 0,-1 0 16,1 0-16,-1 0 16,1 0-16,0 0 15,-1 0-15,1 18 16,0-18 0,-1 0-1,1 0 1,0 0-16,-1 0 15,1 0-15,0 0 16,-1 0 0,-17-18 93,0 1-109,0-1 16,0 0-16,0 1 0,0-1 15,0 0-15,0 1 16,0-1-16,0 0 0,0 1 16,-17 17-16,17-18 0,0 1 0,0-1 15,-18 18 1,18-18-16,-18 18 15,18-17-15,0-1 16,0 0 0,-17 1-1,17-1 1,0 0-16,0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4-12T05:36:5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14217 4674 0,'18'0'47,"-1"0"-47,1 0 15,0 0-15,-1 0 0,1 0 0,-1 0 0,1 18 0,0-18 16,-1 0-16,1 18 0,0-18 0,-1 0 0,1 0 0,0 0 0,17 17 0,-18-17 0,1 0 0,0 0 16,-1 0-16,1 18 0,0-18 0,-1 0 0,1 17 0,0-17 0,70 0 0,-71 18 0,1-18 0,0 0 15,-1 0-15,19 0 0,-19 0 0,1 0 0,-1 18 0,1-18 0,17 17 0,-17-17 0,88 18 0,-71-18 0,-17 0 16,-1 0-16,19 18 0,-1-18 0,0 17 0,-17-17 0,17 0 0,-17 0 0,17 0 0,-17 0 0,-1 18 0,107-18 0,-106 18 15,17-18-15,0 0 0,-17 0 0,17 0 0,-17 0 0,17 0 0,-17 17 0,17-17 0,0 0 0,-17 0 0,158 18 16,-123 0-16,-35-18 0,17 0 0,-17 0 0,17 17 0,0-17 0,0 18 0,-17-18 0,17 0 0,1 0 0,-1 0 0,106 35 16,-106-35-16,1 0 0,-1 0 0,-18 0 0,1 0 0,35 18 0,-35-18 0,17 0 0,-17 17 0,17-17 0,0 0 0,-17 0 0,105 36 15,-87-36-15,-19 17 0,1-17 0,17 0 0,-17 0 0,-1 0 0,19 0 0,-19 18 0,1-18 0,17 0 0,0 18 0,36-18 16,-53 0-16,-1 0 0,1 17 0,17-17 0,-17 0 0,-1 0 0,1 0 0,0 0 0,-18 18 0,35-18 16,-17 17-16,-1-17 0,1 0 0,0 0 0,-1 0 0,1 0 0,0 0 0,-1 0 15,1 0-15,-1 0 0,1 0 0,0 0 0,-1 0 0,-17 18 16,18-18-16,0 0 0,17 0 0,-17 0 0,-1 0 0,1 0 0,-1 0 0,1 0 15,17 0-15,-17 0 0,0 0 0,-1 0 0,1 0 0,0 0 0,-1 0 0,1 0 16,0 0-16,-1 0 0,1 0 0,17-18 0,-17 18 0,-1 0 0,1 0 0,0 0 16,-1 0-16,1 0 0,0 0 0,-1 0 0,1 0 0,-1 0 0,1 0 0,0 0 15,-1 0-15,1 0 0,0 0 0,-1 0 16,1 0-16,0 0 16,-1 0-16,1 0 31</inkml:trace>
  <inkml:trace contextRef="#ctx0" brushRef="#br0" timeOffset="5322.84">7338 6209 0,'17'0'78,"1"0"-78,0-18 16,-1 18-16,1 0 0,-18-17 0,18 17 15,-1 0-15,1 0 0,0 0 0,-18-18 0,17 18 16,1 0-16,-1 0 0,1 0 0,0 0 0,-1 0 0,-17-18 0,18 18 16,0 0-16,-1 0 0,1 0 0,0 0 0,-1 0 0,1-17 0,-1 17 0,1 0 0,0 0 15,-1 0-15,1 0 0,0 0 0,-1-18 0,1 18 0,0 0 0,17 0 0,-17 0 0,-1-18 16,18 18-16,-17 0 0,17 0 0,-17 0 0,0 0 0,-1 0 0,54-17 0,-54 17 15,1 0-15,0 0 0,-1 0 0,1 0 0,0 0 0,-1 0 0,1 0 0,0 0 0,-1 0 0,1 0 0,52 0 16,-52 0-16,0 0 0,-1 0 0,1 0 0,17 0 0,-17 0 0,-1 0 0,1 0 0,0 0 0,-1 0 0,54-18 16,-53 18-16,-1 0 0,1 0 0,0 0 0,-1 0 0,1 0 0,-1-18 0,1 18 0,17 0 0,-17 0 0,53 0 15,-54 0-15,18 0 0,-17 0 0,0 0 0,-1 0 0,1 0 0,17 0 0,-17 0 0,0 0 0,17 0 16,-17 0-16,-1 0 0,1 0 0,-1 0 0,19 0 0,-19 0 0,1 0 0,0 0 0,-1-17 0,1 17 0,0 0 16,34 0-16,-34 0 0,0 0 0,-1 0 0,1 0 0,17 0 0,-17 0 0,0 0 0,-1 0 0,1 0 15,-1 0-15,36 0 0,-17 0 0,-19 0 0,1 0 0,17 0 0,-17 0 0,-1 0 0,1-18 16,17 18-16,-17 0 0,35 0 0,-35 0 0,-1 0 0,1 0 0,0 0 0,-1 0 0,1 0 0,-1 0 0,19 0 15,-19 0-15,1 0 0,17 0 0,-17 0 0,0 0 0,-1 0 0,1 0 0,-1 0 0,1 0 0,0 0 16,-1 0-16,19 0 0,-19 0 0,36 0 0,-35 0 0,0 0 0,-1 0 0,1 0 0,-1 0 0,1 0 16,229 0-1,-229 0-15,-1 0 0,1 0 0,70 0 0,-70 0 0,-1 0 0,19 0 0,-19 0 16,19 0-16,-1 0 0,-18 0 0,1 0 0,35 0 0,-18 0 0,-17 0 0,17 0 0,-17 0 16,0 0-16,-1 0 0,18 0 0,-17 0 0,17 0 0,-17 0 0,17 0 0,-17 0 0,17 0 0,-17 0 15,-1 0-15,1 0 0,17 0 0,-17 0 0,17 0 0,-17 0 0,0 0 0,17 0 0,0 0 0,0 0 0,-17 0 16,17 0-16,-17 0 0,0 0 0,-1 0 0,1 0 0,0 0 0,-1 0 0,1 0 0,70 0 0,-70 0 15,-1 0-15,1 0 0,0 0 0,-1 0 0,1 0 0,-1 0 0,1 0 0,17 0 0,-17 0 0,17 0 16,-17 0-16,0 18 0,-1-18 0,1 0 0,-1 0 0,1 0 0,0 0 0,-1 0 0,1 0 0,0 0 0,17 0 16,-17 0-16,-1 0 0,1 0 0,0 0 0,-1 0 0,1 0 0,-1 0 0,1 0 0,0 0 0,-1 0 0,36 0 15,-35 0-15,0 0 0,-1 0 0,1 0 0,-1 0 0,1 0 0,0 0 0,17 0 0,-17 0 0,-1 0 16,19 0-16,-19 0 0,1 0 0,0 0 0,-1 0 0,1 0 0,-1 0 0,1 0 0,0 0 0,-1 0 0,1 0 0,17 0 16,-17 0-16,0 0 0,-1 17 0,1-17 0,-1 0 0,1 0 0,0 0 0,-1 0 0,1 0 0,0 0 0,-1 0 15,1 0-15,35 0 0,-18 0 0,-17 0 0,-1 0 0,1 0 0,176 18 16,-176-18-16,-1 0 0,1 0 0,0 0 15,-1 0-15,1 0 0,35 0 0,-18 0 0,-17 0 0,17 0 0,-17 0 16,105 0-16,-105 0 0,-1 0 0,1 0 0,0 0 16,-1 0-16,1 0 0,0 0 0,-1 0 0,19 0 0,-19 0 0,1 0 0,-1 0 0,1 0 0,0 0 15,17 0-15,-17 0 0,-1 0 0,19 0 0,-19 0 0,1 0 0,-1 0 0,1 0 16,0 0-16,-1 0 0,1 0 0,0 0 0,17 0 0,-17 0 0,-1 0 0,1 0 16,-1 0-16,1 0 0,0 0 0,-1 0 0,1 0 0,17 0 0,-17 0 0,0 0 15,-1 0-15,1 0 0,-1 0 0,1 0 0,0 0 0,-1 0 0,1 0 0,17 0 0,-17 0 16,0 0-16,-1 0 0,1 0 0,0 0 0,-1 0 0,1 0 0,-1 0 0,1 0 0,17 0 0,-17 0 15,0 0-15,-1 0 0,1 0 0,0 0 0,-1 0 0,1 0 0,-1-18 0,1 18 0,0 0 0,17 0 16,-17 0-16,-1 0 0,1 0 0,0 0 0,-1 0 0,1 0 0,0 0 0,-1 0 0,18 0 0,-17 0 0,35 0 16,-35 0-16,-1 0 0,1 0 0,0 0 0,17 0 0,-18 0 0,1 0 0,0 0 0,-1 0 0,54 0 15,-53 0-15,-1 0 0,1 0 0,-1 0 0,1 0 0,0 0 0,-1 0 0,1 0 0,0 0 0,-1 0 0,54 0 16,-54 0-16,-17-17 0,18 17 0,17 0 0,-17 0 0,0 0 0,-1 0 0,1 0 0,0 0 0,-1 0 16,54 0-16,-54 0 0,19 0 0,-19 0 0,1 0 0,0-18 0,-1 18 0,1 0 15,0 0-15,52 0 0,-52 0 0,-1 0 0,1 0 0,0 0 0,-1 0 0,1 0 0,0 0 0,-1 0 16,1 0-16,35 0 0,-36 0 0,1 0 0,0 0 0,17 0 0,-17 0 0,-1 0 0,1 0 15,0 0-15,-1 0 0,36 0 0,-35 0 0,-1 0 0,1 0 0,17 0 0,-17 0 0,0 0 16,-1 0-16,1 0 0,-1 0 0,36 0 0,-35 0 0,0 0 0,-1 0 0,19 0 0,-19 0 0,18 0 16,-17 0-16,0 0 0,-1 0 0,72 0 0,-72 0 0,19 0 0,-19 0 0,18 0 15,-17 0-15,17 0 0,-17 0 0,0 0 0,17 0 0,53 0 0,-70 0 0,17 0 0,0 0 0,-17 0 16,0 0-16,-1 0 0,19 0 0,-19 0 0,1 0 0,-1 0 0,19-17 0,70 17 0,-89 0 0,18 0 0,1 0 16,-1 0-16,0 0 0,-17 0 0,17 0 0,0 0 0,89 0 0,-106 0 0,17 0 15,-18 0-15,1 0 0,0-18 0,17 18 0,-17 0 0,-1 0 0,1 0 0,0 0 0,-1 0 0,19 0 0,52-18 0,-71 18 16,1 0-16,0 0 0,-1 0 0,1 0 0,0 0 0,-1 0 0,1 0 0,-1-17 0,1 17 0,70 0 0,-70 0 15,17 0-15,-17 0 0,0-18 0,-1 18 0,1 0 0,17 0 0,-17 0 0,52-18 16,-34 18-16,-19 0 0,1 0 0,-1 0 0,1 0 0,0 0 0,17-17 0,18 17 16,-35 0-16,-1 0 0,1 0 0,-1 0 0,1 0 0,0 0 0,-1 0 0,1 0 0,0 0 0,35 0 15,-36 0-15,1-18 0,-1 18 0,1 0 0,0 0 0,-1 0 0,1 0 0,17 0 0,-17 0 16,17-18-16,-17 18 0,0 0 0,17 0 0,-18 0 0,1 0 0,0 0 0,-1 0 0,1 0 0,0 0 0,-1 0 16,36-17-16,-35 17 0,-1 0 0,1 0 0,0 0 0,17 0 0,-17 0 0,-1 0 0,1 0 15,0 0-15,35-18 0,-36 18 0,1 0 0,-1 0 0,1 0 0,0 0 0,-1 0 0,1 0 0,0 0 16,-1 0-16,1-17 0,35 17 0,-36-18 0,19 18 0,-19 0 0,1 0 0,0 0 0,-1 0 0,1 0 15,0 0-15,17 0 0,0-18 0,-17 18 0,-1 0 0,1 0 0,0 0 0,-1 0 0,1 0 16,0 0-16,-1 0 0,1 0 0,17 0 0,-17 0 0,-18-17 0,17 17 0,1 0 0,0 0 0,-1 0 16,1 0-16,0 0 0,17-18 0,-17 18 0,-1 0 0,1 0 0,-1 0 0,1 0 0,0 0 0,-1 0 15,1 0-15,17 0 0,-17 0 0,0 0 0,-1 0 0,1 0 0,-1 0 0,1 0 0,0 0 16,-1 0-16,-17-18 0,18 18 0,0 0 0,-1 0 0,19 0 0,-19 0 0,19 0 0,-19 0 16,1 0-16,-1 0 0,1 0 0,0 0 0,-1 0 0,1 0 0,0 0 0,-1 0 15,1 0-15,0 0 0,-1 0 0,1 0 0,123 0 16,-123 0-16,-1-17 0,1 17 0,-1 0 0,36 0 0,-35 0 15,0 0-15,-1 0 0,1 0 0,0 0 0,-1 0 0,1 0 0,35 0 16,-36 0-16,1 0 0,0 0 0,-1 0 0,1 0 0,0 0 0,-1 0 0,1 0 0,35 0 16,-36 0-16,1 0 0,0 0 0,-1 0 0,1 0 0,0 0 0,-1 0 0,1 0 0,0 0 0,34 0 15,-34 0-15,0 0 0,-1 0 0,19 0 0,-19 0 0,1 0 0,17 0 0,-17 0 16,17 0-16,-17 0 0,-1 0 0,1 0 0,0 0 0,-1 0 0,1 0 0,0 0 0,-1 0 16,1 0-16,0 0 0,-1 0 0,18 0 0,-17 0 0,0 0 0,-1 0 0,1 0 15,0 0-15,17 0 0,-17 0 0,-1 0 0,1 0 0,17 0 0,-17 0 0,-1 0 16,1 0-16,0 0 0,35 17 0,-36-17 0,1 0 0,-1 0 0,1 0 0,0 0 0,-1 0 0,1 0 15,0 0-15,-1 0 0,54 0 0,-53 0 0,-1 0 0,1 18 0,-1-18 0,1 0 0,0 0 16,-1 0-16,1 0 0,0 0 0,-1 18 0,36-18 0,-35 0 0,-1 0 0,1 0 0,0 0 0,17 0 16,124 0-16,-142 0 0,1 0 15,0 0-15,-1 0 0,1 0 0,0 0 0,35 0 0,-36 0 0,1 0 0,-1 0 0,1 0 16,0 0-16,-1 0 0,1 0 0,0 0 0,17 0 0,18 0 0,-36 0 0,1 0 16,17 0-16,-17 0 0,0 0 0,-1 0 0,1 0 0,17 0 0,-17 0 0,-1 0 0,1 0 15,0 0-15,-1 0 0,-17 17 0,18-17 0,0 0 0,-1 0 0,1 0 0,0 0 0,-1 0 0,1 0 16,0 0-16,-1 0 0,1 0 0,-1 0 0,1 0 0,0 0 0,-1 0 15,1 0-15,0 0 0,-1 0 0,1 0 0,0 0 0,-1 0 16,1 0-16,-1 0 0,1 0 0,0 0 0,-1 0 0,1 0 0,0 0 16,-1 0-16,1 0 0,0 0 0,-1 0 0,1 0 0,0 0 0,-1 0 0,1 0 15,-1 0-15,1 0 0,0 0 0,-1 0 0,1 0 0,0 0 0,-1 0 16,1 0-16,0 0 0,-1 0 0,1 0 0,-1 0 0,1 0 0,0 0 0,-1 0 16,19 0-16,-19 0 0,1 0 0,0 18 0,-1-18 0,1 0 0,-1 0 15,1 0-15,0 0 0,-1 0 0,1 0 0,0 0 0,-1 0 0,1 0 16,0 0-16,-1 0 0,1 0 0,-1 18 0,1-18 0,0 0 15,-1 0-15,1 0 0,-18 17 0,18-17 0,-1 0 0,1 0 16,0 0-16,-1 0 0,1 0 0,0 0 0,-1 0 0,1 0 0,-1 0 16,-17 18-16,18-18 0,0 0 0,-1 0 0,1 0 0,0 0 0,-1 0 0,1 0 0,0 0 0,-1 0 15,1 0-15,-1 17 0,1-17 0,17 0 0,-17 0 0,0 0 0,-1 0 16,1 0-16,0 0 0,-1 0 0,1 0 0,0 0 0,-18 18 16,17-18-16,1 0 0,-1 0 0,1 0 15,0 0-15,-18 18 0,17-18 16,1 0-16,0 0 0,-1 0 15,1 0-15,0 0 16,-18 17-16</inkml:trace>
  <inkml:trace contextRef="#ctx0" brushRef="#br0" timeOffset="6439.75">7161 6879 0,'18'0'31,"0"0"-15,-1 0-16,1 0 15,0 0-15,-1 0 0,1 0 0,-1 0 0,1 0 16,0 0-16,-1 0 0,19 0 0,-19 0 0,1 0 0,0 0 0,-1 0 0,1 0 16,0 0-16,-1 0 0,1 0 0,-1 0 0,36 0 0,-35 0 0,0 0 0,-1 0 0,1 0 0,17 0 15,-17 0-15,-1 0 0,1 0 0,0 0 0,17 0 0,0 0 0,-17 0 0,0 0 0,-1 0 0,1 0 0,0 0 16,-1 0-16,1 0 0,-1 0 0,1-17 0,0 17 0</inkml:trace>
  <inkml:trace contextRef="#ctx0" brushRef="#br0" timeOffset="9246.7">8467 6773 0,'0'18'0,"17"-18"0,1 18 0,0-18 0,-1 0 16,1 0-16,-1 0 0,1 0 0,0 0 0,17 0 0,-17 0 15,193 35-15,-175-35 16,-19 0-16,19 0 0,-19 0 0,1 0 0,-1 0 0,1 0 0,0 18 0,-1-18 0,19 0 0,52 0 0,-53 0 15,0 0-15,1 0 0,-1 0 0,-17 0 0,-1 0 0,19 17 0,-19-17 0,18 0 0,-17 0 0,0 0 0,88 0 16,-71 0-16,0 0 0,-17 0 0,-1 0 0,19 0 0,-1 0 0,-17 0 0,17 0 0,-18 0 0,36 0 0,-35 0 0,0 0 0,140 0 16,-140 0-16,35 0 0,-35 0 0,17 0 0,-17 0 0,17 0 0,0 0 0,-17 0 0,17 0 0,-17 0 0,17 0 0,18 0 0,88 0 15,-106 0-15,-17 0 0,17 0 0,18 0 0,-35 0 0,17 0 0,-17 0 0,17 0 0,0 0 0,0 0 0,1 0 0,140 0 16,-141 0-16,1 0 0,-1 0 0,-17 0 0,35 0 0,-18 0 0,0 0 0,0 0 0,1 0 0,-1 0 0,0 0 0,0 0 0,160 0 16,-160 0-16,0 0 0,18 0 0,-18 0 0,1 0 0,16 0 0,-34 0 0,35 0 0,-18 0 0,1 0 0,16 0 0,178 18 15,-177-18-15,-18 0 0,18 0 0,-18 0 0,0 0 0,1 0 0,-1 0 0,0 0 0,18 0 0,-18 0 16,18 0-16,141 0 0,-158 0 0,17 0 0,-18 0 0,0 0 0,18 0 0,0 0 0,-18 0 0,1 0 0,16 0 0,-16 0 15,-1 0-15,0 0 0,177 0 0,-177 0 0,18 0 0,-18 0 0,1 0 0,-1 0 0,18 0 0,-18 0 0,18 0 16,-18 0-16,1 0 0,17 0 0,176 0 0,-194 0 0,0 0 0,1 0 0,17 0 0,-36 0 0,36 0 0,-18 0 16,1 0-16,-1 0 0,0 0 0,1 0 0,-1 0 0,106 0 0,-106 0 0,-17 0 0,35 0 0,-18 0 0,0 0 0,-17 17 0,0-17 15,35 0-15,-18 0 0,-18 0 0,19 0 0,-19 0 0,142 0 0,-124 0 0,-17 0 0,17 0 0,-17 0 0,17 0 0,-17 0 16,0 0-16,17 0 0,-18 0 0,19 0 0,-19 0 0,142 0 0,-141 0 0,-1 0 0,19 0 0,-19 0 16,1 0-16,0 0 0,17 0 0,-18 0 0,1 0 0,0 0 0,17 0 0,89 0 0,-107 0 0,1 0 0,-1 0 15,19 0-15,-19 0 0,1 0 0,0 0 0,-1 0 0,1 0 0,17 18 0,0-18 0,36 0 0,-53 0 0,-1 0 16,19 0-16,-19 0 0,19 0 0,-1 0 0,-18 0 0,19 0 0,-19 0 0,54 0 15,-53 0-15,-1 0 0,18 0 0,-17 0 0,0 0 0,-1 0 0,1 0 0,0 0 0,-1 0 0,19 0 16,-1 0-16,-18 0 0,1 0 0,0 0 0,-1 0 0,1 0 0,0 0 0,-1 0 0,36-18 16,-35 18-16,-1 0 0,1 0 0,0 0 0,-1 0 0,-17-17 0,18 17 0,0 0 0,17 0 15,-17 0-15,-1 0 0,1 0 0,0 0 0,-1 0 0,1 0 0,-18-18 0,35 18 0,-17 0 16,-1 0-16,1 0 0,0 0 0,-1 0 0,1 0 0,0 0 0,-1-17 16,1 17-16,-1 0 0,1 0 0,0 0 0,-1 0 0,1 0 0,-18-18 15,18 18-15,17 0 0,-17-18 0,-1 18 0,1 0 0,0 0 0,-1 0 0,1 0 16,-1 0-16,-17-17 0,53 17 0,-35 0 0,0 0 0,-1 0 0,1 0 0,0 0 0,-18-18 0,17 18 0,1 0 15,211-35 1,-158 35-16,-54 0 0,1-18 0,0 18 0,-1 0 0,1 0 16,-1 0-16,19 0 0,-19 0 0,1 0 0,35-18 0,-35 18 0,-1 0 0,1 0 0,17-17 0,0 17 15,-17-18-15,0 18 0,-1 0 0,1 0 0,70-17 0,-53-1 0,-17 18 0,17 0 0,-17 0 16,17 0-16,-17 0 0,17 0 0,-17-18 0,70 1 0,-70 17 0,-1 0 0,19 0 0,-1 0 16,-17 0-16,-1 0 0,1 0 0,-1 0 0,1-18 0,17 18 0,-17 0 0,35-18 0,-35 18 0,-1 0 0,1 0 15,-1 0-15,1 0 0,0 0 0,-1 0 0,1 0 0,0 0 0,17 0 0,-17 0 0,52-17 0,-52 17 0,-1 0 0,1 0 16,0 0-16,-1 0 0,1 0 0,0 0 0,-1 0 0,1 0 0,0 0 0,34-18 0,-34 18 15,0 0-15,-1 0 0,19 0 0,-19 0 0,1 0 0,0 0 0,17 0 16,-18 0-16,1 0 0,0 0 0,-1 0 0,1 0 0,0 0 0,-1 0 0,1 0 16,0 0-16,-1 0 0,1 0 0,0 0 0,-1 0 0,1 0 0,-1 0 0,19-18 15,-19 18-15,1 0 0,0 0 0,-1 0 0,1 0 0,0 0 0,-1 0 16,1 0-16,-1 0 0,1 0 0,0 0 0,-1 0 0,1 0 0,0 0 0,-1 0 16,1 0-16,0 0 0,-1 0 0,1 0 0,-1 0 0,1 0 0,0 0 0,-1 0 15,1 0-15,17 0 0,-17 0 0,0 0 0,-1 0 0,1 0 0,-1 0 16,1 0-16,0 0 0,-1 0 0,1 0 0,0 0 0,-1 0 0,1 0 0,0 0 15,-1 0-15,1 0 0,0 0 0,-1 0 0,1 0 0,-1 0 16,1 0-16,0 0 0,-1 0 0,1 0 0,0 0 0,-1 0 0,1 0 16,0 0-16,-1 0 0,1 0 0,-1 0 0,1 0 0,0 0 0,-1 0 0,1 0 15,0 0-15,-1 18 0,1-18 0,17 0 0,-17 0 0,0 0 0,-1 0 16,1 0-16,-1 0 0,1 0 0,0 0 0,-1 0 0,1 18 0,0-18 0,-1 0 16,1 0-16,0 0 0,-1 0 0,1 0 0,-1 0 0,1 0 0,0 0 15,-1 0-15,1 0 0,0 0 0,-1 0 0,1 0 0,0 0 16,-1 0-16,1 0 0,-1 0 0,1 0 0,0 0 0,-1 0 0,1 0 0,0 0 15,-1 0-15,-17 17 0,18-17 0,0 0 0,-1 0 0,1 0 0,-1 0 0,1 18 16,0-18-16,-1 0 0,1 0 0,0 0 0,-1 0 0,1 0 0,17 0 16,-17 0-16,0 0 0,-1 0 0,1 0 0,-1 0 0,1 0 0,0 0 0,17 0 15,-17 0-15,-1 0 0,1 0 0,0 0 0,-1 0 0,1 0 0,17 0 0,-17 0 16,-1 0-16,1 0 0,0 0 0,-1 0 0,1 0 0,0 0 0,-1 0 0,1 0 0,0 0 0,-1 0 16,36 0-16,-35 0 0,-1 0 0,1 0 0,0 0 0,-1 0 0,1 0 0,0 0 15,-1 0-15,18 0 0,-17 0 0,0 0 0,-1 0 0,1 0 0,0 0 0,-1 0 0,1 0 16,0 0-16,-1 0 0,1 0 0,-1 0 0,1 0 0,0 0 0,-1 0 0,19 0 15,-19 0-15,1 0 0,0 18 0,-1-18 0,1 0 0,-1 0 0,1 0 0,0 0 16,-1 0-16,1 0 0,0 0 0,17 0 0,-17 0 0,-1 0 0,1 0 0,0 0 16,-1 0-16,1 0 0,-1 0 0,1 0 0,0 17 0,-1-17 0,1 0 15,0 0-15,-1 0 0,1 0 0,17 0 0,-17 0 0,-1 0 0,1 0 16,0 0-16,-1 0 0,1 0 0,0 0 0,-1 0 0,1 0 16,0 0-16,-1 0 0,-17 18 0,18-18 0,0 0 0,-1 0 0,1 0 15,-1 0-15,1 0 0,0 0 0,-1 18 0,1-18 16,0 0-16,-1 0 0,1 0 0,0 0 0,17 0 0,-35 17 15,17-17-15,1 0 0,0 0 0,-1 0 0,1 0 0,0 0 0,-1 0 16,1 0-16,0 0 0,-1 0 0,1 0 0,-1 0 0,1 0 0,0 0 0,17 0 16,-35 18-16,18-18 0,-1 0 0,1 0 0,0 0 0,-1 0 0,1 0 0,-1 0 15,1 0-15,0 0 0,-1 0 0,1 0 0,0 0 0,-1 0 16,1 0-16,0 0 0,-1 0 0,1 0 0,0 0 0,-1 0 16,1 0-16,-1 0 0,1 0 0,0 0 0,-1 0 15,1 0-15,0 0 0,-1 0 0,1 0 0,0 0 0,-1 0 0,1 0 16,-1 0-16,1 17 0,0-17 0,-1 0 0,1 0 0,-18 18 0,18-18 0,-1 0 15,1 0-15,0 0 0,-1 0 0,1 0 0,0 0 16,-1 0-16,1 0 0,-1 0 0,1 0 0,0 0 0,-1 0 16,1 0-16,0 0 0,-1 0 0,1 0 0,-18 18 0,18-18 0,-1 0 15,1 0-15,-1 0 0,1 0 0,0 0 0,-1 0 16,1 0-16,0 0 0,-1 0 0,1 0 0,0 0 16,-1 0-16,1 0 0,-1 0 0,1 0 0,0 0 15,-1 0-15,1 0 0,0 0 0,-1 0 0,1 0 16,17 0-16,-17 0 0,-18 17 0,17-17 0,1 0 0,0 0 0,17 0 0,-17 0 15,-1 0-15,1 0 0,0 0 0,-1 0 0,1 0 0,0 0 0,-1 0 0,18 0 16,-17 0-16,0 0 0,-1 18 0,1-18 0,0 0 0,-1 0 0,1 0 0,0 18 0,17-18 0,-18 0 16,1 0-16,0 0 0,-1 0 0,1 0 0,0 0 0,-1 0 15,1 0-15,0 0 0,-1 0 16,1 0 0,0 0-16,-1 0 0,1 0 0,-1 0 0,1 0 15,0 17-15,-1-17 0,1 0 0,0 0 0,-1 0 0,1 0 0,0 0 0,-1 0 0,1 0 0,17 0 16,-17 0-16,35 0 0,-36 0 0,1 0 0,0 0 0,-1 0 0,1 0 0,-1 0 0,1 0 0,0 0 0,-1 0 15,1 0-15,17 0 0,18 0 0,-35 0 0,-1 0 0,1 0 0,0 0 0,-1 0 0,1 0 0,0 0 0,-1 0 16,1 0-16,0 0 0,-1 0 0,36 0 0,-35 0 0,-1 0 0,1 0 0,0 0 0,-1 0 16,1 0-16,0 0 0,-1 0 0,1 0 0,0 0 0,-1 0 15</inkml:trace>
  <inkml:trace contextRef="#ctx0" brushRef="#br0" timeOffset="12680.71">6403 7955 0,'18'0'0,"-36"0"0,53 0 0,-17 0 16,-1 0-16,1 0 0,0 0 15,-18 18-15,17-18 0,1 0 0,0 0 0,-1 0 16,142 0 0,-141 17-16,-1-17 0,1 0 0,0 0 0,17 0 0,-17 0 15,-1 0-15,1 0 0,-1 0 0,19 0 0,-19 0 0,1 0 0,0 0 0,-1 0 16,1 0-16,0 0 0,-1 0 0,1 0 0,-1 0 0,36 0 0,-35 0 0,0 0 0,-1 0 0,1 0 16,17 0-16,-17 0 0,-1 0 0,1 0 0,0 0 0,35 0 0,-36 0 0,1 0 0,0 0 0,-1 0 15,19 0-15,-19 0 0,18 0 0,-17 0 0,17 0 0,1 0 0,17 0 0,-36 0 0,1 0 16,-1 0-16,19 0 0,-19 0 0,1 0 0,17 0 0,-17 0 0,0 0 0,-1 0 0,1 0 0,17 0 0,71 0 0,-71 0 15,-17 0-15,0 0 0,-1 0 0,36 0 0,-35 0 0,-1 0 0,1 0 0,35 0 0,-35 0 0,-1 0 0,107 0 16,-89 0-16,-17 0 0,-1 0 0,18 0 0,1 0 0,-19 0 0,1 0 0,17 0 0,-17 0 0,0 0 0,17 0 0,-17 0 0,105 0 16,-105 0-16,17 0 0,-17 0 0,17 0 0,-18 0 0,1 0 0,17 0 0,-17 0 0,0 0 0,17 0 0,-17 0 0,105 0 15,-88 0-15,1 0 0,-1 0 0,-17 0 0,-1 0 0,1 0 0,17 0 0,-17 0 0,-1 0 0,19 0 0,-19 0 0,71 0 16,-52 0-16,-19 0 0,1 0 0,17 0 0,-17 0 0,0 0 0,-1 0 0,18 0 0,-17 0 0,0 0 0,-1 0 0,89 0 16,-88 0-16,0 0 0,17 0 0,0 0 0,-17 0 0,-1 0 0,1 0 0,17 0 0,-17 0 15,0 0-15,70 0 0,-71 0 0,1 0 0,0 0 0,-1 0 0,1 0 0,0 0 0,-1 0 0,1 0 0,0 0 0,-1 0 16,1 0-16,70 0 0,-70-17 0,-1 17 0,1 0 0,0 0 0,-1 0 0,1 0 0,-1 0 0,19 0 15,-19 0-15,19 0 0,17 0 0,-18 0 0,-18 0 0,1 0 0,17 0 0,-17 0 0,0 0 16,-1 0-16,1 0 0,0 0 0,52 0 0,-52 0 0,-1 0 0,1 0 0,0 0 0,-1 0 16,19 0-16,-19 0 0,1 0 0,17 0 0,-17 0 0,-1 0 0,1 0 0,0 0 0,-1 0 15,1 0-15,0 0 0,-1 0 0,19 0 0,-19 0 0,1 0 0,-1 0 16,1 0-16,0 0 0,-1 0 0,1-18 0,0 18 0,-1 0 0,1 0 0,0 0 16,-1 0-16,1 0 0,0 0 0,-1 0 0,1 0 0,-1 0 0,1 0 0,0 0 15,-1 0-15,1 0 0,0 0 0,-1 0 0,1 0 0,0 0 0,-1 0 0,1 0 16,-1 0-16,1-17 0,0 17 0,-1 0 0,19 0 0,-19 0 0,1 0 15,0 0-15,-1 0 0,1 0 0,-1 0 0,1 0 0,0 0 16,-1 0-16,1 0 0,0 0 0,-1 0 0,1-18 0,0 18 0,17 0 0,-18 0 16,1 0-16,0 0 0,-1 0 0,1 0 0,0 0 0,-1 0 0,1 0 0,-18-18 0,53 18 15,-35 0-15,-1 0 0,1 0 0,-1 0 0,1 0 0,0 0 0,-1 0 0,1 0 0,17 0 16,-17 0-16,0 0 0,-1 0 0,1-17 0,-1 17 0,1 0 0,0 0 0,-1 0 0,1 0 0,35 0 16,-35 0-16,-1 0 0,1 0 0,0 0 0,-1 0 0,1 0 0,-1 0 0,1-18 15,0 18-15,35 0 0,-18 0 0,-17 0 0,-1 0 0,1 0 0,-1 0 0,-17-18 0,36 18 0,-19 0 16,1 0-16,17 0 0,-17 0 0,0 0 0,17 0 0,-18 0 0,1 0 0,0 0 0,-1 0 15,19 0-15,-19 0 0,19 0 0,-19 0 0,1 0 0,-1 0 0,1 0 0,0 0 0,-1 0 16,1 0-16,0 0 0,-1 0 0,1 0 0,17 0 0,-17 0 0,17 0 0,-17 0 0,17 0 0,-17 0 16,-1 0-16,-17-17 0,18 17 0,53 0 0,-54 0 0,1 0 0,-1 0 0,1 0 0,0 0 15,-1 0-15,1 0 0,0 0 0,-1 0 0,36 0 0,-35 0 0,0 0 0,-1 0 16,1 0-16,-1 0 0,1 0 0,0 0 0,-1 0 0,19 0 0,-19 0 0,1 0 0,0-18 16,-1 18-16,1 0 0,-1 0 0,1 0 0,17 0 0,-17 0 0,0 0 15,-1 0-15,1 0 0,0 0 0,-1 0 0,1 0 0,-1 0 0,1 0 16,0 0-16,-1 0 0,1 0 0,0 0 0,-1 0 0,1 0 0,0 0 0,-1 0 15,1 0-15,-1 0 0,1 0 0,0 0 0,-1 0 0,1 0 0,17 0 16,-17 0-16,0 0 0,-1 0 0,1 0 0,0 0 0,-1 0 0,1 0 0,-1 0 16,1 0-16,0 0 0,-1 0 0,1 0 0,0 0 0,-1 0 15,19 0-15,-19 0 0,1 0 0,-1 0 0,1 0 0,0 0 16,-1 0-16,1 0 0,0 0 0,-1 0 0,1 0 0,0 0 16,-1 0-16,1 0 0,0 0 0,-1 0 0,1 0 0,-1 0 0,1 0 15,0 0-15,-1 0 0,1 0 0,0 0 0,-1 0 0,1 0 16,0 0-16,-1 0 0,1 0 0,-1 0 0,1 0 0,0 0 0,-1 0 15,1 0-15,0 0 0,-1 0 0,1 0 0,0 0 0,-1 0 0,1 0 16,-1 0-16,1 0 0,17 0 0,-17 0 0,0 0 0,-1 0 16,1 0-16,141 0 15,-142 0-15,1 0 0,0 0 0,-1 0 16,1 0-16,17 0 0,-17 0 0,17 0 0,-17 0 0,-1 0 16,1 0-16,0 0 0,-1 0 0,1 0 0,0 0 0,-1 0 0,1 0 0,-1 0 15,1 0-15,0 0 0,-1 0 0,1 0 0,0 0 0,-1 0 0,1 0 0,0 0 16,-1 0-16,1 0 0,0 0 0,-1 0 0,1 0 15,-1 0-15,1 0 0,-18-18 0,18 18 0,-1 0 16,1 0-16,0 0 0,-1 0 0,1 0 16,0 0-16,-1 0 0,1 0 15,-1 0-15,1 0 0,0 0 0,-1 0 0,1 0 16,0 0-16,-1 0 0,1 0 0,0 0 16,-1 0-16,1 0 15,-1 36-15,-17-54 0,18 18 391,0 0-391,-1 0 15,1 0-15,0 0 0,-1 0 0,1 0 0,0 0 16,-1-18-16,1 18 0,-18-17 0,17 17 16,1 0-16,-18-18 15,18 18-15,-1 0 16,-17-18-16,36 18 0,-19 0 0,1 0 0,0 0 16,-18-17-16,17 17 31,1 0-16,0 0-15,-1 0 0,1 0 16,-1 0-16,1 0 0,0 0 0,-1 0 16,1 0-16,0 0 0,-1 0 0,1 0 0,0 0 15,-1 0-15,1 0 0,-1 0 0,1 0 0,0 0 0,-1 0 0,1 0 16,0 0-16,-1 0 0,1 0 0,0 0 0,-1 0 0,1 0 16,0 0-16,-1 0 0,1 0 0,-1 0 0,1 0 0,0 0 0,-1 0 15,1 0-15,0 0 0,-1 0 0,1 0 0,0 0 0,-1 0 0,1 0 0,-1 0 16,1 0-16,0 0 0,-1 0 0,1 0 0,0 0 0,-1 0 0,1 0 15,0 0-15,-1 0 0,1 0 0,-1 0 0,1 0 0,0 0 16,-1 0-16,1 0 0,0 0 0,-1 0 0,1 0 0,0 0 0,-1 0 0,1 0 16,-1 0-16,1 0 0,0 0 0,-1 0 0,1 0 0,0 0 0,-1 0 0,1 0 0,17 0 15,1 0-15,-19 0 0,18 0 0,-17 0 0,0 0 0,17 0 16,-17 0-16,-1 0 0,1 0 0,0 0 0,-1 0 0,1 0 0,-1 0 0,1 0 0,35 0 16,-35 0-16,-1 0 0,1 0 0,0 0 0,-1 0 0,1 0 0,0 0 0,-1 0 15,1 0-15,-1 0 0,1 0 0,0 0 0,-1 0 0,1 0 0,0 0 0,-1 0 16,1 0-16,0 0 0,-1 0 0,1 0 0,-1 0 0,1 0 0,0 0 0,-1 0 0,1 0 15,0 0-15,-1 0 0,19 0 0,-19 0 0,1 0 0,-1 0 0,1 0 16,0 0-16,-1 0 0,1 0 0,0 0 0,-1 0 0,1 0 0,0 0 0,-1 0 0,1 0 16,-1 0-16,1 0 0,0 0 0,-1 0 0,1 0 0,0 0 0,-1 0 0,1 0 0,17 0 15,-17 0-15,17 0 0,-17 0 0,-1 0 0,1 0 0,0 0 0,-1 0 16,1 0-16,0 0 0,-1 0 0,1 0 0,17 0 0,-17 0 0,-1 0 16,1 0-16,0 0 0,-1 0 0,1 0 0,0 0 0,17 0 0,0 0 0,-17 0 15,0 0-15,-1 0 0,1 0 0,-1 0 0,19 0 0,-19 0 0,1 0 16,0 0-16,-1 0 0,1 0 0,0 0 0,-1 0 0,1 0 0,17 0 0,-17 0 15,-1 0-15,1 0 0,0 0 0,-1 0 0,1 0 0,0 0 0,17 0 0,0 0 16,-17 0-16,-1 0 0,1 0 0,0 0 0,-1 0 0,1 0 0,17 0 0,-17 0 0,35 0 16,-36 0-16,1 0 0,0 0 0,-1 0 0,1 0 0,0 0 0,-1 0 0,1 0 0,17 0 15,-17 0-15,-1 0 0,1 0 0,0 0 0,-1 0 0,1 0 0,0 0 0,-1 0 0,1 0 0,17 0 16,-17 0-16,-1 0 0,1 0 0,0 0 0,-1 0 0,1 0 0,0 0 0,17 0 16,-17 0-16,-1 0 0,1 0 0,0 0 0,-1 0 0,1 0 0,17 0 15,-17 0-15,-1 0 0,1 0 0,0 0 0,-1 17 0,1-17 0,0 0 0,-1 0 0,1 0 16,-1 0-16,19 0 0,-19 0 0,1 0 0,0 0 0,-1 0 0,1 0 15,0 0-15,-1 0 0,18 18 0,-17-18 0,0 0 0,-1 0 0,1 0 0,0 0 16,-1 0-16,1 0 0,0 0 0,-1 0 0,1 0 0,-1 0 0,1 0 0,0 0 0,-1 0 16,1 0-16,0 0 0,-1 0 0,1 0 0,0 0 0,-1 0 0,1 0 0,0 0 0,-1 0 0,1 0 0,-1 0 15,1 0-15,0 0 0,-1 0 0,19 0 0,-19 0 0,1 0 0,0 0 0,-1 0 16,1 0-16,-1 0 0,1 0 0,0 0 0,-1 0 0,19 18 0,-1-18 0,-17 0 0,-1 0 16,1 0-16,0 0 0,-1 0 0,1 0 0,-1 0 0,1 0 0,17 0 0,-17 0 0,0 0 0,-1 0 15,1 0-15,0 0 0,-1 0 0,1 17 0,-1-17 0,1 0 0,0 0 0,52 0 0,-34 0 16,-19 0-16,1 0 0,-1 0 0,1 0 0,0 0 0,-1 0 0,1 0 0,0 0 0,52 0 0,-52 0 15,-1 0-15,19 0 0,-19 0 0,1 0 0,0 0 0,-1 0 0,1 0 0,0 0 0,-1 0 0,36 0 16,-35 0-16,-1 0 0,1 0 0,0 0 0,17 0 0,-17 0 0,-1 0 0,1 0 0,0 0 0,-1 0 0,54 0 16,-54 0-16,19 0 0,-19 0 0,1 0 0,0 0 0,-1 0 0,1 0 0,0 0 0,-1 0 0,1 0 0,-1 0 0,54 0 15,-36 0-15,-17 0 0,0 0 0,-1 0 0,18 0 0,-17 0 0,0 0 0,-1 0 0,1 0 0,70 0 16,-70 0-16,17 0 0,-17 0 0,-1 0 0,1 0 0,0 0 0,-1 0 0,1 0 0,0 0 0,-1 0 16,36 0-16,-18 0 0,-17 0 0,0 0 0,-1 0 0,1 0 0,17 0 0,-17 0 0,0 0 15,-1 0-15,36 0 0,-35 0 0,-1 0 0,1 0 0,0 0 0,-1 0 0,1 0 0,0 0 0,-1 0 16,1 0-16,-1 0 0,1 0 0,0 0 0,-1 0 0,1 0 0,0 0 0,-1 0 0,1 0 0,0 0 0,-1 0 15,1 0-15,35 0 0,-18 0 0,-17 0 0,-1 0 0,1 0 0,0 0 16,-1 0-16,1 0 0,17 0 0,18 0 0,-35 0 0,-1 0 0,1 0 0,0 0 0,-1 0 16,1 0-16,0 0 0,-1 0 0,1 0 0,35 0 0,-36 0 0,1 0 0,0 0 0,-1 0 0,1 0 15,0 0-15,-1 0 0,1 0 0,-1 0 0,36 0 0,-35 0 0,0 0 0,-1 0 16,1 0-16,0 0 0,-1 0 0,1 0 0,0 0 0,-1 0 0,1 0 0,-1 0 0,1 0 16,0 0-16,-1 0 0,1 0 0,0 0 0,-1 0 0,1 0 15,-18-17-15,35 17 0,-17 0 0,-1 0 0,1 0 0,17 0 0,-17 0 0,0 0 16,-1 0-16,1 0 0,0 0 0,-1 0 0,1-18 0,0 18 0,-1 0 0,18 0 0,1 0 15,-19 0-15,1 0 0,0-18 0,17 18 0,-17 0 0,-1 0 0,1 0 0,17 0 16,-17 0-16,-1 0 0,1 0 0,0 0 0,-1 0 0,1 0 0,0 0 0,-1 0 16,1 0-16,-1 0 0,-17-17 0,18 17 0,0 0 0,-1 0 0,1 0 0,0 0 15,-1 0-15,1 0 0,0 0 0,-1 0 0,1 0 0,-1 0 16,1 0-16,0 0 0,-1 0 0,1 0 16,0 0-16,-1 0 0</inkml:trace>
  <inkml:trace contextRef="#ctx0" brushRef="#br0" timeOffset="14083.72">14852 6862 0,'18'0'47,"-18"17"-47,17 1 15,-17-1-15,0 1 0,0 0 0,0-1 16,18 1-16,-18 0 0,0-1 0,0 1 0,0 0 16,17 17-16,-17-18 0,0 1 0,0 0 0,0-1 0,0 1 15,0 0-15,0-1 0,18 1 0,-18 0 0,0-1 0,18 1 16,-18-1-16,0 1 0,0 0 0,0-1 0,0 1 0,0 0 16,17-18-16,-17 17 0,0 1 0,0 70 31,0-70-31,0-1 0,0 1 15,18-18-15,-18 18 16,0-1-16,0 19 16,0-19-1,0 1-15,0 0 16,0-1-16,18 1 0,-18-1 0,0 1 0,0 0 16,17-1-16,-17 1 0,0 0 0,0-1 0,0 1 0,0 0 15,18 70-15,-18-71 16,0 1-16,18-18 0,-18 18 0</inkml:trace>
  <inkml:trace contextRef="#ctx0" brushRef="#br0" timeOffset="16581.25">15028 6950 0,'18'0'94,"0"0"-78,-1 0-16,1 0 0,0 0 0,-1 0 0,1 0 15,-1 0-15,1 0 0,0 0 0,-1 0 0,1 0 0,0 0 0,-1 0 16,1-18-16,0 18 0,17 0 0,0 0 0,-17 0 0,17 0 0,-17 0 16,-1 0-16,1 0 0,0 0 0,17 0 0,0 0 0,0 0 0,-17 0 0,0 0 0,-1 0 0,1 0 15,0 0-15,-1 0 0,1 0 0,0-18 0,-1 18 0,1 0 0,88 0 0,-89 0 0,19 0 0,-19 0 16,18 0-16,-17 0 0,0 0 0,-1 0 0,19 0 0,-1 0 0,-17-17 0,52 17 0,-35 0 0,-17 0 0,17 0 0,-17 0 16,0-18-16,-1 18 0,1 0 0,17 0 0,0 0 0,-17 0 0,17 0 0,36 0 0,-53 0 0,17 0 0,0 0 15,-17 0-15,-1 0 0,1 0 0,0 0 0,17 0 0,-17 0 0,-1 0 0,1 0 0,70-17 0,-53 17 0,-17 0 16,0 0-16,-1 0 0,-17-18 0,36 18 0,-19 0 0,1 0 0,-1 0 0,1 0 0,0 0 0,52 0 0,-34 0 0,-19 0 15,18 0-15,-17 0 0,0 0 0,-1 0 0,1 0 0,0 0 0,-1 0 0,1 0 0,0-18 0,52 18 16,-35 0-16,-17 0 0,0 0 0,-1 0 0,1 0 0,0 0 0,-1 0 0,1 0 0,0 0 0,-1 0 0,54 0 16,-36 0-16,-17 0 0,-1 0 0,1 0 0,0 0 0,-1 0 0,1 0 0,-1 0 0,1 0 0,70 0 15,-70 0-15,0 0 0,-1 0 0,1 0 0,0 0 0,-1 0 0,1 0 0,-1 0 0,1 0 0,17 0 16,-17 0-16,0 0 0,-1 0 0,19 0 0,-19 0 0,1 0 0,-1 0 0,1 0 16,17 0-16,-17 0 0,0 0 0,-1 0 0,1 0 0,17 0 0,-17 0 0,-1 0 15,1 0-15,17 0 0,1 0 0,-19 0 0,1 0 0,0 0 0,-1 0 0,1 0 0,-1 0 0,1 0 16,0 0-16,-1 0 0,19 0 0,-1 0 0,-17 0 0,-1 0 0,1 0 0,0 0 0,-1 0 0,1 0 0,-1 0 15,1 0-15,17 0 0,36 0 0,-53 0 0,-1 0 0,1-17 0,-1 17 0,1 0 0,0 0 0,-1 0 0,1 0 16,0 0-16,-1 0 0,1 0 0,0 0 0,52-18 0,-52 18 0,-1 0 0,1 0 0,0 0 0,-1 0 0,19 0 0,-19 0 16,19 0-16,-19 0 0,1 0 0,-1 0 0,72 0 0,-72 0 0,19 0 0,-19-18 0,1 18 0,-1 0 15,1 0-15,17 0 0,-17 0 0,0 0 0,35 0 0,-36 0 0,1 0 0,-1 0 0,1 0 16,0 0-16,-1 0 0,1 0 0,0 0 0,-1 0 0,19-17 0,-19 17 0,1 0 0,0 0 0,-1 0 16,1 0-16,-1 0 0,1-18 0,0 18 0,-1 0 0,1 0 0,0 0 0,-1 0 15,1 0-15,0 0 0,-1 0 0,1 0 0,-1 0 0,1 0 16,0 0-16,-1 0 0,1 0 0,0 0 0,-1 0 0,1 0 0,0 0 15,-1 0-15,1 0 0,17 0 0,-17 0 0,-1 0 0,1 0 16,0 0-16,-1 0 0,1 0 0,0 0 0,-1 0 0,1 0 0,0 0 0,-1 0 16,1 0-16,-1 0 0,1 0 0,17 0 0,-17 0 0,0 0 0,17 0 15,-17 0-15,-1 0 0,1 0 0,-1 0 0,1 0 0,-18-18 0,18 18 0,-1 0 0,1 0 16,0 0-16,-1 0 0,1 0 0,0 0 0,-1 0 0,1 0 0,17 0 0,-17 0 0,-1 0 16,19 0-16,-19 0 0,1 0 0,0 0 0,-1 0 0,1 0 0,0 0 0,-1 0 15,1 0-15,-1 0 0,1 0 0,0 0 0,-1 0 0,1 0 0,0 0 0,-18-17 16,17 17-16,1 0 0,0 0 0,-1 0 0,1 0 0,-1 0 0,1 0 15,0 0-15,-1 0 0,1 0 0,0 0 16,52-18-16,-52 18 16,0 0-16,-1 0 0,1 0 0,-1 0 0,1 0 15,0 0-15,-1 0 0,1 0 0,0 0 0,-1 0 16,1 0-16,0 0 0,-1 0 0,1 0 0,-1 0 0,1 0 16,0 0-16,-1 0 0,1 0 0,0 0 0,-1 0 0,1 0 0,0 0 0,-1 0 15,1 0-15,-1 0 0,1 0 0,0 0 0,-1 0 0,19 0 0,-19 0 16,1 0-16,0 0 0,-1 0 0,1 0 0,-1 0 0,1 0 0,0 0 0,17 0 0,-17 0 15,-1 0-15,1 0 0,0 0 0,-1 0 0,1 0 0,17 18 0,-17-18 0,17 0 16,-17 0-16,-1 0 0,19 0 0,-19 0 0,1 0 0,0 0 0,-1 0 0,18 0 16,-17 0-16,0 0 0,-1 0 0,1 0 0,0 0 0,-1 0 0,1 0 0,0 0 0,17 0 15,-17 0-15,-1 0 0,1 0 0,17 0 0,-17 0 0,-1 0 0,1 0 0,0 0 0,-1 0 16,1 0-16,0 0 0,-1 0 0,1 0 0,-1 0 0,1 0 0,0 0 0,-1 0 0,19 0 16,-19 0-16,1 0 0,0 0 0,-1 0 0,1 0 0,-1 0 0,1 0 15,0 0-15,-1 0 0,1 0 0,0 0 0,-1 0 0,1 0 0,0 0 0,-1 0 16,1 0-16,-1 0 0,1 0 0,0 0 0,-1 0 0,1 0 0,0 0 15,-1 0-15,1 0 0,0 0 0,-1 0 0,1 0 0,0 0 16,-1 0-16,1 0 0,-1 0 0,1 0 0,0 0 0,-1 0 0,1 0 16,0 0-16,-1 0 0,1 0 0,0 0 0,-1 0 0,1 0 0,-1 0 15,1 0-15,0 0 0,17 0 0,-17 0 0,-1 0 16,1 0-16,0 0 0,-1 0 0,1 0 0,0 0 0,-1 0 0,1 0 0,-1 0 16,1 0-16,0 0 0,-1 0 0,1 0 0,0 0 0,-1 0 0,1 0 0,0 0 15,-1 0-15,1 0 0,-1 0 0,1 0 0,17 0 0,-17 0 16,0 0-16,-1 0 0,1 0 0,0 0 0,-1 0 0,1 0 0,-1 0 0,1 0 15,0 0-15,-1 0 0,1 0 0,0 0 0,-1 0 0,1 0 0,0 0 0,-1 0 16,18 0-16,-17 0 0,0 0 0,-1 0 0,1 0 0,0 0 0,-1 0 0,1 0 0,17 0 16,-17 0-16,0 0 0,-1 0 0,1 0 0,-1 0 0,1 0 0,0 0 0,-1 0 15,1 0-15,0 0 0,-1 0 0,1 0 0,0 0 0,-1 0 16,1 0-16,-1 0 0,1 0 0,0 0 0,-1 0 16,1 0-16,0 0 0,-1 0 0,1 0 0,0 0 15,-1 0-15,1 0 0,0 0 0,-1 0 0,1 0 0,-1 0 0,1 0 16,0 0-16,-1 0 0,1 0 0,0 0 0,-1 0 0,1 0 0,0 0 15,-1 0-15,1 0 0,17 0 0,-17 0 0,-1 0 0,1 0 0,0 0 16,-1 0-16,1 0 0,0 0 0,-1 0 0,1 0 0,-1 0 16,1 0-16,0 0 0,-1 0 15,1 0-15,0 0 0,-1 0 0,1 0 16,0 0-16,-1 0 0,1 0 0,-1 0 0,1 0 16,0 0-16,-1 0 0,1 0 0,0 0 0,-1 0 0,1 0 0,0 0 15,17 0-15,-17 0 0,-1 0 0,1 0 0,17 0 0,-17 0 16,-1 0-16,1 0 0,0 0 0,-1 0 0,1 0 0,0 0 0,-1 0 0,18 0 15,-17 0-15,0 0 0,-1 0 0,1 0 0,0 0 16,-1 0-16,1 0 0,0 0 0,-1 0 16,1 0-16,0 0 78,-1 0-63,-17 17-15,18-17 0,-1 0 16,-17 18-16,0 0 16,18-18-16,0 0 0,-18 17 15,17-17 1,-17 18-16,0 0 16,0-1-1,18-17-15,-18 18 0,0 0 16,0-1-16,0 1 0,0-1 0,0 1 15,0 0-15,0-1 0,0 1 0,0 0 16,0-1-16,0 1 0,0 0 0,0-1 16,0 1-16,0-1 0,0 1 0,0 0 15,0-1-15,0 1 0,0 0 0,0-1 16,0 1-16,0 0 0,0-1 0,0 1 0,0-1 0,-18 1 16,18 0-16,0-1 0,0 1 0,-17-18 0,17 18 0,-18-1 15,18 1-15,0 0 0,-18-1 16,18 1-16,0 0 0,0-1 15,-17-17-15,17 18 16,0-1-16,-18-17 0,18 18 16,-17-18-16,17 18 0,0-1 0,0 1 15,-18-18-15,18 18 0,0-1 0,-18-17 0,18 18 16,0 0-16,-17-18 0,-1 0 109,18 17-31,0 1-62,0-1 0,0 1-16,0 0 15,0-1 1,0 1 0,0 0-1,0-1-15,0 1 16,0 0-16,0-1 31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440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6.32372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0-04-23T11:12:26.3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8174">
    <iact:property name="dataType"/>
    <iact:actionData xml:id="d0">
      <inkml:trace xmlns:inkml="http://www.w3.org/2003/InkML" xml:id="stk0" contextRef="#ctx0" brushRef="#br0">12483 14387 0,'0'0'1,"-51"17"6,34-17 0,-18 17 9,35 0-14,-34 0 17,0-17-6,-1 0 3,-136 0-14,-18 0 13,121 0 2,-69 0-2,-86-34-13,0-120 15,68-1-1,52 35 1,86-103-1,-17 52 1,34-1 0,17 18-1,52 17 1,-1 17-1,1 51 2,17-51-2,85 34 2,-51 52-2,86-52 0,-17 69 1,68 17-1,-34 0 1,51 103 0,0 69 0,-119-18-1,-87-51 1,-33 0 0,-1 17 0,-34 0-1,0 0 1,0-17 0,0 51-1,-86 69 2,-34-17-3,17-1 2,-17-102 0,69-68 0,17-18 0,-1-17 0,1 0-1,0 0 0,-18 0 1,-51 0-1,35 0 2,-1-103-2,35 51 2,17-68-2,17 52-1</inkml:trace>
    </iact:actionData>
  </iact:action>
  <iact:action type="add" startTime="19394">
    <iact:property name="dataType"/>
    <iact:actionData xml:id="d1">
      <inkml:trace xmlns:inkml="http://www.w3.org/2003/InkML" xml:id="stk1" contextRef="#ctx0" brushRef="#br0">12655 13221 0,'0'-18'38,"0"1"-27,0 0-2,17-86 7,0 69-7,0-17 4,0-87 3,18-33 2,-1 17-2,0 85 1,-34 0-1,17 1 1,0 34 0,-17-1 195,-34 70-196,0-1-8,-18-17 6,1 0 2,34 17-14,-35-16 13,-16-1-13,33 0 14,53-17 167,16 0-162,-17 0-8,17 0-3,-16 0-10</inkml:trace>
    </iact:actionData>
  </iact:action>
  <iact:action type="add" startTime="20451">
    <iact:property name="dataType"/>
    <iact:actionData xml:id="d2">
      <inkml:trace xmlns:inkml="http://www.w3.org/2003/InkML" xml:id="stk2" contextRef="#ctx0" brushRef="#br0">12946 12226 0,'17'-17'72,"0"17"-56,1 0-8,16 51 3,35 18 6,51 85 0,-18-34 0,-67-68-1,-18-52 1</inkml:trace>
    </iact:actionData>
  </iact:action>
  <iact:action type="add" startTime="26011">
    <iact:property name="dataType"/>
    <iact:actionData xml:id="d3">
      <inkml:trace xmlns:inkml="http://www.w3.org/2003/InkML" xml:id="stk3" contextRef="#ctx0" brushRef="#br0">12020 10203 0,'17'-17'79,"0"17"-71,1 51 2,33 0-2,18 87 9,-18-53 0,1-16 0,-18-35 0,-17-34 80,0-17-64,17-17-26,1 17 6,-35 0 4,17-35-16,0 18 14,0 0 0,17-18-12,-16 35 12,16-35 2,-17 18 3,0 17-6</inkml:trace>
    </iact:actionData>
  </iact:action>
  <iact:action type="add" startTime="26968">
    <iact:property name="dataType"/>
    <iact:actionData xml:id="d4">
      <inkml:trace xmlns:inkml="http://www.w3.org/2003/InkML" xml:id="stk4" contextRef="#ctx0" brushRef="#br0">13238 10254 0,'34'0'8,"-17"34"0,35 52 9,33 17-1,-85-69 1,35 1 1,-18-35 265,17-35-266,35-67 0,-1-19-1,-16 36 1,-18-1-1,-17 52 1</inkml:trace>
    </iact:actionData>
  </iact:action>
  <iact:action type="add" startTime="28214">
    <iact:property name="dataType"/>
    <iact:actionData xml:id="d5">
      <inkml:trace xmlns:inkml="http://www.w3.org/2003/InkML" xml:id="stk5" contextRef="#ctx0" brushRef="#br0">12415 11300 0,'0'0'1,"0"17"3,0 0 13,-18 1 0,1 16-1,0-17 16,0-17-5,0 0-14,0 0-1,0 0 4,-18 0 0,18 0 32,0 0-38,0-17 0,0 17 6,-18-17 1,35 0-15,-34-18 13,34 18-12,0-17 10,0 17-11,0 0 13,0-1 22,0 1-23,0-17 3,0 0-1,0-1 1,0 18 0,0 0-1,0-17 1,0 17-1,34-18 1,1 18 0,-1-17 1,-17 34-3,0 0 51,0 0-40,18 0-17,-18 0 7,0 0 1,0 0-1,17 0 17,-16 0-1,-1 0-12,0 0 16,0 0-15,0 0-12,-17 17 7,17 0 6,-17 0 7,17 1-13,1-1 1,-18 0 17,0 17-24,0-17-10,0 18 15,0-18-4,0 0 3,0 17 2,0 0 0,0 18 2,0 16-2,-18-50 1,1-1-1,0 0 1,0 0 0,0-17 11,-17 0 6,16 17-28,1-17 27,0 0 173</inkml:trace>
    </iact:actionData>
  </iact:action>
  <iact:action type="remove" startTime="41914">
    <iact:property name="style" value="instant"/>
    <iact:actionData xml:id="d6" ref="#d3"/>
  </iact:action>
  <iact:action type="remove" startTime="41930">
    <iact:property name="style" value="instant"/>
    <iact:actionData xml:id="d7" ref="#d5"/>
  </iact:action>
  <iact:action type="remove" startTime="41973">
    <iact:property name="style" value="instant"/>
    <iact:actionData xml:id="d8" ref="#d0"/>
  </iact:action>
  <iact:action type="remove" startTime="42330">
    <iact:property name="style" value="instant"/>
    <iact:actionData xml:id="d9" ref="#d1"/>
  </iact:action>
  <iact:action type="remove" startTime="42362">
    <iact:property name="style" value="instant"/>
    <iact:actionData xml:id="d10" ref="#d2"/>
  </iact:action>
  <iact:action type="remove" startTime="42932">
    <iact:property name="style" value="instant"/>
    <iact:actionData xml:id="d11" ref="#d4"/>
  </iact:action>
  <iact:action type="add" startTime="41852">
    <iact:property name="dataType" value="strokeEraser"/>
    <iact:actionData xml:id="d12">
      <inkml:trace xmlns:inkml="http://www.w3.org/2003/InkML" xml:id="stk6" contextRef="#ctx0" brushRef="#br1">24984 13186 0,'0'68'35,"0"87"-27,-17-1 2,17 52 2,-86 68-7,18 69 16,16 240-17,52-360 4,-34 86 2,-17-1 4,-1 1-9,-17 0 3,18-69 11,0 17-14,33-17-3,-50-34 1,-1-52 6,69-68-2,0-18 1,-17 18 0,17-69 4,34-68 193,1-52-195,68 0-3,51-86 1,-51 35 1,68-69-2,-34-34 1,69 0 6,-69 34-9,1-17 3,-1-17 0,-86 68 14,121-205-13,-172 222-3,68 86 0,-68 1 1,17 50 0,-17 18 1,0 0 82,-34 17-81,17 34 0,-69 86 0,-17 35-2,35-70 1,-52 104 0,0 0 1,-17-1 1,-35 35-3,35 34 1,85-51 2,-102 51-4,86-68 2,-18 17 0,86-138 2,-17-33-2,17 16-2,-18-17 4,70-137 61,34-68-64,-35-52 1,-17-17 3,35-34-4,17-18 2,34 86-2,-35-119 1,36-35 0,-36 51 2,1 69-2,-17 17 0,-18 17 0,0 86 1,-33-34-2,16 120 1,0-35 1,-34 35 0,35-1-1,-18 18 0,0 0 9,0 0-6,0-17 6,35 34 39,-35 0-22,0 0 31,17 0-58,18-35 1,50-50 1,-50-1-1,85-51 0,-17-18 1,-51 70-2,16-35 2,-67 85-1,16 18-1,-17 0 2,-17 34 78,0 0-79,0 0 5,0 18-6,0-18 2,0 17-2,17-17 2,0 0-2,18-17 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3440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6.32372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0-05-01T11:42:58.79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5" units="cm"/>
      <inkml:brushProperty name="height" value="0.055" units="cm"/>
    </inkml:brush>
  </inkml:definitions>
  <iact:action type="add" startTime="5703">
    <iact:property name="dataType"/>
    <iact:actionData xml:id="d0">
      <inkml:trace xmlns:inkml="http://www.w3.org/2003/InkML" xml:id="stk0" contextRef="#ctx0" brushRef="#br0">17545 16118 0,'0'0'1,"-34"0"5,-34 0 10,16 0 0,1 0 0,-155-51 1,-171-18 0,257 18-1,51 17 1,-103-138 0,104 18-1,34 34 1,-35-103 0,0-120-1,69 137 1,0-68 0,0 34-1,0 103 1,0-52 0,52-51-1,68 0 3,34 51-4,1 35 2,33-52-1,1 35 1,85 34 0,-17-1-1,121-16 1,-18 34 0,-34 34 0,-52 1-1,-16 16 1,33 18 0,86-1-1,35 18 1,-120 34-1,51 0 1,34 0 0,-206 0 0,121 34-1,-103-17 1,-69 69-1,68 17 1,-33 51 0,-35-34 0,-35-34-1,-33 34 1,-1-51 0,-16 33 0,-18-16-1,-17-34 1,0 16 0,0 69 0,0-34-1,0-34 1,-69 137-1,-17-52 2,35 35-1,-52-1 0,52-34-1,16-68 0,-50-17 1,67-18-1,-16 18 1,-69 85-15,35-102 3,33 33 3,-68 35 0,18-17 0,-53 17 1,70-34 1,-52 51-2,34-68 1,-34 16-2,69-67 1,-18 33 0,-85 18 0,34-18-1,-35 18 2,-51-18 1,52-17-2,-86 52 2,-275-69 7,258 35-10,-34-52 0,-1 68 4,-222 35 6,102-103 0,52 0-1,154 0 1,120 0 0,52 0-1,17 0 29,0 0-23,-52-17-20,35 17 17,-1-17-3,18 17 25,17-17 259</inkml:trace>
    </iact:actionData>
  </iact:action>
  <iact:action type="add" startTime="8219">
    <iact:property name="dataType"/>
    <iact:actionData xml:id="d1">
      <inkml:trace xmlns:inkml="http://www.w3.org/2003/InkML" xml:id="stk1" contextRef="#ctx0" brushRef="#br0">18094 12226 0,'-51'34'76,"-35"35"-68,-103 34 2,-239 51 7,-104 52-1,103-103 1,-137 0-1,-51-18 1,137 1 0,188-34 0,-51-52-1,17 0 1,86 0 0,17 0-1,0 0 2,-17-69-2,-51-68 0,50 51 2,104-17-2,-17-34 2,51 51-3,-34-68 2,0 51-1,51 17 1,34-51 0,52 17 0,0-34-1,0 17 1,0-18 0,0-50-1,35 85 0,-18 51 1,103-102-1,-69-1 1,18 1 0,-52 85 0,0 52-1,-17-86 1,35-1 0,-1 19-1,-34-18 1,17 102 0,-17 1 471,-17 17-475,-17 0-5,16 0 6,-16 0-2,17 0 5,0 0-14,-86 0 11,51 0 1,-222 0 2,137-17-1,-18-34 1,104 16 0,34 18 0,-17 0-1,-1-17 1,18 17 0,0-35-1,-35 1 1,52 34 1,0-1-1,0-33-1,0 17 1,0 17-1,0-18 1,18-16-1,-18-1 2,0 1-2,0-52 1,0 69-1,0-35 1,-18 1 0,1 51 0,17-1 127,-17 18-79,0 0-54,-17 0 9,17 18-10,-1-1 8,1-17-2,0 17 3,0-17 38,0 34-45,0-34 0,-35 34 5</inkml:trace>
    </iact:actionData>
  </iact:action>
  <iact:action type="add" startTime="11105">
    <iact:property name="dataType"/>
    <iact:actionData xml:id="d2">
      <inkml:trace xmlns:inkml="http://www.w3.org/2003/InkML" xml:id="stk2" contextRef="#ctx0" brushRef="#br0">10822 9157 0,'18'0'160,"-1"0"-114,17 0-28,-17 0-11,0 0 7,1 34 3,16-17 3</inkml:trace>
    </iact:actionData>
  </iact:action>
  <iact:action type="add" startTime="19319">
    <iact:property name="dataType"/>
    <iact:actionData xml:id="d3">
      <inkml:trace xmlns:inkml="http://www.w3.org/2003/InkML" xml:id="stk3" contextRef="#ctx0" brushRef="#br0">9742 9020 0,'0'17'37,"-34"-17"41,17 17-69,-1 0 3,1-17 8,0 0-4,0 0 0,-17 0-8,16 0 7,-33 0 0,-35 0 3,52 0-2,17 0 2,0 0-2,-18 0 0,35-34 4,0 17-7,0-1 4,0 1 27,0 0-24,0 0-8,0 0-4,18-17 8,-1-1 1,17 1-1,0 17 1,-34 0 32,35-35-45,-18 35 26,0 17-29,0-34 16,0 34-1,0 0 1,0 0 3,1 0-7,33 0 4,1 0 0,16 0 0,-16 0 0,-35 0 15,0 0-15,0 0-1,0 0-15,0 0 33,0 0 17,-17 17-6,0 17-34,0-17-3,0 1 12,0-1-5,0 17 10,0-17-14,0 17 2,-34 1 4,0 16 0,0-34 0,16 18 0,1-18-1,0-17 0,0 17 0,17 0 202</inkml:trace>
    </iact:actionData>
  </iact:action>
  <iact:action type="add" startTime="22064">
    <iact:property name="dataType"/>
    <iact:actionData xml:id="d4">
      <inkml:trace xmlns:inkml="http://www.w3.org/2003/InkML" xml:id="stk4" contextRef="#ctx0" brushRef="#br0">21301 14146 0,'0'18'303,"18"-18"-284,33 0-5,1 0 3,68 0-1,85 0 1,-50-35-1,102 1 2,-68-17-2,34-52 4,-138 51-7,-16 18 3,102-86 1,-50 17 0,-19-17-1,-50-34 1,-35 68 0,-17-103 0,0 35-1,-51-35 1,-87 1-1,-85-52 1,-68-17 0,-275-69 0,51 137-1,1 18 1,-155 16 0,17 53-1,1-18 1,-35 68 0,34 18-1,0-1 1,35 35 0,-1 0-1,69 0 1,69-51 0,103 34-1,120-35 2,-35 1-2,121 34 0,16 0 2,87 17-2,-18-35 0,52 35 3,-35 0-3,18 0 0,-1 0 1,-154 0-1,52 0 1,102 0-1,35 0 2,-68-68-1,-53-1 4,104 52-6,34 0-1,-86-52 1,69 35 2,-17-69 0,-18 35 0,35-35-1,17 68 1,0 1 0,0 0 0,0 0 27,-17 16-21,0-16-6,0 17-1,17 0 98,0 0-98,-17-18-12,-1 18 3,1 0 10,17 0 9,-17 0 32,0 17-17,0 0-24,0 17-6,0 0 0,-1-17 4,1 34-1,0-34 3,17 18 87</inkml:trace>
    </iact:actionData>
  </iact:action>
  <iact:action type="add" startTime="24523">
    <iact:property name="dataType"/>
    <iact:actionData xml:id="d5">
      <inkml:trace xmlns:inkml="http://www.w3.org/2003/InkML" xml:id="stk5" contextRef="#ctx0" brushRef="#br0">12040 9774 0,'0'-17'12,"17"0"19,18 17 6,-18 0-21,17 0-12,-17 0 10,69 0 2,34 0 2,-69 0-2,-16 0 0</inkml:trace>
    </iact:actionData>
  </iact:action>
  <iact:action type="remove" startTime="33393">
    <iact:property name="style" value="instant"/>
    <iact:actionData xml:id="d6" ref="#d3"/>
  </iact:action>
  <iact:action type="remove" startTime="33698">
    <iact:property name="style" value="instant"/>
    <iact:actionData xml:id="d7" ref="#d1"/>
  </iact:action>
  <iact:action type="remove" startTime="34111">
    <iact:property name="style" value="instant"/>
    <iact:actionData xml:id="d8" ref="#d4"/>
  </iact:action>
  <iact:action type="remove" startTime="34708">
    <iact:property name="style" value="instant"/>
    <iact:actionData xml:id="d9" ref="#d2"/>
  </iact:action>
  <iact:action type="remove" startTime="34952">
    <iact:property name="style" value="instant"/>
    <iact:actionData xml:id="d10" ref="#d5"/>
  </iact:action>
  <iact:action type="remove" startTime="35644">
    <iact:property name="style" value="instant"/>
    <iact:actionData xml:id="d11" ref="#d0"/>
  </iact:action>
  <iact:action type="add" startTime="33336">
    <iact:property name="dataType" value="strokeEraser"/>
    <iact:actionData xml:id="d12">
      <inkml:trace xmlns:inkml="http://www.w3.org/2003/InkML" xml:id="stk6" contextRef="#ctx0" brushRef="#br1">26326 10528 0,'0'0'1,"34"154"8,-16-16-1,-18 33 0,34 52 0,-34-17-1,17 34 3,-17 68 5,0 1-13,0-69 6,0 120 0,0 17 0,0-34-1,0 0 2,0 0-1,0-17-1,0-17 4,0-1-4,86-16 2,-35-18-1,-16-68-1,16 17 1,0-86 0,1-68 2,-52-18-2,0-34 1,34 17-2,-17-34 34,-17-17-34,69-120 2,-35-137-2,52-18 1,-17 87 1,16-87-2,70 18 4,-1-104-4,-34 18 2,-51 155-1,-1-190-1,-16 1 2,34 51 7,-52 34-8,0 1-6,18 16 8,-52 52-4,34 34 1,-34 69 1,0 34 0,0 18 0,0 50 2,0 18-4,0 0 3,0 103 51,-17 154-52,17 0 0,0 68 1,0 1 0,0-69-1,17 189-1,-17-18 2,68 52-1,-16-68 0,-1-52 2,-16-35-3,85 52 1,34 18 1,35-36-1,-1-84 0,-85-138 0,-34-69-1,-52-34 2,0-17 9,0 0-11,35 0 3,34-85-4,-35-173 5,35-16-6,34-52 6,-69 120-3,18-171 0,-52 34 0,17-34 1,-34 34-2,0 34 7,0 1-9,0 68 2,0 0 0,-68 0 2,-1 51-1,18 0 0,-18 104-1,18-35 3,16 68-1,-33-33-2,51 50 6,-18 35 73,-50 103-78,-53 86-1,-33 51 2,-35 103 2,86-86-4,-69 154 1,-17-16-1,86-35 2,-17-69-2,69-205 2,68-34-1,-18-35 0,1-17 17,0 0-18,-69-35 3,-34-67-2,-17-87 0,0 0 0,34 1 0,17 68 0,18-86 0,-18-51 1,35 51 0,51-34-2,0 68 1,-35-50 1,35 119-1,0-69 0,0 35 2,0 68-2,0 35 0,0-34-1,0 33 2,0 18 19,17-17-18,1 34-4,33-17 2,52 17 1,-35 0 0,70 0-1,16 34 0,-17 35 0,0 68 0,-85 0 0,68 17 2,-34 35 2,-35 34-8,35 51 5,17-17 0,17-17-4,-17-51 6,17 34-6,-86-137 6,120 68-4,-119-120 2,33 0-2,-33-16 1,-1 33 1,-17-51 28,-17-51-30,0-52 1,0 0 1,0-69 0,0 35-1,0 17-1,0-17 2,0 86-2,0-52 2,0 51 0,0-51 0,-51 35-2,51 34 7,-17-35-11,-1 35 6,1-35-2,17-34 2,0 52-3,0-1 3,0-51-2,0 69 4,0 0-6,0-18 6,0 70 47,0 50-50,17 121 0,35 137 1,51-52 0,-18-17-1,-33-17-1,68 120 2,-34-17-1,120 69 0,-18-1 3,18-16 0,68 16-7,-102-119 4,137 102 0,-86-137 0,34 0 0,-69-51 1,18-17-1,-86-121 0,-68-33 1,68 50-2,-34 18 2,34 17-1,-52-51 2,35 51-3,-69-103 1,52 52 1,-17-52-1,-35 0 0,0-17 0,-16 0-1,16 0 1,0 0 1,0-86 2,1-17-4,-18-85 2,-17 50-2,51-33 1,-51 17 0,35-52 0,16 69 2,1-86-3,-35-17 1,17 34 0,18-51 1,33 51-1,1-85 0,17 85 2,-17-51-2,-69 51-1,69-17 2,-1 17-2,-50 138 2,-18 16-1,-17 18-1,0 68 53,51 103-51,-51 138-2,0-70 2,0 173-1,0 33 0,0 155 1,0 0 0,0 68-1,35 1 0,16-309 0,18-52 0,-1-68-1,18-86 3,-52-69-1,18 1-1,-18-18 0,-17 0 0,-17-17 4,17 0-4,0-17 39,1 0-35,16 0-5,17 0 2,35-68-1,68-121 1,-33-102-1,84-1 0,1 35-1,86-137 3,-35 136-2,155-119 0,-189 120 1,137-103-2,-103 137 1,-51 52 1,17-18 0,68-51 0,-33 34-2,33 69 1,-51 17 2,-51 51-1,-1 18-3,-50 17 4,-121 16-5,17 18 6,0 103 33,-16 69-36,16 51 0,-17-52 1,35 18-3,-52 17 3,0-1-2,34 1 2,-34-34 0,0-1 0,0-34-1,0-85-1,-34 33 2,16-50-1,1 33 0,-17-16 4,17-35-4,0-17-1,-1 0 42,1 0 11,-17-17-44,-52 0-8,-68-69 0,17 69 1</inkml:trace>
    </iact:actionData>
  </iact:action>
  <iact:action type="add" startTime="51839">
    <iact:property name="dataType"/>
    <iact:actionData xml:id="d13">
      <inkml:trace xmlns:inkml="http://www.w3.org/2003/InkML" xml:id="stk7" contextRef="#ctx0" brushRef="#br0">9725 8968 0,'0'17'20,"17"18"-12,0-18 32,0 17-33,35-17 9,51 18-4,-18 33 5,156 18-1,50 51 1,104-17 0,50 103 0,121 17-1,429 103 1,223 86 0,-309-155-1,-172-34 1,-171 0 0,-137-51-1,51 34 1,-188-103 0,51 51-1,-189-17 1,1 1 0,-18 85-1,34-52 1,-51-68 0,-68-51 0,154 102-1,-86-68 1,0 0-1,-52-68 1,69 33 0,-102-68 0,51 103-1,154 34 1,-120-68-1,-17-18 1,68 35 0,18-18 0,17-16-1,-52-18 1,-68 1 0,-69-35 0,17 17-1,-17 0-13,18-17 0,-1 0 22,0 0-17,0 0 8,-16 0-6,16 0-2,17 0 0,-16 0-1,-18 0 3,0 0 198,-34 0-138,-17-17-51,16-35-7,1 18 0,-17 0 4</inkml:trace>
    </iact:actionData>
  </iact:action>
  <iact:action type="add" startTime="53266">
    <iact:property name="dataType"/>
    <iact:actionData xml:id="d14">
      <inkml:trace xmlns:inkml="http://www.w3.org/2003/InkML" xml:id="stk8" contextRef="#ctx0" brushRef="#br0">20821 13958 0,'0'51'74,"0"-34"-65,17 18 0,-17-1-2,18 17 6,33 1 4,-17-1-1,-34-33 1,-17-18 128,0 0-130,0 0-4,0 0 2,-35 0 4,-33 34-1,16-17-13,-51 17 5,51 35-1,-17-1 4,-85-16-4,137-35 2,17 0-2,-1-17 1,1 0 0,0 34 169</inkml:trace>
    </iact:actionData>
  </iact:action>
  <iact:action type="add" startTime="57885">
    <iact:property name="dataType"/>
    <iact:actionData xml:id="d15">
      <inkml:trace xmlns:inkml="http://www.w3.org/2003/InkML" xml:id="stk9" contextRef="#ctx0" brushRef="#br0">18472 15227 0,'-18'0'134,"-16"0"-119,-17 51-13,-86-51 13,-138 0 3,-171 0-2,-34 0 0,-69 0 2,103 0-2,103 0 1,35 0-1,85-17 1,-35-34 1,121 16-2,-103-85 1,-86 52 0,-171-155-1,-1 51 0,1-33 1,120-1 0,205 51 0,18 18-1,34 17 1,51-17-1,1 17 1,16-103 0,-34 35 0,52-53 0,-35 19 0,1 33-1,16-34 1,-16-68-1,-104 16 0,-33 1 1,-1-18 0,17 52 0,52 86 0,51-52-1,-34 0 1,86 121-1,-18-35 1,1 34-1,17 17 2,16-16-2,18 50 1,-17-33-1,-17 51 111,0 17-83,16 0-15,1 0-12,-17 0-15,-35 0 14,18 0 0,0 0 1,-18 34 0,52-17-1</inkml:trace>
    </iact:actionData>
  </iact:action>
  <iact:action type="add" startTime="60109">
    <iact:property name="dataType"/>
    <iact:actionData xml:id="d16">
      <inkml:trace xmlns:inkml="http://www.w3.org/2003/InkML" xml:id="stk10" contextRef="#ctx0" brushRef="#br0">9793 9603 0,'0'-18'121,"0"87"-30,0 51-83,-17 34 1,17 121 8,0 102-1,0 35 1,137 50 0,52-84 0,51-35 1,18-86 1,119 0-5,52-34 2,51 0 0,17-52 1,52-68 0,17 17 0,17-68-1,137 68 1,-51-17 0,-189-103-1,-34 85 1,-51-50 4,-327-18-8,138 17 4,-103 0-2,-51-34 1,33 17 1,87 1 0,-52-1-1,51 0 1,-16 34 0,102 18-1,-137-69 1,17 17 0,-17-17-1,-17 0 1,-17 0 0,-35 0 0,-16 0 58,-18 17-67,0-17 8,0 17 54,-34-17-40,0 0-18,-17 0 4,16 0-8,1 0 7</inkml:trace>
    </iact:actionData>
  </iact:action>
  <iact:action type="add" startTime="61363">
    <iact:property name="dataType"/>
    <iact:actionData xml:id="d17">
      <inkml:trace xmlns:inkml="http://www.w3.org/2003/InkML" xml:id="stk11" contextRef="#ctx0" brushRef="#br0">18437 14009 0,'17'17'122,"35"18"-114,-52-18 0,34 17-1,18 18 8,-18-1 3,-17-34-3,0 18 2,18-18-1,-53-17 234,1 0-243,0 0 4,-86 51 6,-34-17 0,34 35-1,0 0 1,-51-18 0,120-51-1,16 17 180</inkml:trace>
    </iact:actionData>
  </iact:action>
  <iact:action type="add" startTime="63643">
    <iact:property name="dataType"/>
    <iact:actionData xml:id="d18">
      <inkml:trace xmlns:inkml="http://www.w3.org/2003/InkML" xml:id="stk12" contextRef="#ctx0" brushRef="#br0">22056 10769 0,'0'0'1,"-120"171"15,-17 18-15,-86 171 15,-52 51 0,87-119 1,-87 102-1,-50 206 0,-430 515 1,-154 51-14,120-275 12,326-359 2,240-309-1,137-86 1,86-120-1,-17-17 179,34-17-100,-17-17 57,0-1-144,0 18 0</inkml:trace>
    </iact:actionData>
  </iact:action>
  <iact:action type="remove" startTime="66589">
    <iact:property name="style" value="instant"/>
    <iact:actionData xml:id="d19" ref="#d15"/>
  </iact:action>
  <iact:action type="remove" startTime="66623">
    <iact:property name="style" value="instant"/>
    <iact:actionData xml:id="d20" ref="#d13"/>
  </iact:action>
  <iact:action type="remove" startTime="66941">
    <iact:property name="style" value="instant"/>
    <iact:actionData xml:id="d21" ref="#d18"/>
  </iact:action>
  <iact:action type="remove" startTime="67046">
    <iact:property name="style" value="instant"/>
    <iact:actionData xml:id="d22" ref="#d14"/>
  </iact:action>
  <iact:action type="remove" startTime="67434">
    <iact:property name="style" value="instant"/>
    <iact:actionData xml:id="d23" ref="#d17"/>
  </iact:action>
  <iact:action type="remove" startTime="67457">
    <iact:property name="style" value="instant"/>
    <iact:actionData xml:id="d24" ref="#d16"/>
  </iact:action>
  <iact:action type="add" startTime="66476">
    <iact:property name="dataType" value="strokeEraser"/>
    <iact:actionData xml:id="d25">
      <inkml:trace xmlns:inkml="http://www.w3.org/2003/InkML" xml:id="stk13" contextRef="#ctx0" brushRef="#br1">34267 20062 0,'-17'0'7,"34"0"42,51-103-41,35-52 0,52-67 0,51-70 2,-35 1-2,-34 51-1,35-52 9,34-188-10,85 68-2,-34-119 3,69 85 16,-51-86-13,-18 172-9,-51 69 7,0 17-5,-18 16 2,-16 35 4,-87 35 0,18 34-1,-34 33-1,-35 53 2,35 16-1,-35 1 0,-17 34 0,0 17 0,1-17-1,-1 0 46,17 17-45,0-18 0,-17 18 55,-17 138-57,0 67 4,-120 87-1,0 16-2,69-102 2,-138 120-1,18-34-1,34 33 6,17-16-9,-18-18 6,53-50-3,-1-19 2,69-50 0,17-1-2,0-102 1,0 0 3,34-35-5,0-17 3,18-17 16,-35 0 17,17 0-35,35-86 1,-35 52 2,35-103-3,-18 85 2,52-102-2,-34 68 1,-18-34 1,35 17-2,0-17 2,-52 86 0,52-52 0,-69 35-1,0 34 1,0-18 3,0 1-7,18-52 3,33 35-3,-51 17 6,18-52-4,16 52 2,-34 16-2,-51 104 57,-35 34-51,-34 35-7,-34 67 3,-51-50-4,-35-69 2,0-17 4,-86-1-5,34-33 2,35-52 2,-103 0-1,0 0-3,-120 0 6,86 0-7,68 0 10,103 34 0,69-17 1,34 0-11,35 52 158,51-18-155,-18 52-1,-16-17 1,34-35 0,17-16 1,-17-1-1,-1-17 19,1-17-17,-51 0-1,-1 0-1,-68 0 1,-35-86-3,-154 35 2,-17-18 1,103 18-2,-154-35 4,-275 0-3,17 18 0,-68 16 0,-18-16 0,293 34 0,84-1-1,104 18 3,51-17-1,121 0-2,-1-35 1,34 18 0,35 51 2,0-18-1,0 1-3,0 17 2,0 0 3,17-17-2,-35 17 2,18 0-2,0-17-1,0 17 0,-17-34 0,-1 34 17,18 0 26,17 17-44,0 51 2,17 70-1,69-70-1,68 86 1,35-51 0,0-17 0,-121-86 0,52 17 2,-17-17-2,-68 0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2BD67-CB84-4533-9095-EB8F85F272B0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0B23D-11FE-4E36-A513-24147D0DB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9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1496F-8C36-4CBE-B987-96A28394683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0B4E1-D360-4981-BDA0-5733B0365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D983A4-4F9B-497E-8FFB-D1719D2C3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ABCD-729A-4329-8EC2-3B0C8B0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88AF8-3B98-4E73-A24E-6E2E0A47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D766D-0D2F-428D-BA1D-B2194825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7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2E87-C6D4-4A6C-83FE-A4669DF3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51DC98-0338-4140-AA7A-C9998DA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BF723-5B0A-4794-8357-9D52BCC5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E5ACB-64C5-46AA-AD51-7CC7479A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8C7A7-62FB-43BD-AE91-445AD4B8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5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0AFB51-C730-4970-BDE7-E6393BBE0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0CB86-D8F5-4B71-A06B-82614A8BD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AB739-1EC2-49AD-BE31-A483A6C3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73702-989F-4E73-9B03-29F6FAC3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4CB9A-1325-48F1-B79F-5E631B79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7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762001" y="714376"/>
            <a:ext cx="1333500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3" name="타원 2"/>
          <p:cNvSpPr/>
          <p:nvPr userDrawn="1"/>
        </p:nvSpPr>
        <p:spPr>
          <a:xfrm>
            <a:off x="857251" y="785813"/>
            <a:ext cx="1217083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4" name="타원 3"/>
          <p:cNvSpPr/>
          <p:nvPr userDrawn="1"/>
        </p:nvSpPr>
        <p:spPr>
          <a:xfrm>
            <a:off x="952500" y="857250"/>
            <a:ext cx="1100667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69056" y="1616869"/>
            <a:ext cx="1100138" cy="123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6089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1284817" y="568855"/>
            <a:ext cx="28575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1" y="0"/>
            <a:ext cx="1428751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428751" y="427039"/>
            <a:ext cx="107632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2190751" y="987425"/>
            <a:ext cx="46733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ko-KR" sz="4000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4000" dirty="0">
                <a:latin typeface="HY동녘M" pitchFamily="18" charset="-127"/>
                <a:ea typeface="HY동녘M" pitchFamily="18" charset="-127"/>
              </a:rPr>
              <a:t>주차</a:t>
            </a:r>
            <a:r>
              <a:rPr lang="en-US" altLang="ko-KR" sz="4000" dirty="0">
                <a:latin typeface="HY동녘M" pitchFamily="18" charset="-127"/>
                <a:ea typeface="HY동녘M" pitchFamily="18" charset="-127"/>
              </a:rPr>
              <a:t>-2</a:t>
            </a:r>
            <a:r>
              <a:rPr lang="ko-KR" altLang="en-US" sz="4000" dirty="0">
                <a:latin typeface="HY동녘M" pitchFamily="18" charset="-127"/>
                <a:ea typeface="HY동녘M" pitchFamily="18" charset="-127"/>
              </a:rPr>
              <a:t>차시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10490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2" name="직사각형 11"/>
          <p:cNvSpPr/>
          <p:nvPr userDrawn="1"/>
        </p:nvSpPr>
        <p:spPr>
          <a:xfrm>
            <a:off x="113347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3" name="직사각형 12"/>
          <p:cNvSpPr/>
          <p:nvPr userDrawn="1"/>
        </p:nvSpPr>
        <p:spPr>
          <a:xfrm>
            <a:off x="116205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14" name="직사각형 13"/>
          <p:cNvSpPr/>
          <p:nvPr userDrawn="1"/>
        </p:nvSpPr>
        <p:spPr>
          <a:xfrm>
            <a:off x="107632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9"/>
            <a:ext cx="1219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85751" y="6427789"/>
            <a:ext cx="1171574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739900" y="1643064"/>
            <a:ext cx="1940984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871133" y="1679575"/>
            <a:ext cx="193886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62000" y="2114550"/>
            <a:ext cx="1143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99060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1" name="직사각형 20"/>
          <p:cNvSpPr/>
          <p:nvPr userDrawn="1"/>
        </p:nvSpPr>
        <p:spPr>
          <a:xfrm>
            <a:off x="101917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2" name="직사각형 21"/>
          <p:cNvSpPr/>
          <p:nvPr userDrawn="1"/>
        </p:nvSpPr>
        <p:spPr>
          <a:xfrm>
            <a:off x="10477501" y="428626"/>
            <a:ext cx="285751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3" name="직사각형 22"/>
          <p:cNvSpPr/>
          <p:nvPr userDrawn="1"/>
        </p:nvSpPr>
        <p:spPr>
          <a:xfrm>
            <a:off x="9620251" y="214313"/>
            <a:ext cx="285749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8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818218" y="2413000"/>
            <a:ext cx="7810500" cy="4762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2400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dirty="0">
                <a:latin typeface="HY동녘M" pitchFamily="18" charset="-127"/>
                <a:ea typeface="HY동녘M" pitchFamily="18" charset="-127"/>
              </a:rPr>
              <a:t>3 </a:t>
            </a:r>
            <a:r>
              <a:rPr lang="ko-KR" altLang="en-US" sz="2400" dirty="0">
                <a:latin typeface="HY동녘M" pitchFamily="18" charset="-127"/>
                <a:ea typeface="HY동녘M" pitchFamily="18" charset="-127"/>
              </a:rPr>
              <a:t>장 연결 리스트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6532D58D-C2A9-4BB7-9C62-5A66139E205C}"/>
              </a:ext>
            </a:extLst>
          </p:cNvPr>
          <p:cNvSpPr txBox="1"/>
          <p:nvPr userDrawn="1"/>
        </p:nvSpPr>
        <p:spPr bwMode="auto">
          <a:xfrm>
            <a:off x="1955801" y="3077369"/>
            <a:ext cx="5856287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ko-KR" sz="1600" b="0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sz="1600" b="0" dirty="0">
                <a:solidFill>
                  <a:sysClr val="windowText" lastClr="000000"/>
                </a:solidFill>
                <a:latin typeface="한양신명조"/>
              </a:rPr>
              <a:t>단순 연결 자료구조의 원리</a:t>
            </a:r>
          </a:p>
        </p:txBody>
      </p:sp>
    </p:spTree>
    <p:extLst>
      <p:ext uri="{BB962C8B-B14F-4D97-AF65-F5344CB8AC3E}">
        <p14:creationId xmlns:p14="http://schemas.microsoft.com/office/powerpoint/2010/main" val="228494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379B4-A758-4E9E-A942-616254A1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94AD7-AFCF-4E66-BCDB-DA19BE3B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09E15-64C1-4136-A2F2-83C2319D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ADCDD-3919-4776-B678-F51A2C86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8B1CB-4AA3-41DA-8021-2493EE7E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9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DA3F9-1BC5-48D4-8F8C-8508FB84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9221-98A3-4CC8-A821-466FF9B5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963B1-B227-4144-9A0A-35D85DEF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1B5BB-5978-4520-B59A-D28DFC0A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E8EF2-8465-4652-9116-359FC816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7EFB-DB77-47DE-9305-13BD0FDA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650BC-27F1-4ACD-86B6-AC3F564C3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6944E-BA69-4B4F-AA70-7972AFF99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34BFD-C00C-4C6B-B4B9-AE7F851B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C30A8-034F-45A1-B600-8BE38A22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B28D6-2E97-4B89-B26B-B01B5A5E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3D07-FF76-41F2-BED3-8BE138DA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C7C2A-C254-47D0-808A-0C357DF3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C3584-E036-4F54-8B24-B457AA04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7734F-FEA6-4804-B132-EAFCAB70C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A71CDB-2572-43C9-AAA3-6DD4CCEB0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38FB17-A8DC-4F39-94C1-091AF65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B4A2F-C615-4F30-B3B1-523A102D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6B05C-8DC4-46F8-B4F8-0908E88B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B2B24-28EA-4CA4-BA62-3295E7D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909F2-18FC-4579-BA5B-53984113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E54C83-0089-4EA1-B5B5-1EB616FF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72BDFA-94E7-46B0-90DD-94C2F80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6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9CE0F8-BF5B-4BAF-99AB-6AE9A68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2309AA-65C9-444F-AF8D-11875E8A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4E6DC-D3B6-49BE-ACC4-C453B17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5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C432-FEFB-485B-A24C-0DA20848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7EFAC-1E2A-45A9-A496-A556B0EB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3DC4D-B84A-4689-9D82-F8FE175A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19E28-5D94-4646-9E18-169AF0FD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34E3A-724E-4082-8305-701C455B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3DF40-4E33-4585-925A-C5DEC024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23A0B-5D77-4F80-8E92-779826D5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163B71-AE19-49EB-9CBD-954B495B2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011B37-DB99-4A04-A237-811FDF97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CEFE7-C460-40C2-B9D1-FCF38B24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C2EEB-84B4-41C2-A86C-39B88BD8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29FD2-6ACA-4EC8-868F-BB7EF3BD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3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41BCA1-5B73-4C2D-A24F-B1AFFD54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D15E7-B6ED-4810-902F-AA9B9686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5318-180B-4A2B-9E1F-B58E46AB7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0464-BEF0-4D4F-A813-B35D3E9CC142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EA0FF-902B-4039-8F46-92FF4268F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A5042-8F40-45B8-B8E3-BD64A93EC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FCD1-1601-49E8-965E-B75E6093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4.emf"/><Relationship Id="rId4" Type="http://schemas.openxmlformats.org/officeDocument/2006/relationships/customXml" Target="../ink/ink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5.emf"/><Relationship Id="rId4" Type="http://schemas.openxmlformats.org/officeDocument/2006/relationships/customXml" Target="../ink/ink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6.emf"/><Relationship Id="rId4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3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20"/>
    </mc:Choice>
    <mc:Fallback xmlns="">
      <p:transition spd="slow" advTm="1743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85C61E2-5CCD-46A4-8658-A8EB9CDF910C}"/>
              </a:ext>
            </a:extLst>
          </p:cNvPr>
          <p:cNvGrpSpPr/>
          <p:nvPr/>
        </p:nvGrpSpPr>
        <p:grpSpPr>
          <a:xfrm>
            <a:off x="2768620" y="2338048"/>
            <a:ext cx="5858361" cy="1281277"/>
            <a:chOff x="723264" y="871058"/>
            <a:chExt cx="5455263" cy="102040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5140FF2-2557-4047-8B50-AED67046FEC4}"/>
                </a:ext>
              </a:extLst>
            </p:cNvPr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3E2CB21-82B8-4EA7-8D9F-ED21614594F7}"/>
                  </a:ext>
                </a:extLst>
              </p:cNvPr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FAB8A56-A2C2-4E04-9D55-82C7B771A093}"/>
                  </a:ext>
                </a:extLst>
              </p:cNvPr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6636227-D40A-408B-BCC4-DB76DFD77F52}"/>
                </a:ext>
              </a:extLst>
            </p:cNvPr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9061FE3-EC4E-4EA0-9B68-DFF8F0FCB21B}"/>
                  </a:ext>
                </a:extLst>
              </p:cNvPr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557EA17-695A-4882-B73A-F31BFC36C29D}"/>
                  </a:ext>
                </a:extLst>
              </p:cNvPr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09EFE9D-6D30-4B5F-8BC0-5AF02A4B09FA}"/>
                </a:ext>
              </a:extLst>
            </p:cNvPr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CAF4A47-CB47-4D26-BE5F-FA1FCEDE7B8C}"/>
                  </a:ext>
                </a:extLst>
              </p:cNvPr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862BE9B-9F12-4CD4-92E1-7DBFBACED1DD}"/>
                  </a:ext>
                </a:extLst>
              </p:cNvPr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54B52F4-B230-45C7-ABDF-C18ECD8A549B}"/>
                </a:ext>
              </a:extLst>
            </p:cNvPr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A7575CD-D196-4C86-B5C1-E384E3AAD87A}"/>
                </a:ext>
              </a:extLst>
            </p:cNvPr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FD4E49-9284-453E-9302-69819AE4769D}"/>
                </a:ext>
              </a:extLst>
            </p:cNvPr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CDC8E83-834A-41FC-9311-07C0DC4AC551}"/>
                </a:ext>
              </a:extLst>
            </p:cNvPr>
            <p:cNvCxnSpPr/>
            <p:nvPr/>
          </p:nvCxnSpPr>
          <p:spPr>
            <a:xfrm flipV="1">
              <a:off x="1301150" y="1620575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34A5E2-63D2-44AF-ABF9-71238C9203B1}"/>
                </a:ext>
              </a:extLst>
            </p:cNvPr>
            <p:cNvSpPr txBox="1"/>
            <p:nvPr/>
          </p:nvSpPr>
          <p:spPr>
            <a:xfrm>
              <a:off x="723264" y="1484725"/>
              <a:ext cx="370490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6DA2D4-855E-4D85-9146-FA6B94895EDC}"/>
                </a:ext>
              </a:extLst>
            </p:cNvPr>
            <p:cNvSpPr txBox="1"/>
            <p:nvPr/>
          </p:nvSpPr>
          <p:spPr>
            <a:xfrm>
              <a:off x="1720388" y="1158712"/>
              <a:ext cx="457067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E099A1-C480-4242-BB30-B833668A9789}"/>
                </a:ext>
              </a:extLst>
            </p:cNvPr>
            <p:cNvSpPr txBox="1"/>
            <p:nvPr/>
          </p:nvSpPr>
          <p:spPr>
            <a:xfrm>
              <a:off x="2194021" y="1166077"/>
              <a:ext cx="400344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E0446-1C65-4286-B91A-ADC2C9AA8B8F}"/>
                </a:ext>
              </a:extLst>
            </p:cNvPr>
            <p:cNvSpPr txBox="1"/>
            <p:nvPr/>
          </p:nvSpPr>
          <p:spPr>
            <a:xfrm>
              <a:off x="5728925" y="1482075"/>
              <a:ext cx="449602" cy="245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null</a:t>
              </a:r>
              <a:endParaRPr lang="ko-KR" altLang="en-US" sz="14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ED84D92-8BD8-4798-8785-6A1A1451A487}"/>
                </a:ext>
              </a:extLst>
            </p:cNvPr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751B34D-E09D-4C41-B311-BE60FA6BABA5}"/>
                  </a:ext>
                </a:extLst>
              </p:cNvPr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809AA3D-855D-4FD7-BD28-85FCEE8B2228}"/>
                  </a:ext>
                </a:extLst>
              </p:cNvPr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38A868-45B4-4498-BCDE-3B631857BFF2}"/>
                </a:ext>
              </a:extLst>
            </p:cNvPr>
            <p:cNvSpPr txBox="1"/>
            <p:nvPr/>
          </p:nvSpPr>
          <p:spPr>
            <a:xfrm>
              <a:off x="1350198" y="878003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A837532-7D40-4EEA-AE06-A5792686A28E}"/>
                </a:ext>
              </a:extLst>
            </p:cNvPr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FA438-289D-452C-B34C-C312D73F3B82}"/>
                </a:ext>
              </a:extLst>
            </p:cNvPr>
            <p:cNvSpPr txBox="1"/>
            <p:nvPr/>
          </p:nvSpPr>
          <p:spPr>
            <a:xfrm>
              <a:off x="2520987" y="871058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6485F4A-1843-4047-BF00-89DD8B176E5B}"/>
                </a:ext>
              </a:extLst>
            </p:cNvPr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152D1D-2B62-433A-9A5D-6475DC02E94A}"/>
                </a:ext>
              </a:extLst>
            </p:cNvPr>
            <p:cNvSpPr txBox="1"/>
            <p:nvPr/>
          </p:nvSpPr>
          <p:spPr>
            <a:xfrm>
              <a:off x="3718409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7F8778A-0C7A-41E4-B4DF-391DDC030FB9}"/>
                </a:ext>
              </a:extLst>
            </p:cNvPr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DC7DD5-504C-470A-B2E5-C637A97BCF3C}"/>
                </a:ext>
              </a:extLst>
            </p:cNvPr>
            <p:cNvSpPr txBox="1"/>
            <p:nvPr/>
          </p:nvSpPr>
          <p:spPr>
            <a:xfrm>
              <a:off x="4888804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EAB13D1-851D-43B3-84B7-4DE4B22687BB}"/>
                </a:ext>
              </a:extLst>
            </p:cNvPr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42DEB9D-AA61-4DF3-9496-106381633484}"/>
                </a:ext>
              </a:extLst>
            </p:cNvPr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A4DBFC0-A94B-4B02-B26E-365D84AC2EA1}"/>
              </a:ext>
            </a:extLst>
          </p:cNvPr>
          <p:cNvSpPr txBox="1"/>
          <p:nvPr/>
        </p:nvSpPr>
        <p:spPr>
          <a:xfrm>
            <a:off x="3170866" y="2733526"/>
            <a:ext cx="43668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590A602-D971-4A6C-AA33-FB9DA48DFD4F}"/>
              </a:ext>
            </a:extLst>
          </p:cNvPr>
          <p:cNvGrpSpPr/>
          <p:nvPr/>
        </p:nvGrpSpPr>
        <p:grpSpPr>
          <a:xfrm>
            <a:off x="4561652" y="3589279"/>
            <a:ext cx="1040712" cy="927808"/>
            <a:chOff x="1041522" y="1469113"/>
            <a:chExt cx="1040712" cy="927808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6857427-F4DB-41AF-BE03-ABFDA78B4F05}"/>
                </a:ext>
              </a:extLst>
            </p:cNvPr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EA93598-D6B9-4E1C-93ED-16DCB263886A}"/>
                </a:ext>
              </a:extLst>
            </p:cNvPr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B4E0B98-1AA2-41F1-8654-AC4454A162EA}"/>
                  </a:ext>
                </a:extLst>
              </p:cNvPr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5B2742B-E51C-43D2-B6FE-3B3766C2189C}"/>
                    </a:ext>
                  </a:extLst>
                </p:cNvPr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26E680E-7490-42F1-B3DD-7643C5BFBE5B}"/>
                    </a:ext>
                  </a:extLst>
                </p:cNvPr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22368B-A7D4-4130-92B5-9CA347ED209E}"/>
                  </a:ext>
                </a:extLst>
              </p:cNvPr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sp>
        <p:nvSpPr>
          <p:cNvPr id="42" name="Rectangle 3">
            <a:extLst>
              <a:ext uri="{FF2B5EF4-FFF2-40B4-BE49-F238E27FC236}">
                <a16:creationId xmlns:a16="http://schemas.microsoft.com/office/drawing/2014/main" id="{0E4E5716-2434-472E-A472-1A4DF7C3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2FAAE1-EE86-4377-B2BF-8903E4FCD581}"/>
              </a:ext>
            </a:extLst>
          </p:cNvPr>
          <p:cNvSpPr/>
          <p:nvPr/>
        </p:nvSpPr>
        <p:spPr>
          <a:xfrm>
            <a:off x="2153600" y="154157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SzPct val="200000"/>
              <a:defRPr/>
            </a:pP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단순 연결 리스트의 노드 삭제</a:t>
            </a: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1EF228A-AC23-4C4F-82EA-0E009E10556F}"/>
                  </a:ext>
                </a:extLst>
              </p14:cNvPr>
              <p14:cNvContentPartPr/>
              <p14:nvPr/>
            </p14:nvContentPartPr>
            <p14:xfrm>
              <a:off x="4451400" y="1854360"/>
              <a:ext cx="3283200" cy="3467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1EF228A-AC23-4C4F-82EA-0E009E1055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2040" y="1845000"/>
                <a:ext cx="3301920" cy="3485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514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118"/>
    </mc:Choice>
    <mc:Fallback xmlns="">
      <p:transition spd="slow" advTm="270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12952" y="1268414"/>
            <a:ext cx="813593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SzPct val="200000"/>
              <a:defRPr/>
            </a:pPr>
            <a:r>
              <a:rPr lang="ko-KR" altLang="en-US" sz="2400" kern="0" dirty="0">
                <a:latin typeface="굴림체" pitchFamily="49" charset="-127"/>
                <a:ea typeface="굴림체" pitchFamily="49" charset="-127"/>
              </a:rPr>
              <a:t>단순 연결 리스트의 </a:t>
            </a:r>
            <a:r>
              <a:rPr lang="ko-KR" altLang="en-US" sz="2400" kern="0" dirty="0" err="1">
                <a:latin typeface="굴림체" pitchFamily="49" charset="-127"/>
                <a:ea typeface="굴림체" pitchFamily="49" charset="-127"/>
              </a:rPr>
              <a:t>노드</a:t>
            </a:r>
            <a:r>
              <a:rPr lang="ko-KR" altLang="en-US" sz="2400" kern="0" dirty="0">
                <a:latin typeface="굴림체" pitchFamily="49" charset="-127"/>
                <a:ea typeface="굴림체" pitchFamily="49" charset="-127"/>
              </a:rPr>
              <a:t> 삭제</a:t>
            </a:r>
            <a:endParaRPr lang="en-US" altLang="ko-KR" sz="2400" kern="0" dirty="0">
              <a:latin typeface="굴림체" pitchFamily="49" charset="-127"/>
              <a:ea typeface="굴림체" pitchFamily="49" charset="-127"/>
            </a:endParaRPr>
          </a:p>
          <a:p>
            <a:pPr marL="838200" lvl="1" indent="-381000">
              <a:defRPr/>
            </a:pPr>
            <a:r>
              <a:rPr lang="ko-KR" altLang="en-US" dirty="0"/>
              <a:t>① </a:t>
            </a:r>
            <a:r>
              <a:rPr lang="en-US" altLang="ko-KR" dirty="0"/>
              <a:t>list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값을 가지는 경우 </a:t>
            </a:r>
            <a:endParaRPr lang="en-US" altLang="ko-KR" dirty="0"/>
          </a:p>
          <a:p>
            <a:pPr marL="381000" indent="-381000">
              <a:defRPr/>
            </a:pPr>
            <a:r>
              <a:rPr lang="ko-KR" altLang="en-US" dirty="0"/>
              <a:t>      삭제 연산을 수행하기 위해서는 리스트에 하나 이상의 </a:t>
            </a:r>
            <a:r>
              <a:rPr lang="ko-KR" altLang="en-US" dirty="0" err="1"/>
              <a:t>노드가</a:t>
            </a:r>
            <a:r>
              <a:rPr lang="ko-KR" altLang="en-US" dirty="0"/>
              <a:t> 있어야 한다</a:t>
            </a:r>
            <a:r>
              <a:rPr lang="en-US" altLang="ko-KR" dirty="0"/>
              <a:t>.  </a:t>
            </a:r>
            <a:r>
              <a:rPr lang="ko-KR" altLang="en-US" dirty="0"/>
              <a:t>따라서 삭제 연산을 수행하기 위해서는 먼저 리스트 </a:t>
            </a:r>
            <a:r>
              <a:rPr lang="en-US" altLang="ko-KR" dirty="0"/>
              <a:t>list</a:t>
            </a:r>
            <a:r>
              <a:rPr lang="ko-KR" altLang="en-US" dirty="0"/>
              <a:t>가 공백 리스트 인지 아닌지를 검사하여 공백 리스트인 경우에는 에러 처리를 한다</a:t>
            </a:r>
            <a:r>
              <a:rPr lang="en-US" altLang="ko-KR" dirty="0"/>
              <a:t>. </a:t>
            </a:r>
          </a:p>
          <a:p>
            <a:pPr marL="838200" lvl="1" indent="-381000">
              <a:lnSpc>
                <a:spcPct val="110000"/>
              </a:lnSpc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838200" lvl="1" indent="-381000">
              <a:lnSpc>
                <a:spcPct val="110000"/>
              </a:lnSpc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838200" lvl="1" indent="-381000">
              <a:lnSpc>
                <a:spcPct val="110000"/>
              </a:lnSpc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838200" lvl="1" indent="-381000">
              <a:lnSpc>
                <a:spcPct val="110000"/>
              </a:lnSpc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838200" lvl="1" indent="-381000"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34821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37CAED50-67E1-4EBB-B1A1-C77BDC149149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72917" y="3341412"/>
            <a:ext cx="610679" cy="761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08935" y="35838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60086" y="35266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b="1" dirty="0"/>
              <a:t>∧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08934" y="4653136"/>
            <a:ext cx="288301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81000">
              <a:defRPr/>
            </a:pPr>
            <a:r>
              <a:rPr lang="en-US" altLang="ko-KR" dirty="0"/>
              <a:t>if (list = null) then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F83CAD8-93A9-454F-867D-965CE5C1820A}"/>
                  </a:ext>
                </a:extLst>
              </p14:cNvPr>
              <p14:cNvContentPartPr/>
              <p14:nvPr/>
            </p14:nvContentPartPr>
            <p14:xfrm>
              <a:off x="2305080" y="1682640"/>
              <a:ext cx="7785360" cy="1207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F83CAD8-93A9-454F-867D-965CE5C182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5720" y="1673280"/>
                <a:ext cx="7804080" cy="122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19"/>
    </mc:Choice>
    <mc:Fallback xmlns="">
      <p:transition spd="slow" advTm="534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92314" y="1268414"/>
            <a:ext cx="813593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SzPct val="200000"/>
              <a:defRPr/>
            </a:pPr>
            <a:r>
              <a:rPr lang="ko-KR" altLang="en-US" sz="2400" kern="0" dirty="0">
                <a:latin typeface="굴림체" pitchFamily="49" charset="-127"/>
                <a:ea typeface="굴림체" pitchFamily="49" charset="-127"/>
              </a:rPr>
              <a:t>단순 연결 리스트의 </a:t>
            </a:r>
            <a:r>
              <a:rPr lang="ko-KR" altLang="en-US" sz="2400" kern="0" dirty="0" err="1">
                <a:latin typeface="굴림체" pitchFamily="49" charset="-127"/>
                <a:ea typeface="굴림체" pitchFamily="49" charset="-127"/>
              </a:rPr>
              <a:t>노드</a:t>
            </a:r>
            <a:r>
              <a:rPr lang="ko-KR" altLang="en-US" sz="2400" kern="0" dirty="0">
                <a:latin typeface="굴림체" pitchFamily="49" charset="-127"/>
                <a:ea typeface="굴림체" pitchFamily="49" charset="-127"/>
              </a:rPr>
              <a:t> 삭제</a:t>
            </a:r>
            <a:endParaRPr lang="en-US" altLang="ko-KR" sz="2400" kern="0" dirty="0">
              <a:latin typeface="굴림체" pitchFamily="49" charset="-127"/>
              <a:ea typeface="굴림체" pitchFamily="49" charset="-127"/>
            </a:endParaRPr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defRPr/>
            </a:pPr>
            <a:endParaRPr lang="en-US" altLang="ko-KR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defRPr/>
            </a:pPr>
            <a:r>
              <a:rPr lang="ko-KR" altLang="en-US" dirty="0"/>
              <a:t>다음 그림과 같이 리스트 </a:t>
            </a:r>
            <a:r>
              <a:rPr lang="en-US" altLang="ko-KR" dirty="0"/>
              <a:t>List</a:t>
            </a:r>
            <a:r>
              <a:rPr lang="ko-KR" altLang="en-US" dirty="0"/>
              <a:t>가 공백 리스트가 아닌 경우 노드의 </a:t>
            </a:r>
            <a:endParaRPr lang="en-US" altLang="ko-KR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defRPr/>
            </a:pPr>
            <a:r>
              <a:rPr lang="ko-KR" altLang="en-US" dirty="0"/>
              <a:t>삭제 연산이 가능하다</a:t>
            </a:r>
            <a:r>
              <a:rPr lang="en-US" altLang="ko-KR" dirty="0"/>
              <a:t>.</a:t>
            </a:r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838200" lvl="1" indent="-381000">
              <a:lnSpc>
                <a:spcPct val="110000"/>
              </a:lnSpc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838200" lvl="1" indent="-381000"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34821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37CAED50-67E1-4EBB-B1A1-C77BDC149149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3344354" y="3321615"/>
            <a:ext cx="5858361" cy="1281277"/>
            <a:chOff x="723264" y="871058"/>
            <a:chExt cx="5455263" cy="1020407"/>
          </a:xfrm>
        </p:grpSpPr>
        <p:grpSp>
          <p:nvGrpSpPr>
            <p:cNvPr id="39" name="그룹 38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42" name="직선 화살표 연결선 41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V="1">
              <a:off x="1301150" y="1620575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23264" y="1484725"/>
              <a:ext cx="370490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20388" y="1158712"/>
              <a:ext cx="457067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94021" y="1166077"/>
              <a:ext cx="400344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28925" y="1482075"/>
              <a:ext cx="449602" cy="245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null</a:t>
              </a:r>
              <a:endParaRPr lang="ko-KR" altLang="en-US" sz="1400" dirty="0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350198" y="878003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20987" y="871058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718409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888804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746600" y="3717093"/>
            <a:ext cx="43668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69" name="그룹 68"/>
          <p:cNvGrpSpPr/>
          <p:nvPr/>
        </p:nvGrpSpPr>
        <p:grpSpPr>
          <a:xfrm>
            <a:off x="5137386" y="4572846"/>
            <a:ext cx="1040712" cy="927808"/>
            <a:chOff x="1041522" y="1469113"/>
            <a:chExt cx="1040712" cy="927808"/>
          </a:xfrm>
        </p:grpSpPr>
        <p:cxnSp>
          <p:nvCxnSpPr>
            <p:cNvPr id="70" name="직선 화살표 연결선 69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1956763" y="1816225"/>
            <a:ext cx="48217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50000"/>
              </a:lnSpc>
              <a:spcBef>
                <a:spcPct val="85000"/>
              </a:spcBef>
              <a:buFont typeface="Wingdings" pitchFamily="2" charset="2"/>
              <a:buChar char="Ø"/>
              <a:defRPr/>
            </a:pPr>
            <a:r>
              <a:rPr lang="ko-KR" altLang="en-US" dirty="0"/>
              <a:t>②</a:t>
            </a:r>
            <a:r>
              <a:rPr lang="en-US" altLang="ko-KR" dirty="0">
                <a:solidFill>
                  <a:prstClr val="black"/>
                </a:solidFill>
              </a:rPr>
              <a:t>list</a:t>
            </a:r>
            <a:r>
              <a:rPr lang="ko-KR" altLang="en-US" dirty="0">
                <a:solidFill>
                  <a:prstClr val="black"/>
                </a:solidFill>
              </a:rPr>
              <a:t>가 </a:t>
            </a:r>
            <a:r>
              <a:rPr lang="en-US" altLang="ko-KR" dirty="0">
                <a:solidFill>
                  <a:prstClr val="black"/>
                </a:solidFill>
              </a:rPr>
              <a:t>null</a:t>
            </a:r>
            <a:r>
              <a:rPr lang="ko-KR" altLang="en-US" dirty="0">
                <a:solidFill>
                  <a:prstClr val="black"/>
                </a:solidFill>
              </a:rPr>
              <a:t>값을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 가지지 않는 경우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8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57"/>
    </mc:Choice>
    <mc:Fallback xmlns="">
      <p:transition spd="slow" advTm="1920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92314" y="1268413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SzPct val="200000"/>
              <a:defRPr/>
            </a:pPr>
            <a:r>
              <a:rPr lang="ko-KR" altLang="en-US" sz="2400" kern="0" dirty="0">
                <a:latin typeface="굴림체" pitchFamily="49" charset="-127"/>
                <a:ea typeface="굴림체" pitchFamily="49" charset="-127"/>
              </a:rPr>
              <a:t>단순 연결 리스트의 </a:t>
            </a:r>
            <a:r>
              <a:rPr lang="ko-KR" altLang="en-US" sz="2400" kern="0" dirty="0" err="1">
                <a:latin typeface="굴림체" pitchFamily="49" charset="-127"/>
                <a:ea typeface="굴림체" pitchFamily="49" charset="-127"/>
              </a:rPr>
              <a:t>노드</a:t>
            </a:r>
            <a:r>
              <a:rPr lang="ko-KR" altLang="en-US" sz="2400" kern="0" dirty="0">
                <a:latin typeface="굴림체" pitchFamily="49" charset="-127"/>
                <a:ea typeface="굴림체" pitchFamily="49" charset="-127"/>
              </a:rPr>
              <a:t> 삭제</a:t>
            </a:r>
            <a:endParaRPr lang="en-US" altLang="ko-KR" sz="2400" kern="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  <a:defRPr/>
            </a:pPr>
            <a:r>
              <a:rPr lang="ko-KR" altLang="en-US" dirty="0"/>
              <a:t>  </a:t>
            </a:r>
            <a:r>
              <a:rPr lang="ko-KR" altLang="en-US" sz="1600" dirty="0"/>
              <a:t>②</a:t>
            </a:r>
            <a:r>
              <a:rPr lang="en-US" altLang="ko-KR" sz="1600" dirty="0"/>
              <a:t>-ⓐ</a:t>
            </a:r>
            <a:r>
              <a:rPr lang="ko-KR" altLang="en-US" sz="1600" dirty="0"/>
              <a:t>에서 포인터 변수 </a:t>
            </a:r>
            <a:r>
              <a:rPr lang="en-US" altLang="ko-KR" sz="1600" dirty="0"/>
              <a:t>old</a:t>
            </a:r>
            <a:r>
              <a:rPr lang="ko-KR" altLang="en-US" sz="1600" dirty="0"/>
              <a:t>는 삭제할 노드를 지시하여야 하므로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temp</a:t>
            </a:r>
            <a:r>
              <a:rPr lang="ko-KR" altLang="en-US" sz="1600" dirty="0"/>
              <a:t>의 링크 필드값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temp</a:t>
            </a:r>
            <a:r>
              <a:rPr lang="ko-KR" altLang="en-US" sz="1600" dirty="0"/>
              <a:t>의 다음 노드 주소를 포인터 변수 </a:t>
            </a:r>
            <a:r>
              <a:rPr lang="en-US" altLang="ko-KR" sz="1600" dirty="0"/>
              <a:t>old</a:t>
            </a:r>
            <a:r>
              <a:rPr lang="ko-KR" altLang="en-US" sz="1600" dirty="0"/>
              <a:t>에 저장하여 포인터 변수 </a:t>
            </a:r>
            <a:r>
              <a:rPr lang="en-US" altLang="ko-KR" sz="1600" dirty="0"/>
              <a:t>old</a:t>
            </a:r>
            <a:r>
              <a:rPr lang="ko-KR" altLang="en-US" sz="1600" dirty="0"/>
              <a:t>가 다음 노드를 가리키게 한다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/>
              <a:t> 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r>
              <a:rPr lang="ko-KR" altLang="en-US" sz="1600" dirty="0"/>
              <a:t>②</a:t>
            </a:r>
            <a:r>
              <a:rPr lang="en-US" altLang="ko-KR" sz="1600" dirty="0"/>
              <a:t>-ⓑ </a:t>
            </a:r>
            <a:r>
              <a:rPr lang="ko-KR" altLang="en-US" sz="1600" dirty="0"/>
              <a:t>만약 포인터 변수 </a:t>
            </a:r>
            <a:r>
              <a:rPr lang="en-US" altLang="ko-KR" sz="1600" dirty="0"/>
              <a:t>temp</a:t>
            </a:r>
            <a:r>
              <a:rPr lang="ko-KR" altLang="en-US" sz="1600" dirty="0"/>
              <a:t>가 리스트의 마지막 노드였다면 </a:t>
            </a:r>
            <a:r>
              <a:rPr lang="en-US" altLang="ko-KR" sz="1600" dirty="0" err="1"/>
              <a:t>temp.link</a:t>
            </a:r>
            <a:r>
              <a:rPr lang="ko-KR" altLang="en-US" sz="1600" dirty="0"/>
              <a:t>의 값은 </a:t>
            </a:r>
            <a:r>
              <a:rPr lang="en-US" altLang="ko-KR" sz="1600" dirty="0"/>
              <a:t>null</a:t>
            </a:r>
            <a:r>
              <a:rPr lang="ko-KR" altLang="en-US" sz="1600" dirty="0"/>
              <a:t>이므로 포인터 변수 </a:t>
            </a:r>
            <a:r>
              <a:rPr lang="en-US" altLang="ko-KR" sz="1600" dirty="0"/>
              <a:t>old</a:t>
            </a:r>
            <a:r>
              <a:rPr lang="ko-KR" altLang="en-US" sz="1600" dirty="0"/>
              <a:t>의 값은 </a:t>
            </a:r>
            <a:r>
              <a:rPr lang="en-US" altLang="ko-KR" sz="1600" dirty="0"/>
              <a:t>null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이것은 포인터 변수 </a:t>
            </a:r>
            <a:r>
              <a:rPr lang="en-US" altLang="ko-KR" sz="1600" dirty="0"/>
              <a:t>old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null</a:t>
            </a:r>
            <a:r>
              <a:rPr lang="ko-KR" altLang="en-US" sz="1600" dirty="0"/>
              <a:t>이라는 것은 노드 </a:t>
            </a:r>
            <a:r>
              <a:rPr lang="en-US" altLang="ko-KR" sz="1600" dirty="0"/>
              <a:t>temp </a:t>
            </a:r>
            <a:r>
              <a:rPr lang="ko-KR" altLang="en-US" sz="1600" dirty="0"/>
              <a:t>다음에 삭제할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없다는 의미 이므로 삭제 연산을 수행하지 못하고 </a:t>
            </a:r>
            <a:r>
              <a:rPr lang="en-US" altLang="ko-KR" sz="1600" dirty="0"/>
              <a:t>return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35845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78513777-3904-4376-82F8-55D544630B62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77527" y="5828952"/>
            <a:ext cx="288841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if (old = null) then return;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496711" y="2450329"/>
            <a:ext cx="5858361" cy="1281277"/>
            <a:chOff x="723264" y="871058"/>
            <a:chExt cx="5455263" cy="1020407"/>
          </a:xfrm>
        </p:grpSpPr>
        <p:grpSp>
          <p:nvGrpSpPr>
            <p:cNvPr id="55" name="그룹 54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1301150" y="1620575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3264" y="1484725"/>
              <a:ext cx="370490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0388" y="1158712"/>
              <a:ext cx="457067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94021" y="1166077"/>
              <a:ext cx="400344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28925" y="1482075"/>
              <a:ext cx="449602" cy="245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null</a:t>
              </a:r>
              <a:endParaRPr lang="ko-KR" altLang="en-US" sz="14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50198" y="878003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520987" y="871058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18409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88804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898957" y="2791385"/>
            <a:ext cx="43668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4235673" y="3719228"/>
            <a:ext cx="1040712" cy="927808"/>
            <a:chOff x="1041522" y="1469113"/>
            <a:chExt cx="1040712" cy="927808"/>
          </a:xfrm>
        </p:grpSpPr>
        <p:cxnSp>
          <p:nvCxnSpPr>
            <p:cNvPr id="86" name="직선 화살표 연결선 85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90" name="직사각형 89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5575644" y="3707647"/>
            <a:ext cx="1040712" cy="927808"/>
            <a:chOff x="1041522" y="1469113"/>
            <a:chExt cx="1040712" cy="927808"/>
          </a:xfrm>
        </p:grpSpPr>
        <p:cxnSp>
          <p:nvCxnSpPr>
            <p:cNvPr id="93" name="직선 화살표 연결선 92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262095" y="4238640"/>
                  <a:ext cx="417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old</a:t>
                  </a:r>
                  <a:endParaRPr lang="ko-KR" altLang="en-US" sz="1200" b="1" dirty="0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120</a:t>
                </a:r>
                <a:endParaRPr lang="ko-KR" altLang="en-US" sz="1000" b="1" dirty="0"/>
              </a:p>
            </p:txBody>
          </p:sp>
        </p:grpSp>
      </p:grpSp>
      <p:sp>
        <p:nvSpPr>
          <p:cNvPr id="99" name="직사각형 98"/>
          <p:cNvSpPr/>
          <p:nvPr/>
        </p:nvSpPr>
        <p:spPr>
          <a:xfrm>
            <a:off x="8113660" y="2392553"/>
            <a:ext cx="1857881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old ← </a:t>
            </a:r>
            <a:r>
              <a:rPr lang="en-US" altLang="ko-KR" dirty="0" err="1"/>
              <a:t>temp.link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6667370" y="4122228"/>
            <a:ext cx="1040712" cy="504056"/>
            <a:chOff x="1041522" y="1892865"/>
            <a:chExt cx="1040712" cy="504056"/>
          </a:xfrm>
        </p:grpSpPr>
        <p:grpSp>
          <p:nvGrpSpPr>
            <p:cNvPr id="101" name="그룹 100"/>
            <p:cNvGrpSpPr/>
            <p:nvPr/>
          </p:nvGrpSpPr>
          <p:grpSpPr>
            <a:xfrm>
              <a:off x="1041522" y="1892865"/>
              <a:ext cx="1040712" cy="504056"/>
              <a:chOff x="1262095" y="4125113"/>
              <a:chExt cx="1040712" cy="50405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809599" y="4125113"/>
                <a:ext cx="493208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262095" y="4238640"/>
                <a:ext cx="4171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/>
                  <a:t>old</a:t>
                </a:r>
                <a:endParaRPr lang="ko-KR" altLang="en-US" sz="1200" b="1" dirty="0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1669782" y="1975616"/>
              <a:ext cx="331695" cy="3385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600" b="1" dirty="0"/>
                <a:t>∧</a:t>
              </a:r>
              <a:endParaRPr lang="ko-KR" altLang="en-US" sz="1600" b="1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722596" y="382362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or</a:t>
            </a:r>
            <a:endParaRPr lang="ko-KR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1E96B36-B584-41D4-A49D-C75E38BD0B3F}"/>
                  </a:ext>
                </a:extLst>
              </p14:cNvPr>
              <p14:cNvContentPartPr/>
              <p14:nvPr/>
            </p14:nvContentPartPr>
            <p14:xfrm>
              <a:off x="2013120" y="1930320"/>
              <a:ext cx="8033040" cy="4102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1E96B36-B584-41D4-A49D-C75E38BD0B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3760" y="1920960"/>
                <a:ext cx="8051760" cy="4121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69"/>
    </mc:Choice>
    <mc:Fallback xmlns="">
      <p:transition spd="slow" advTm="170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9" grpId="0" animBg="1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92313" y="1268413"/>
            <a:ext cx="80645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SzPct val="200000"/>
              <a:defRPr/>
            </a:pPr>
            <a:r>
              <a:rPr lang="ko-KR" altLang="en-US" sz="1600" dirty="0"/>
              <a:t>②</a:t>
            </a:r>
            <a:r>
              <a:rPr lang="en-US" altLang="ko-KR" sz="1600" dirty="0"/>
              <a:t>-ⓒ </a:t>
            </a:r>
            <a:r>
              <a:rPr lang="ko-KR" altLang="en-US" sz="1600" dirty="0"/>
              <a:t>삭제할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old</a:t>
            </a:r>
            <a:r>
              <a:rPr lang="ko-KR" altLang="en-US" sz="1600" dirty="0"/>
              <a:t>의 링크 필드에 저장되어 있는 주소 값을 </a:t>
            </a:r>
            <a:r>
              <a:rPr lang="en-US" altLang="ko-KR" sz="1600" dirty="0"/>
              <a:t>temp</a:t>
            </a:r>
            <a:r>
              <a:rPr lang="ko-KR" altLang="en-US" sz="1600" dirty="0"/>
              <a:t>의 링크 필드에 저장함으로써 노드 </a:t>
            </a:r>
            <a:r>
              <a:rPr lang="en-US" altLang="ko-KR" sz="1600" dirty="0"/>
              <a:t>old</a:t>
            </a:r>
            <a:r>
              <a:rPr lang="ko-KR" altLang="en-US" sz="1600" dirty="0"/>
              <a:t>가 리스트에서 분리 되어 진다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algn="l">
              <a:buFont typeface="Wingdings" pitchFamily="2" charset="2"/>
              <a:buNone/>
              <a:defRPr/>
            </a:pPr>
            <a:r>
              <a:rPr lang="en-US" altLang="ko-KR" dirty="0"/>
              <a:t> </a:t>
            </a:r>
          </a:p>
          <a:p>
            <a:pPr algn="l">
              <a:buFont typeface="Wingdings" pitchFamily="2" charset="2"/>
              <a:buNone/>
              <a:defRPr/>
            </a:pPr>
            <a:endParaRPr lang="en-US" altLang="ko-KR" dirty="0"/>
          </a:p>
          <a:p>
            <a:pPr algn="l">
              <a:buFont typeface="Wingdings" pitchFamily="2" charset="2"/>
              <a:buNone/>
              <a:defRPr/>
            </a:pPr>
            <a:endParaRPr lang="en-US" altLang="ko-KR" dirty="0"/>
          </a:p>
          <a:p>
            <a:pPr algn="l">
              <a:buFont typeface="Wingdings" pitchFamily="2" charset="2"/>
              <a:buNone/>
              <a:defRPr/>
            </a:pPr>
            <a:endParaRPr lang="en-US" altLang="ko-KR" dirty="0"/>
          </a:p>
          <a:p>
            <a:pPr algn="l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endParaRPr lang="en-US" altLang="ko-KR" sz="1600" dirty="0"/>
          </a:p>
          <a:p>
            <a:pPr>
              <a:buFont typeface="Wingdings" pitchFamily="2" charset="2"/>
              <a:buNone/>
              <a:defRPr/>
            </a:pPr>
            <a:r>
              <a:rPr lang="ko-KR" altLang="en-US" sz="1600" dirty="0"/>
              <a:t>②</a:t>
            </a:r>
            <a:r>
              <a:rPr lang="en-US" altLang="ko-KR" sz="1600" dirty="0"/>
              <a:t>-ⓓ</a:t>
            </a:r>
            <a:r>
              <a:rPr lang="ko-KR" altLang="en-US" sz="1600" dirty="0"/>
              <a:t>에서는 삭제된 노드 </a:t>
            </a:r>
            <a:r>
              <a:rPr lang="en-US" altLang="ko-KR" sz="1600" dirty="0"/>
              <a:t>old</a:t>
            </a:r>
            <a:r>
              <a:rPr lang="ko-KR" altLang="en-US" sz="1600" dirty="0"/>
              <a:t>는 자유 공간 리스트에 반환한다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/>
              <a:t>   </a:t>
            </a:r>
            <a:r>
              <a:rPr lang="en-US" altLang="ko-KR" dirty="0" err="1"/>
              <a:t>returnNode</a:t>
            </a:r>
            <a:r>
              <a:rPr lang="en-US" altLang="ko-KR" dirty="0"/>
              <a:t>(old);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endParaRPr lang="ko-KR" altLang="en-US" dirty="0">
              <a:solidFill>
                <a:srgbClr val="FF0000"/>
              </a:solidFill>
            </a:endParaRPr>
          </a:p>
          <a:p>
            <a:pPr algn="l">
              <a:buFont typeface="Wingdings" pitchFamily="2" charset="2"/>
              <a:buNone/>
              <a:defRPr/>
            </a:pPr>
            <a:endParaRPr lang="ko-KR" altLang="en-US" dirty="0"/>
          </a:p>
          <a:p>
            <a:pPr>
              <a:buFont typeface="Wingdings" pitchFamily="2" charset="2"/>
              <a:buNone/>
              <a:defRPr/>
            </a:pPr>
            <a:r>
              <a:rPr lang="ko-KR" altLang="en-US" dirty="0"/>
              <a:t>  </a:t>
            </a: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3687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E24C93DA-BB57-48D8-90B3-1021F97D3876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687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842010" y="2642026"/>
            <a:ext cx="1005274" cy="633914"/>
            <a:chOff x="2022143" y="1124744"/>
            <a:chExt cx="1158478" cy="504848"/>
          </a:xfrm>
        </p:grpSpPr>
        <p:sp>
          <p:nvSpPr>
            <p:cNvPr id="9" name="직사각형 8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99232" y="2643021"/>
            <a:ext cx="1005274" cy="633914"/>
            <a:chOff x="2022143" y="1124744"/>
            <a:chExt cx="1158478" cy="504848"/>
          </a:xfrm>
        </p:grpSpPr>
        <p:sp>
          <p:nvSpPr>
            <p:cNvPr id="12" name="직사각형 1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041728" y="2642026"/>
            <a:ext cx="1005274" cy="633914"/>
            <a:chOff x="2022143" y="1124744"/>
            <a:chExt cx="1158478" cy="504848"/>
          </a:xfrm>
        </p:grpSpPr>
        <p:sp>
          <p:nvSpPr>
            <p:cNvPr id="15" name="직사각형 1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>
            <a:off x="6082963" y="2978693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797062" y="2996781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431294" y="2643022"/>
            <a:ext cx="386644" cy="632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624617" y="2969917"/>
            <a:ext cx="444407" cy="66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4029" y="279933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list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74832" y="238997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583463" y="239922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379566" y="279601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585133" y="2676147"/>
            <a:ext cx="1005274" cy="633914"/>
            <a:chOff x="2022143" y="1124744"/>
            <a:chExt cx="1158478" cy="504848"/>
          </a:xfrm>
        </p:grpSpPr>
        <p:sp>
          <p:nvSpPr>
            <p:cNvPr id="26" name="직사각형 25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77288" y="2037506"/>
            <a:ext cx="61458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894966" y="2350436"/>
            <a:ext cx="154658" cy="302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4589" y="2028785"/>
            <a:ext cx="61458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152266" y="2341715"/>
            <a:ext cx="154658" cy="302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20490" y="2072841"/>
            <a:ext cx="61458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438168" y="2385771"/>
            <a:ext cx="154658" cy="302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77367" y="2072841"/>
            <a:ext cx="61458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695045" y="2385771"/>
            <a:ext cx="154658" cy="302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339840" y="2978693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06276" y="2369841"/>
            <a:ext cx="43668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778876" y="3276935"/>
            <a:ext cx="1040712" cy="927808"/>
            <a:chOff x="1041522" y="1469113"/>
            <a:chExt cx="1040712" cy="927808"/>
          </a:xfrm>
        </p:grpSpPr>
        <p:cxnSp>
          <p:nvCxnSpPr>
            <p:cNvPr id="39" name="직선 화살표 연결선 38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6082963" y="3286103"/>
            <a:ext cx="1040712" cy="927808"/>
            <a:chOff x="1041522" y="1469113"/>
            <a:chExt cx="1040712" cy="927808"/>
          </a:xfrm>
        </p:grpSpPr>
        <p:cxnSp>
          <p:nvCxnSpPr>
            <p:cNvPr id="46" name="직선 화살표 연결선 45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62095" y="4238640"/>
                  <a:ext cx="417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old</a:t>
                  </a:r>
                  <a:endParaRPr lang="ko-KR" altLang="en-US" sz="1200" b="1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120</a:t>
                </a:r>
                <a:endParaRPr lang="ko-KR" altLang="en-US" sz="1000" b="1" dirty="0"/>
              </a:p>
            </p:txBody>
          </p:sp>
        </p:grpSp>
      </p:grpSp>
      <p:sp>
        <p:nvSpPr>
          <p:cNvPr id="52" name="직사각형 51"/>
          <p:cNvSpPr/>
          <p:nvPr/>
        </p:nvSpPr>
        <p:spPr>
          <a:xfrm>
            <a:off x="7503291" y="3777217"/>
            <a:ext cx="227145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 err="1"/>
              <a:t>temp.link</a:t>
            </a:r>
            <a:r>
              <a:rPr lang="en-US" altLang="ko-KR" dirty="0"/>
              <a:t> ← </a:t>
            </a:r>
            <a:r>
              <a:rPr lang="en-US" altLang="ko-KR" dirty="0" err="1"/>
              <a:t>old.link</a:t>
            </a:r>
            <a:endParaRPr lang="ko-KR" altLang="en-US" dirty="0"/>
          </a:p>
        </p:txBody>
      </p:sp>
      <p:cxnSp>
        <p:nvCxnSpPr>
          <p:cNvPr id="53" name="구부러진 연결선 52"/>
          <p:cNvCxnSpPr/>
          <p:nvPr/>
        </p:nvCxnSpPr>
        <p:spPr>
          <a:xfrm rot="16200000" flipH="1">
            <a:off x="6791053" y="1907528"/>
            <a:ext cx="314471" cy="1787444"/>
          </a:xfrm>
          <a:prstGeom prst="curvedConnector4">
            <a:avLst>
              <a:gd name="adj1" fmla="val -72694"/>
              <a:gd name="adj2" fmla="val 9403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/>
          <p:nvPr/>
        </p:nvCxnSpPr>
        <p:spPr>
          <a:xfrm rot="5400000" flipH="1">
            <a:off x="6680954" y="2650549"/>
            <a:ext cx="33126" cy="1285901"/>
          </a:xfrm>
          <a:prstGeom prst="curvedConnector3">
            <a:avLst>
              <a:gd name="adj1" fmla="val -690092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8510235" y="5477915"/>
            <a:ext cx="1005274" cy="633914"/>
            <a:chOff x="2022143" y="1124744"/>
            <a:chExt cx="1158478" cy="504848"/>
          </a:xfrm>
        </p:grpSpPr>
        <p:sp>
          <p:nvSpPr>
            <p:cNvPr id="56" name="직사각형 55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967457" y="5478910"/>
            <a:ext cx="1005274" cy="633914"/>
            <a:chOff x="2022143" y="1124744"/>
            <a:chExt cx="1158478" cy="504848"/>
          </a:xfrm>
        </p:grpSpPr>
        <p:sp>
          <p:nvSpPr>
            <p:cNvPr id="59" name="직사각형 58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709953" y="5477915"/>
            <a:ext cx="1005274" cy="633914"/>
            <a:chOff x="2022143" y="1124744"/>
            <a:chExt cx="1158478" cy="504848"/>
          </a:xfrm>
        </p:grpSpPr>
        <p:sp>
          <p:nvSpPr>
            <p:cNvPr id="62" name="직사각형 6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>
            <a:off x="5465287" y="5832670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099519" y="5478911"/>
            <a:ext cx="386644" cy="632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4292842" y="5805806"/>
            <a:ext cx="444407" cy="66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72254" y="563522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list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743057" y="522586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51688" y="52351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047791" y="563189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345513" y="4873395"/>
            <a:ext cx="61458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563191" y="5186325"/>
            <a:ext cx="154658" cy="302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602814" y="4864674"/>
            <a:ext cx="61458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5820491" y="5177604"/>
            <a:ext cx="154658" cy="302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45592" y="4908730"/>
            <a:ext cx="61458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8363270" y="5221660"/>
            <a:ext cx="154658" cy="302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74501" y="5205730"/>
            <a:ext cx="43668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714499" y="5794375"/>
            <a:ext cx="179573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84363FA-52BB-4CB3-BF3E-C298F66A92AF}"/>
                  </a:ext>
                </a:extLst>
              </p14:cNvPr>
              <p14:cNvContentPartPr/>
              <p14:nvPr/>
            </p14:nvContentPartPr>
            <p14:xfrm>
              <a:off x="2387520" y="4635360"/>
              <a:ext cx="5328000" cy="1035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84363FA-52BB-4CB3-BF3E-C298F66A92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8160" y="4626000"/>
                <a:ext cx="5346720" cy="1054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20"/>
    </mc:Choice>
    <mc:Fallback xmlns="">
      <p:transition spd="slow" advTm="103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457200" indent="-457200"/>
            <a:r>
              <a:rPr lang="ko-KR" altLang="en-US"/>
              <a:t>자유 공간 리스트</a:t>
            </a:r>
            <a:r>
              <a:rPr lang="en-US" altLang="ko-KR"/>
              <a:t>(free space list)</a:t>
            </a:r>
          </a:p>
          <a:p>
            <a:pPr marL="838200" lvl="1" indent="-381000"/>
            <a:r>
              <a:rPr lang="ko-KR" altLang="en-US">
                <a:solidFill>
                  <a:schemeClr val="tx1"/>
                </a:solidFill>
              </a:rPr>
              <a:t>사용하기 전의 메모리나 사용이 끝난 메모리를 관리하기 위해 노드로 구성하여 연결한 리스트</a:t>
            </a:r>
          </a:p>
          <a:p>
            <a:pPr marL="838200" lvl="1" indent="-381000"/>
            <a:endParaRPr lang="ko-KR" altLang="en-US">
              <a:solidFill>
                <a:schemeClr val="tx1"/>
              </a:solidFill>
            </a:endParaRPr>
          </a:p>
          <a:p>
            <a:pPr marL="838200" lvl="1" indent="-381000"/>
            <a:endParaRPr lang="ko-KR" altLang="en-US" sz="1800"/>
          </a:p>
          <a:p>
            <a:pPr marL="838200" lvl="1" indent="-381000">
              <a:buNone/>
            </a:pPr>
            <a:endParaRPr lang="ko-KR" altLang="en-US" sz="1800"/>
          </a:p>
          <a:p>
            <a:pPr marL="838200" lvl="1" indent="-381000">
              <a:buNone/>
            </a:pPr>
            <a:endParaRPr lang="en-US" altLang="ko-KR" sz="180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76400" y="2247900"/>
            <a:ext cx="864235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lvl="1" indent="-381000">
              <a:defRPr/>
            </a:pP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자유 공간 리스트에서의 </a:t>
            </a:r>
            <a:r>
              <a:rPr lang="ko-KR" altLang="en-US" kern="0" dirty="0" err="1">
                <a:latin typeface="굴림체" pitchFamily="49" charset="-127"/>
                <a:ea typeface="굴림체" pitchFamily="49" charset="-127"/>
              </a:rPr>
              <a:t>노드</a:t>
            </a: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 할당 알고리즘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66988" y="2786063"/>
            <a:ext cx="5257800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 err="1">
                <a:latin typeface="+mj-lt"/>
                <a:ea typeface="굴림" pitchFamily="50" charset="-127"/>
              </a:rPr>
              <a:t>getNode</a:t>
            </a:r>
            <a:r>
              <a:rPr lang="en-US" altLang="ko-KR" sz="1600" dirty="0">
                <a:latin typeface="+mj-lt"/>
                <a:ea typeface="굴림" pitchFamily="50" charset="-127"/>
              </a:rPr>
              <a:t>()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 if (Free = null) then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      underflow();          // </a:t>
            </a:r>
            <a:r>
              <a:rPr lang="ko-KR" altLang="en-US" sz="1600" dirty="0" err="1">
                <a:latin typeface="+mj-lt"/>
                <a:ea typeface="굴림" pitchFamily="50" charset="-127"/>
              </a:rPr>
              <a:t>언더프로우</a:t>
            </a:r>
            <a:r>
              <a:rPr lang="ko-KR" altLang="en-US" sz="1600" dirty="0">
                <a:latin typeface="+mj-lt"/>
                <a:ea typeface="굴림" pitchFamily="50" charset="-127"/>
              </a:rPr>
              <a:t> 처리 루틴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600" dirty="0">
                <a:latin typeface="+mj-lt"/>
                <a:ea typeface="굴림" pitchFamily="50" charset="-127"/>
              </a:rPr>
              <a:t>       </a:t>
            </a:r>
            <a:r>
              <a:rPr lang="en-US" altLang="ko-KR" sz="1600" dirty="0">
                <a:latin typeface="+mj-lt"/>
                <a:ea typeface="굴림" pitchFamily="50" charset="-127"/>
              </a:rPr>
              <a:t>new ← Free;              // 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 Free ←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Free.link</a:t>
            </a:r>
            <a:r>
              <a:rPr lang="en-US" altLang="ko-KR" sz="1600" dirty="0">
                <a:latin typeface="+mj-lt"/>
                <a:ea typeface="굴림" pitchFamily="50" charset="-127"/>
              </a:rPr>
              <a:t>;       // ②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 return  new;  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end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getNode</a:t>
            </a:r>
            <a:r>
              <a:rPr lang="en-US" altLang="ko-KR" sz="1600" dirty="0"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38314" y="4714875"/>
            <a:ext cx="8429625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lvl="1" indent="-381000">
              <a:defRPr/>
            </a:pP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자유 공간 리스트로의 </a:t>
            </a:r>
            <a:r>
              <a:rPr lang="ko-KR" altLang="en-US" kern="0" dirty="0" err="1">
                <a:latin typeface="굴림체" pitchFamily="49" charset="-127"/>
                <a:ea typeface="굴림체" pitchFamily="49" charset="-127"/>
              </a:rPr>
              <a:t>노드</a:t>
            </a: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 반환 알고리즘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566988" y="5214938"/>
            <a:ext cx="5257800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 err="1">
                <a:latin typeface="+mj-lt"/>
                <a:ea typeface="굴림" pitchFamily="50" charset="-127"/>
              </a:rPr>
              <a:t>returnNode</a:t>
            </a:r>
            <a:r>
              <a:rPr lang="en-US" altLang="ko-KR" sz="1600" dirty="0">
                <a:latin typeface="+mj-lt"/>
                <a:ea typeface="굴림" pitchFamily="50" charset="-127"/>
              </a:rPr>
              <a:t>(old)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old.link</a:t>
            </a:r>
            <a:r>
              <a:rPr lang="en-US" altLang="ko-KR" sz="1600" dirty="0">
                <a:latin typeface="+mj-lt"/>
                <a:ea typeface="굴림" pitchFamily="50" charset="-127"/>
              </a:rPr>
              <a:t> ← Free; // 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 Free ← old;       // ②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end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returnNode</a:t>
            </a:r>
            <a:r>
              <a:rPr lang="en-US" altLang="ko-KR" sz="1600" dirty="0"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37896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BDCDF9C7-4DEA-4362-8173-60E3CA1BEDCE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7897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6A9C12E-C181-4857-BF87-4A8C6AD4B13F}"/>
                  </a:ext>
                </a:extLst>
              </p14:cNvPr>
              <p14:cNvContentPartPr/>
              <p14:nvPr/>
            </p14:nvContentPartPr>
            <p14:xfrm>
              <a:off x="8966160" y="3346560"/>
              <a:ext cx="1841760" cy="724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6A9C12E-C181-4857-BF87-4A8C6AD4B1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6800" y="3337200"/>
                <a:ext cx="1860480" cy="74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30"/>
    </mc:Choice>
    <mc:Fallback xmlns="">
      <p:transition spd="slow" advTm="1579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457200" indent="-457200"/>
            <a:r>
              <a:rPr lang="ko-KR" altLang="en-US"/>
              <a:t>단순 연결 리스트의 노드 탐색 알고리즘</a:t>
            </a:r>
          </a:p>
          <a:p>
            <a:pPr marL="838200" lvl="1" indent="-381000"/>
            <a:r>
              <a:rPr lang="ko-KR" altLang="en-US"/>
              <a:t>리스트의 노드를 처음부터 하나씩 순회하면서 노드의 데이터 필드의 값과 </a:t>
            </a:r>
            <a:r>
              <a:rPr lang="en-US" altLang="ko-KR"/>
              <a:t>x</a:t>
            </a:r>
            <a:r>
              <a:rPr lang="ko-KR" altLang="en-US"/>
              <a:t>를 비교하여 일치하는 노드를 찾는 연산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675362" y="3013923"/>
            <a:ext cx="6048375" cy="206216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 err="1">
                <a:latin typeface="+mj-lt"/>
                <a:ea typeface="굴림" pitchFamily="50" charset="-127"/>
              </a:rPr>
              <a:t>searchnode</a:t>
            </a:r>
            <a:r>
              <a:rPr lang="en-US" altLang="ko-KR" sz="1600" dirty="0">
                <a:latin typeface="+mj-lt"/>
                <a:ea typeface="굴림" pitchFamily="50" charset="-127"/>
              </a:rPr>
              <a:t>(list, x)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   temp ← list;                                              // 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   while (temp ≠ null) do {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       if (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temp.data</a:t>
            </a:r>
            <a:r>
              <a:rPr lang="en-US" altLang="ko-KR" sz="1600" dirty="0">
                <a:latin typeface="+mj-lt"/>
                <a:ea typeface="굴림" pitchFamily="50" charset="-127"/>
              </a:rPr>
              <a:t> = x ) then  return temp;     // ②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       temp ←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temp.link</a:t>
            </a:r>
            <a:r>
              <a:rPr lang="en-US" altLang="ko-KR" sz="1600" dirty="0">
                <a:latin typeface="+mj-lt"/>
                <a:ea typeface="굴림" pitchFamily="50" charset="-127"/>
              </a:rPr>
              <a:t>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   }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      return temp;                                              // ③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end </a:t>
            </a:r>
            <a:r>
              <a:rPr lang="en-US" altLang="ko-KR" sz="1600" dirty="0" err="1">
                <a:latin typeface="+mj-lt"/>
                <a:ea typeface="굴림" pitchFamily="50" charset="-127"/>
              </a:rPr>
              <a:t>searchNode</a:t>
            </a:r>
            <a:r>
              <a:rPr lang="en-US" altLang="ko-KR" sz="1600" dirty="0"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3891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02CB8886-35A3-4568-BA94-D98C8229A0F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1AD898C-787E-4A0B-8E3F-A9096958D87F}"/>
                  </a:ext>
                </a:extLst>
              </p14:cNvPr>
              <p14:cNvContentPartPr/>
              <p14:nvPr/>
            </p14:nvContentPartPr>
            <p14:xfrm>
              <a:off x="577800" y="755640"/>
              <a:ext cx="9766800" cy="1994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1AD898C-787E-4A0B-8E3F-A9096958D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40" y="746280"/>
                <a:ext cx="9785520" cy="201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096"/>
    </mc:Choice>
    <mc:Fallback xmlns="">
      <p:transition spd="slow" advTm="2210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457200" indent="-457200"/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r>
              <a:rPr lang="ko-KR" altLang="en-US" dirty="0"/>
              <a:t> 탐색 알고리즘</a:t>
            </a:r>
          </a:p>
          <a:p>
            <a:pPr marL="838200" lvl="1" indent="-381000"/>
            <a:r>
              <a:rPr lang="ko-KR" altLang="en-US" dirty="0"/>
              <a:t>리스트의 </a:t>
            </a:r>
            <a:r>
              <a:rPr lang="ko-KR" altLang="en-US" dirty="0" err="1"/>
              <a:t>노드를</a:t>
            </a:r>
            <a:r>
              <a:rPr lang="ko-KR" altLang="en-US" dirty="0"/>
              <a:t> 처음부터 하나씩 순회하면서 </a:t>
            </a:r>
            <a:r>
              <a:rPr lang="ko-KR" altLang="en-US" dirty="0" err="1"/>
              <a:t>노드의</a:t>
            </a:r>
            <a:r>
              <a:rPr lang="ko-KR" altLang="en-US" dirty="0"/>
              <a:t> 데이터 필드의 값과 </a:t>
            </a:r>
            <a:r>
              <a:rPr lang="en-US" altLang="ko-KR" dirty="0"/>
              <a:t>x</a:t>
            </a:r>
            <a:r>
              <a:rPr lang="ko-KR" altLang="en-US" dirty="0"/>
              <a:t>를 비교하여 일치하는 </a:t>
            </a:r>
            <a:r>
              <a:rPr lang="ko-KR" altLang="en-US" dirty="0" err="1"/>
              <a:t>노드를</a:t>
            </a:r>
            <a:r>
              <a:rPr lang="ko-KR" altLang="en-US" dirty="0"/>
              <a:t> 찾는 연산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3891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02CB8886-35A3-4568-BA94-D98C8229A0F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100889" y="2995385"/>
            <a:ext cx="5858361" cy="1281277"/>
            <a:chOff x="723264" y="871058"/>
            <a:chExt cx="5455263" cy="1020407"/>
          </a:xfrm>
        </p:grpSpPr>
        <p:grpSp>
          <p:nvGrpSpPr>
            <p:cNvPr id="8" name="그룹 7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11" name="직선 화살표 연결선 10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1301150" y="1620575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3264" y="1484725"/>
              <a:ext cx="370490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20388" y="1158712"/>
              <a:ext cx="457067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4021" y="1166077"/>
              <a:ext cx="400344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28925" y="1482075"/>
              <a:ext cx="449602" cy="245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null</a:t>
              </a:r>
              <a:endParaRPr lang="ko-KR" altLang="en-US" sz="14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350198" y="878003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520987" y="871058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18409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88804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503135" y="3336441"/>
            <a:ext cx="43668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618231" y="4241546"/>
            <a:ext cx="1040712" cy="927808"/>
            <a:chOff x="1041522" y="1469113"/>
            <a:chExt cx="1040712" cy="927808"/>
          </a:xfrm>
        </p:grpSpPr>
        <p:cxnSp>
          <p:nvCxnSpPr>
            <p:cNvPr id="39" name="직선 화살표 연결선 38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5936254" y="4732660"/>
            <a:ext cx="153567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>
                <a:ea typeface="굴림" pitchFamily="50" charset="-127"/>
              </a:rPr>
              <a:t> temp ← list;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81997" y="37711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0A77BA6-FC33-43D9-936D-334F9724F34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772139" y="5015699"/>
              <a:ext cx="2" cy="2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0A77BA6-FC33-43D9-936D-334F9724F3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2139" y="501569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53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77"/>
    </mc:Choice>
    <mc:Fallback xmlns="">
      <p:transition spd="slow" advTm="450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457200" indent="-457200"/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r>
              <a:rPr lang="ko-KR" altLang="en-US" dirty="0"/>
              <a:t> 탐색 알고리즘</a:t>
            </a:r>
          </a:p>
          <a:p>
            <a:pPr marL="838200" lvl="1" indent="-381000"/>
            <a:r>
              <a:rPr lang="ko-KR" altLang="en-US" dirty="0"/>
              <a:t>리스트의 </a:t>
            </a:r>
            <a:r>
              <a:rPr lang="ko-KR" altLang="en-US" dirty="0" err="1"/>
              <a:t>노드를</a:t>
            </a:r>
            <a:r>
              <a:rPr lang="ko-KR" altLang="en-US" dirty="0"/>
              <a:t> 처음부터 하나씩 순회하면서 </a:t>
            </a:r>
            <a:r>
              <a:rPr lang="ko-KR" altLang="en-US" dirty="0" err="1"/>
              <a:t>노드의</a:t>
            </a:r>
            <a:r>
              <a:rPr lang="ko-KR" altLang="en-US" dirty="0"/>
              <a:t> 데이터 필드의 값과 </a:t>
            </a:r>
            <a:r>
              <a:rPr lang="en-US" altLang="ko-KR" dirty="0"/>
              <a:t>x</a:t>
            </a:r>
            <a:r>
              <a:rPr lang="ko-KR" altLang="en-US" dirty="0"/>
              <a:t>를 비교하여 일치하는 </a:t>
            </a:r>
            <a:r>
              <a:rPr lang="ko-KR" altLang="en-US" dirty="0" err="1"/>
              <a:t>노드를</a:t>
            </a:r>
            <a:r>
              <a:rPr lang="ko-KR" altLang="en-US" dirty="0"/>
              <a:t> 찾는 연산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3891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02CB8886-35A3-4568-BA94-D98C8229A0F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4312860" y="2433324"/>
            <a:ext cx="5446807" cy="1020407"/>
            <a:chOff x="723264" y="871058"/>
            <a:chExt cx="5446807" cy="1020407"/>
          </a:xfrm>
        </p:grpSpPr>
        <p:grpSp>
          <p:nvGrpSpPr>
            <p:cNvPr id="80" name="그룹 79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83" name="직선 화살표 연결선 82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1301150" y="1620575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23264" y="1484725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09135" y="110161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82769" y="110898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8925" y="1482075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null</a:t>
              </a:r>
              <a:endParaRPr lang="ko-KR" altLang="en-US" sz="1200" dirty="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1350198" y="878003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93" name="직선 화살표 연결선 92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520987" y="87105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3718409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888804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674767" y="2890282"/>
            <a:ext cx="406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731652" y="3425764"/>
            <a:ext cx="1040712" cy="927808"/>
            <a:chOff x="1041522" y="1469113"/>
            <a:chExt cx="1040712" cy="927808"/>
          </a:xfrm>
        </p:grpSpPr>
        <p:cxnSp>
          <p:nvCxnSpPr>
            <p:cNvPr id="111" name="직선 화살표 연결선 110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100</a:t>
                </a:r>
                <a:endParaRPr lang="ko-KR" altLang="en-US" sz="1000" b="1" dirty="0"/>
              </a:p>
            </p:txBody>
          </p:sp>
        </p:grpSp>
      </p:grpSp>
      <p:sp>
        <p:nvSpPr>
          <p:cNvPr id="117" name="TextBox 10"/>
          <p:cNvSpPr txBox="1">
            <a:spLocks noChangeArrowheads="1"/>
          </p:cNvSpPr>
          <p:nvPr/>
        </p:nvSpPr>
        <p:spPr bwMode="auto">
          <a:xfrm>
            <a:off x="3681722" y="4509120"/>
            <a:ext cx="4267271" cy="156966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600" dirty="0"/>
              <a:t>while (temp ≠ null) 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/>
              <a:t>         if (</a:t>
            </a:r>
            <a:r>
              <a:rPr lang="en-US" altLang="ko-KR" sz="1600" dirty="0" err="1"/>
              <a:t>temp.data</a:t>
            </a:r>
            <a:r>
              <a:rPr lang="en-US" altLang="ko-KR" sz="1600" dirty="0"/>
              <a:t> = X) then return temp;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/>
              <a:t>         temp ← </a:t>
            </a:r>
            <a:r>
              <a:rPr lang="en-US" altLang="ko-KR" sz="1600" dirty="0" err="1"/>
              <a:t>temp.link</a:t>
            </a:r>
            <a:r>
              <a:rPr lang="en-US" altLang="ko-KR" sz="1600" dirty="0"/>
              <a:t>;.....②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5899287" y="3427348"/>
            <a:ext cx="1040712" cy="927808"/>
            <a:chOff x="1041522" y="1469113"/>
            <a:chExt cx="1040712" cy="927808"/>
          </a:xfrm>
        </p:grpSpPr>
        <p:cxnSp>
          <p:nvCxnSpPr>
            <p:cNvPr id="120" name="직선 화살표 연결선 119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122" name="그룹 121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124" name="직사각형 123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grpSp>
        <p:nvGrpSpPr>
          <p:cNvPr id="126" name="그룹 125"/>
          <p:cNvGrpSpPr/>
          <p:nvPr/>
        </p:nvGrpSpPr>
        <p:grpSpPr>
          <a:xfrm>
            <a:off x="7112688" y="3441244"/>
            <a:ext cx="1040712" cy="927808"/>
            <a:chOff x="1041522" y="1469113"/>
            <a:chExt cx="1040712" cy="927808"/>
          </a:xfrm>
        </p:grpSpPr>
        <p:cxnSp>
          <p:nvCxnSpPr>
            <p:cNvPr id="127" name="직선 화살표 연결선 126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그룹 127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131" name="직사각형 130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120</a:t>
                </a:r>
                <a:endParaRPr lang="ko-KR" altLang="en-US" sz="1000" b="1" dirty="0"/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7734266" y="30469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2DE8B51-8B3D-400C-952D-615B1A95B9ED}"/>
                  </a:ext>
                </a:extLst>
              </p14:cNvPr>
              <p14:cNvContentPartPr/>
              <p14:nvPr/>
            </p14:nvContentPartPr>
            <p14:xfrm>
              <a:off x="3111480" y="3746520"/>
              <a:ext cx="1225800" cy="1619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2DE8B51-8B3D-400C-952D-615B1A95B9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2120" y="3737160"/>
                <a:ext cx="1244520" cy="1638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01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565"/>
    </mc:Choice>
    <mc:Fallback xmlns="">
      <p:transition spd="slow" advTm="217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457200" indent="-457200" algn="just"/>
            <a:r>
              <a:rPr lang="ko-KR" altLang="en-US" sz="2000" dirty="0"/>
              <a:t>원형 연결 리스트</a:t>
            </a:r>
            <a:r>
              <a:rPr lang="en-US" altLang="ko-KR" sz="2000" dirty="0"/>
              <a:t>(circular linked list)</a:t>
            </a:r>
          </a:p>
          <a:p>
            <a:pPr marL="838200" lvl="1" indent="-381000" algn="just"/>
            <a:r>
              <a:rPr lang="ko-KR" altLang="en-US" sz="1800" dirty="0"/>
              <a:t>단순 연결 리스트에서 마지막 </a:t>
            </a:r>
            <a:r>
              <a:rPr lang="ko-KR" altLang="en-US" sz="1800" dirty="0" err="1"/>
              <a:t>노드가</a:t>
            </a:r>
            <a:r>
              <a:rPr lang="ko-KR" altLang="en-US" sz="1800" dirty="0"/>
              <a:t> 리스트의 첫 번째 </a:t>
            </a:r>
            <a:r>
              <a:rPr lang="ko-KR" altLang="en-US" sz="1800" dirty="0" err="1"/>
              <a:t>노드를</a:t>
            </a:r>
            <a:r>
              <a:rPr lang="ko-KR" altLang="en-US" sz="1800" dirty="0"/>
              <a:t> 가리키게 하여 리스트의 구조를 원형으로 만든 연결 리스트</a:t>
            </a:r>
          </a:p>
          <a:p>
            <a:pPr marL="1257300" lvl="2" indent="-342900" algn="just"/>
            <a:r>
              <a:rPr lang="ko-KR" altLang="en-US" sz="1600" dirty="0"/>
              <a:t>단순 연결 리스트의 마지막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링크 필드에 첫 번째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주소를 저장하여 구성 </a:t>
            </a:r>
          </a:p>
          <a:p>
            <a:pPr marL="1257300" lvl="2" indent="-342900" algn="just"/>
            <a:r>
              <a:rPr lang="ko-KR" altLang="en-US" sz="1600" dirty="0"/>
              <a:t>링크를 따라 계속 순회하면 이전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접근 가능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03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8A748CAB-8242-4759-A429-64CF3453D85F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3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462254" y="3230522"/>
            <a:ext cx="5858361" cy="1281277"/>
            <a:chOff x="723264" y="871058"/>
            <a:chExt cx="5455263" cy="1020407"/>
          </a:xfrm>
        </p:grpSpPr>
        <p:grpSp>
          <p:nvGrpSpPr>
            <p:cNvPr id="12" name="그룹 11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15" name="직선 화살표 연결선 14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1301150" y="1620575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3264" y="1484725"/>
              <a:ext cx="370490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0388" y="1158712"/>
              <a:ext cx="457067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4021" y="1166077"/>
              <a:ext cx="400344" cy="22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8925" y="1482075"/>
              <a:ext cx="449602" cy="245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null</a:t>
              </a:r>
              <a:endParaRPr lang="ko-KR" altLang="en-US" sz="1400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350198" y="878003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20987" y="871058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18409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888804" y="906144"/>
              <a:ext cx="572296" cy="22060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862444" y="3221967"/>
            <a:ext cx="43668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468940" y="4578711"/>
            <a:ext cx="5836569" cy="1281277"/>
            <a:chOff x="1935657" y="2182521"/>
            <a:chExt cx="5836569" cy="1281277"/>
          </a:xfrm>
        </p:grpSpPr>
        <p:grpSp>
          <p:nvGrpSpPr>
            <p:cNvPr id="43" name="그룹 42"/>
            <p:cNvGrpSpPr/>
            <p:nvPr/>
          </p:nvGrpSpPr>
          <p:grpSpPr>
            <a:xfrm>
              <a:off x="1935657" y="2182521"/>
              <a:ext cx="5836569" cy="1281277"/>
              <a:chOff x="729491" y="871058"/>
              <a:chExt cx="5434970" cy="1020407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5228357" y="1359443"/>
                <a:ext cx="936104" cy="504848"/>
                <a:chOff x="2022143" y="1124744"/>
                <a:chExt cx="1158478" cy="504848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2022143" y="1124744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04558" y="1125536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2860540" y="1360235"/>
                <a:ext cx="936104" cy="504848"/>
                <a:chOff x="2022143" y="1124744"/>
                <a:chExt cx="1158478" cy="504848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2022143" y="1124744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604558" y="1125536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689562" y="1359443"/>
                <a:ext cx="936104" cy="504848"/>
                <a:chOff x="2022143" y="1124744"/>
                <a:chExt cx="1158478" cy="504848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2022143" y="1124744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2604558" y="1125536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</p:grpSp>
          <p:cxnSp>
            <p:nvCxnSpPr>
              <p:cNvPr id="48" name="직선 화살표 연결선 47"/>
              <p:cNvCxnSpPr/>
              <p:nvPr/>
            </p:nvCxnSpPr>
            <p:spPr>
              <a:xfrm>
                <a:off x="3590345" y="1627564"/>
                <a:ext cx="467617" cy="79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/>
              <p:nvPr/>
            </p:nvCxnSpPr>
            <p:spPr>
              <a:xfrm>
                <a:off x="2392923" y="1641969"/>
                <a:ext cx="467617" cy="79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/>
              <p:cNvSpPr/>
              <p:nvPr/>
            </p:nvSpPr>
            <p:spPr>
              <a:xfrm>
                <a:off x="1121130" y="1360235"/>
                <a:ext cx="360040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/>
              </a:p>
            </p:txBody>
          </p: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1301150" y="1620575"/>
                <a:ext cx="413829" cy="530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729491" y="1400647"/>
                <a:ext cx="370490" cy="220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/>
                  <a:t>list</a:t>
                </a:r>
                <a:endParaRPr lang="ko-KR" altLang="en-US" sz="12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20388" y="1158712"/>
                <a:ext cx="457067" cy="220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/>
                  <a:t>data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94021" y="1166077"/>
                <a:ext cx="400344" cy="220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/>
                  <a:t>link</a:t>
                </a:r>
                <a:endParaRPr lang="ko-KR" altLang="en-US" sz="1200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4057962" y="1386617"/>
                <a:ext cx="936104" cy="504848"/>
                <a:chOff x="2022143" y="1124744"/>
                <a:chExt cx="1158478" cy="504848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2022143" y="1124744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604558" y="1125536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350198" y="878003"/>
                <a:ext cx="572296" cy="22060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/>
                  <a:t>100</a:t>
                </a:r>
                <a:endParaRPr lang="ko-KR" altLang="en-US" sz="1200" b="1" dirty="0"/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>
                <a:off x="1552898" y="1127220"/>
                <a:ext cx="144016" cy="24089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2520987" y="871058"/>
                <a:ext cx="572296" cy="22060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/>
                  <a:t>110</a:t>
                </a:r>
                <a:endParaRPr lang="ko-KR" altLang="en-US" sz="1200" b="1" dirty="0"/>
              </a:p>
            </p:txBody>
          </p:sp>
          <p:cxnSp>
            <p:nvCxnSpPr>
              <p:cNvPr id="59" name="직선 화살표 연결선 58"/>
              <p:cNvCxnSpPr/>
              <p:nvPr/>
            </p:nvCxnSpPr>
            <p:spPr>
              <a:xfrm>
                <a:off x="2723687" y="1120275"/>
                <a:ext cx="144016" cy="24089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3718409" y="906144"/>
                <a:ext cx="572296" cy="22060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/>
                  <a:t>120</a:t>
                </a:r>
                <a:endParaRPr lang="ko-KR" altLang="en-US" sz="1200" b="1" dirty="0"/>
              </a:p>
            </p:txBody>
          </p:sp>
          <p:cxnSp>
            <p:nvCxnSpPr>
              <p:cNvPr id="61" name="직선 화살표 연결선 60"/>
              <p:cNvCxnSpPr/>
              <p:nvPr/>
            </p:nvCxnSpPr>
            <p:spPr>
              <a:xfrm>
                <a:off x="3921109" y="1155361"/>
                <a:ext cx="144016" cy="24089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888804" y="906144"/>
                <a:ext cx="572296" cy="22060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/>
                  <a:t>130</a:t>
                </a:r>
                <a:endParaRPr lang="ko-KR" altLang="en-US" sz="1200" b="1" dirty="0"/>
              </a:p>
            </p:txBody>
          </p:sp>
          <p:cxnSp>
            <p:nvCxnSpPr>
              <p:cNvPr id="63" name="직선 화살표 연결선 62"/>
              <p:cNvCxnSpPr/>
              <p:nvPr/>
            </p:nvCxnSpPr>
            <p:spPr>
              <a:xfrm>
                <a:off x="5091504" y="1155361"/>
                <a:ext cx="144016" cy="24089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/>
              <p:nvPr/>
            </p:nvCxnSpPr>
            <p:spPr>
              <a:xfrm>
                <a:off x="4760740" y="1627564"/>
                <a:ext cx="467617" cy="79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2331216" y="2503847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100</a:t>
              </a:r>
              <a:endParaRPr lang="ko-KR" altLang="en-US" sz="1000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05044" y="5591509"/>
            <a:ext cx="4885931" cy="415954"/>
            <a:chOff x="1748255" y="5446354"/>
            <a:chExt cx="5902615" cy="768854"/>
          </a:xfrm>
        </p:grpSpPr>
        <p:cxnSp>
          <p:nvCxnSpPr>
            <p:cNvPr id="74" name="꺾인 연결선 73"/>
            <p:cNvCxnSpPr/>
            <p:nvPr/>
          </p:nvCxnSpPr>
          <p:spPr>
            <a:xfrm rot="10800000" flipV="1">
              <a:off x="1748255" y="5446354"/>
              <a:ext cx="5902615" cy="697913"/>
            </a:xfrm>
            <a:prstGeom prst="bentConnector3">
              <a:avLst>
                <a:gd name="adj1" fmla="val -7028"/>
              </a:avLst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/>
            <p:nvPr/>
          </p:nvCxnSpPr>
          <p:spPr>
            <a:xfrm rot="5400000" flipH="1" flipV="1">
              <a:off x="1521141" y="5752626"/>
              <a:ext cx="705800" cy="219364"/>
            </a:xfrm>
            <a:prstGeom prst="bentConnector3">
              <a:avLst>
                <a:gd name="adj1" fmla="val 99303"/>
              </a:avLst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2398987" y="4199513"/>
            <a:ext cx="950965" cy="1323684"/>
            <a:chOff x="715616" y="1221370"/>
            <a:chExt cx="1041092" cy="2635032"/>
          </a:xfrm>
        </p:grpSpPr>
        <p:sp>
          <p:nvSpPr>
            <p:cNvPr id="80" name="오른쪽으로 구부러진 화살표 79"/>
            <p:cNvSpPr/>
            <p:nvPr/>
          </p:nvSpPr>
          <p:spPr>
            <a:xfrm>
              <a:off x="715616" y="1221370"/>
              <a:ext cx="792088" cy="263503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28001" y="2124976"/>
              <a:ext cx="928707" cy="612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ko-KR" altLang="en-US" sz="1400" b="1" dirty="0"/>
                <a:t>실행 후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4AD86CF-9A95-4BDE-B1FE-B3C0233AA2CF}"/>
                  </a:ext>
                </a:extLst>
              </p14:cNvPr>
              <p14:cNvContentPartPr/>
              <p14:nvPr/>
            </p14:nvContentPartPr>
            <p14:xfrm>
              <a:off x="2139840" y="1085760"/>
              <a:ext cx="8947800" cy="5556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4AD86CF-9A95-4BDE-B1FE-B3C0233AA2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0480" y="1076400"/>
                <a:ext cx="8966520" cy="5575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1544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32"/>
    </mc:Choice>
    <mc:Fallback xmlns="">
      <p:transition spd="slow" advTm="146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8AD9F0-9E96-4427-BCD6-6ABE67F6C1AF}"/>
              </a:ext>
            </a:extLst>
          </p:cNvPr>
          <p:cNvSpPr/>
          <p:nvPr/>
        </p:nvSpPr>
        <p:spPr>
          <a:xfrm>
            <a:off x="2086301" y="4892397"/>
            <a:ext cx="405912" cy="44840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B2D6C2-C431-443D-BD10-577DA0F8BC49}"/>
              </a:ext>
            </a:extLst>
          </p:cNvPr>
          <p:cNvGrpSpPr/>
          <p:nvPr/>
        </p:nvGrpSpPr>
        <p:grpSpPr>
          <a:xfrm>
            <a:off x="2896655" y="4892397"/>
            <a:ext cx="811823" cy="448407"/>
            <a:chOff x="1143000" y="1644162"/>
            <a:chExt cx="914400" cy="4484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5ABB80-3E58-4CE1-8EFE-BE255712754F}"/>
                </a:ext>
              </a:extLst>
            </p:cNvPr>
            <p:cNvSpPr/>
            <p:nvPr/>
          </p:nvSpPr>
          <p:spPr>
            <a:xfrm>
              <a:off x="1143000" y="1644162"/>
              <a:ext cx="914400" cy="44840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3EDF483-C891-4F36-A7AD-9E0FB014B2AA}"/>
                </a:ext>
              </a:extLst>
            </p:cNvPr>
            <p:cNvCxnSpPr>
              <a:stCxn id="7" idx="0"/>
              <a:endCxn id="7" idx="2"/>
            </p:cNvCxnSpPr>
            <p:nvPr/>
          </p:nvCxnSpPr>
          <p:spPr>
            <a:xfrm>
              <a:off x="1600200" y="1644162"/>
              <a:ext cx="0" cy="4484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EB5383-BC04-4D34-A5EC-38254AABE988}"/>
              </a:ext>
            </a:extLst>
          </p:cNvPr>
          <p:cNvGrpSpPr/>
          <p:nvPr/>
        </p:nvGrpSpPr>
        <p:grpSpPr>
          <a:xfrm>
            <a:off x="4109624" y="4892396"/>
            <a:ext cx="811823" cy="448407"/>
            <a:chOff x="1143000" y="1644162"/>
            <a:chExt cx="914400" cy="44840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806FD3-89AA-47AF-9DD9-83E08FF8A1F3}"/>
                </a:ext>
              </a:extLst>
            </p:cNvPr>
            <p:cNvSpPr/>
            <p:nvPr/>
          </p:nvSpPr>
          <p:spPr>
            <a:xfrm>
              <a:off x="1143000" y="1644162"/>
              <a:ext cx="914400" cy="44840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2FC3CC1-6350-4078-A8F6-76951E95DF87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600200" y="1644162"/>
              <a:ext cx="0" cy="4484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B2326DD-D869-41FE-BD10-751465C13DB8}"/>
              </a:ext>
            </a:extLst>
          </p:cNvPr>
          <p:cNvGrpSpPr/>
          <p:nvPr/>
        </p:nvGrpSpPr>
        <p:grpSpPr>
          <a:xfrm>
            <a:off x="5329929" y="4892395"/>
            <a:ext cx="811823" cy="448407"/>
            <a:chOff x="1143000" y="1644162"/>
            <a:chExt cx="914400" cy="4484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A09EDD-6761-4A01-9207-B12A17157E35}"/>
                </a:ext>
              </a:extLst>
            </p:cNvPr>
            <p:cNvSpPr/>
            <p:nvPr/>
          </p:nvSpPr>
          <p:spPr>
            <a:xfrm>
              <a:off x="1143000" y="1644162"/>
              <a:ext cx="914400" cy="44840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CDC2F9-A6E1-4E08-ADA8-89F67063345F}"/>
                </a:ext>
              </a:extLst>
            </p:cNvPr>
            <p:cNvCxnSpPr>
              <a:stCxn id="13" idx="0"/>
              <a:endCxn id="13" idx="2"/>
            </p:cNvCxnSpPr>
            <p:nvPr/>
          </p:nvCxnSpPr>
          <p:spPr>
            <a:xfrm>
              <a:off x="1600200" y="1644162"/>
              <a:ext cx="0" cy="4484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521975-AE99-4692-8E8C-361539D02A3F}"/>
              </a:ext>
            </a:extLst>
          </p:cNvPr>
          <p:cNvGrpSpPr/>
          <p:nvPr/>
        </p:nvGrpSpPr>
        <p:grpSpPr>
          <a:xfrm>
            <a:off x="6547664" y="4880666"/>
            <a:ext cx="811823" cy="448407"/>
            <a:chOff x="1143000" y="1644162"/>
            <a:chExt cx="914400" cy="44840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346CED-C42C-4A11-96B6-EE699E07C934}"/>
                </a:ext>
              </a:extLst>
            </p:cNvPr>
            <p:cNvSpPr/>
            <p:nvPr/>
          </p:nvSpPr>
          <p:spPr>
            <a:xfrm>
              <a:off x="1143000" y="1644162"/>
              <a:ext cx="914400" cy="44840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7F923D7-12A4-4C28-A4BA-81AE2789198B}"/>
                </a:ext>
              </a:extLst>
            </p:cNvPr>
            <p:cNvCxnSpPr>
              <a:stCxn id="16" idx="0"/>
              <a:endCxn id="16" idx="2"/>
            </p:cNvCxnSpPr>
            <p:nvPr/>
          </p:nvCxnSpPr>
          <p:spPr>
            <a:xfrm>
              <a:off x="1600200" y="1644162"/>
              <a:ext cx="0" cy="4484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BF935D-60BE-4628-824D-838C60892934}"/>
              </a:ext>
            </a:extLst>
          </p:cNvPr>
          <p:cNvGrpSpPr/>
          <p:nvPr/>
        </p:nvGrpSpPr>
        <p:grpSpPr>
          <a:xfrm>
            <a:off x="7744413" y="4874791"/>
            <a:ext cx="811823" cy="448407"/>
            <a:chOff x="1143000" y="1644162"/>
            <a:chExt cx="914400" cy="44840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5FD9ABD-7F62-42C0-B9E3-7E353B530A8F}"/>
                </a:ext>
              </a:extLst>
            </p:cNvPr>
            <p:cNvSpPr/>
            <p:nvPr/>
          </p:nvSpPr>
          <p:spPr>
            <a:xfrm>
              <a:off x="1143000" y="1644162"/>
              <a:ext cx="914400" cy="44840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6D23E5E-C246-4AAF-80BA-ACF70BCFE90C}"/>
                </a:ext>
              </a:extLst>
            </p:cNvPr>
            <p:cNvCxnSpPr>
              <a:stCxn id="19" idx="0"/>
              <a:endCxn id="19" idx="2"/>
            </p:cNvCxnSpPr>
            <p:nvPr/>
          </p:nvCxnSpPr>
          <p:spPr>
            <a:xfrm>
              <a:off x="1600200" y="1644162"/>
              <a:ext cx="0" cy="4484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362390D-685F-4A57-AAA4-2E783C43B59B}"/>
              </a:ext>
            </a:extLst>
          </p:cNvPr>
          <p:cNvGrpSpPr/>
          <p:nvPr/>
        </p:nvGrpSpPr>
        <p:grpSpPr>
          <a:xfrm>
            <a:off x="4939407" y="3092808"/>
            <a:ext cx="914400" cy="448407"/>
            <a:chOff x="1143000" y="1644162"/>
            <a:chExt cx="914400" cy="44840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137824-07B1-436D-B286-FC085DC28A55}"/>
                </a:ext>
              </a:extLst>
            </p:cNvPr>
            <p:cNvSpPr/>
            <p:nvPr/>
          </p:nvSpPr>
          <p:spPr>
            <a:xfrm>
              <a:off x="1143000" y="1644162"/>
              <a:ext cx="914400" cy="44840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2F3ED40-5A95-48DB-946E-B24A4A14D025}"/>
                </a:ext>
              </a:extLst>
            </p:cNvPr>
            <p:cNvCxnSpPr>
              <a:stCxn id="22" idx="0"/>
              <a:endCxn id="22" idx="2"/>
            </p:cNvCxnSpPr>
            <p:nvPr/>
          </p:nvCxnSpPr>
          <p:spPr>
            <a:xfrm>
              <a:off x="1600200" y="1644162"/>
              <a:ext cx="0" cy="4484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C1CD40-70AE-4D41-9F2E-D4603B22DE42}"/>
              </a:ext>
            </a:extLst>
          </p:cNvPr>
          <p:cNvSpPr/>
          <p:nvPr/>
        </p:nvSpPr>
        <p:spPr>
          <a:xfrm>
            <a:off x="4007047" y="3101601"/>
            <a:ext cx="457200" cy="44840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8A4FD-B81E-481F-94F1-9F74093711D2}"/>
              </a:ext>
            </a:extLst>
          </p:cNvPr>
          <p:cNvSpPr txBox="1"/>
          <p:nvPr/>
        </p:nvSpPr>
        <p:spPr>
          <a:xfrm>
            <a:off x="2086301" y="460366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list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5AD476-0BEB-4A19-8099-ABE9919DEFDC}"/>
              </a:ext>
            </a:extLst>
          </p:cNvPr>
          <p:cNvSpPr/>
          <p:nvPr/>
        </p:nvSpPr>
        <p:spPr>
          <a:xfrm>
            <a:off x="2086301" y="4892397"/>
            <a:ext cx="457200" cy="44840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71F70-17B2-4BE5-ADDE-A6D2143A2048}"/>
              </a:ext>
            </a:extLst>
          </p:cNvPr>
          <p:cNvSpPr txBox="1"/>
          <p:nvPr/>
        </p:nvSpPr>
        <p:spPr>
          <a:xfrm>
            <a:off x="3821911" y="2850979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newnode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AC03A7-200B-4BBD-89FE-C2DD42FE87D2}"/>
              </a:ext>
            </a:extLst>
          </p:cNvPr>
          <p:cNvSpPr txBox="1"/>
          <p:nvPr/>
        </p:nvSpPr>
        <p:spPr>
          <a:xfrm>
            <a:off x="2800495" y="469526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19406-B1C6-4D14-A9AF-CB00440BD845}"/>
              </a:ext>
            </a:extLst>
          </p:cNvPr>
          <p:cNvSpPr txBox="1"/>
          <p:nvPr/>
        </p:nvSpPr>
        <p:spPr>
          <a:xfrm>
            <a:off x="4016762" y="469526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5311E7-06EF-4FD3-AA81-832554EE70B1}"/>
              </a:ext>
            </a:extLst>
          </p:cNvPr>
          <p:cNvSpPr txBox="1"/>
          <p:nvPr/>
        </p:nvSpPr>
        <p:spPr>
          <a:xfrm>
            <a:off x="5233029" y="46952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300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461A46-7537-43D3-99B4-C59A2481A55F}"/>
              </a:ext>
            </a:extLst>
          </p:cNvPr>
          <p:cNvSpPr txBox="1"/>
          <p:nvPr/>
        </p:nvSpPr>
        <p:spPr>
          <a:xfrm>
            <a:off x="6460597" y="469306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400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1AF2C-4727-4755-889F-3751BE48AA0E}"/>
              </a:ext>
            </a:extLst>
          </p:cNvPr>
          <p:cNvSpPr txBox="1"/>
          <p:nvPr/>
        </p:nvSpPr>
        <p:spPr>
          <a:xfrm>
            <a:off x="7664413" y="469306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500</a:t>
            </a:r>
            <a:endParaRPr lang="ko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80B430F-8264-4F76-A4AB-CD499D90D64F}"/>
              </a:ext>
            </a:extLst>
          </p:cNvPr>
          <p:cNvCxnSpPr>
            <a:endCxn id="7" idx="1"/>
          </p:cNvCxnSpPr>
          <p:nvPr/>
        </p:nvCxnSpPr>
        <p:spPr>
          <a:xfrm>
            <a:off x="2314901" y="5116598"/>
            <a:ext cx="581754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31D5439-C96F-4975-8BCD-A233DEB7439D}"/>
              </a:ext>
            </a:extLst>
          </p:cNvPr>
          <p:cNvCxnSpPr/>
          <p:nvPr/>
        </p:nvCxnSpPr>
        <p:spPr>
          <a:xfrm>
            <a:off x="3522143" y="5121716"/>
            <a:ext cx="581754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2C5866-3B18-438F-9AE3-D1FBA0442552}"/>
              </a:ext>
            </a:extLst>
          </p:cNvPr>
          <p:cNvCxnSpPr/>
          <p:nvPr/>
        </p:nvCxnSpPr>
        <p:spPr>
          <a:xfrm>
            <a:off x="4768410" y="5116598"/>
            <a:ext cx="581754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ADE0FF-FA80-4E4B-B9C5-ED3EF273146E}"/>
              </a:ext>
            </a:extLst>
          </p:cNvPr>
          <p:cNvCxnSpPr/>
          <p:nvPr/>
        </p:nvCxnSpPr>
        <p:spPr>
          <a:xfrm>
            <a:off x="5947775" y="5116598"/>
            <a:ext cx="581754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766D04-2AF6-4A74-931D-F16F2B1A776E}"/>
              </a:ext>
            </a:extLst>
          </p:cNvPr>
          <p:cNvCxnSpPr/>
          <p:nvPr/>
        </p:nvCxnSpPr>
        <p:spPr>
          <a:xfrm>
            <a:off x="7162659" y="5116598"/>
            <a:ext cx="581754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888C0DB-E907-4EBD-973A-97407D966A4C}"/>
              </a:ext>
            </a:extLst>
          </p:cNvPr>
          <p:cNvCxnSpPr/>
          <p:nvPr/>
        </p:nvCxnSpPr>
        <p:spPr>
          <a:xfrm>
            <a:off x="4348673" y="3317006"/>
            <a:ext cx="581754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D0B0C0-4A25-4CD0-AE3C-30ECD6D71E42}"/>
              </a:ext>
            </a:extLst>
          </p:cNvPr>
          <p:cNvSpPr txBox="1"/>
          <p:nvPr/>
        </p:nvSpPr>
        <p:spPr>
          <a:xfrm>
            <a:off x="4886810" y="286860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250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FB05DC-9EE3-4411-B585-68D52A78FBAB}"/>
              </a:ext>
            </a:extLst>
          </p:cNvPr>
          <p:cNvSpPr txBox="1"/>
          <p:nvPr/>
        </p:nvSpPr>
        <p:spPr>
          <a:xfrm>
            <a:off x="2094734" y="4978098"/>
            <a:ext cx="439544" cy="27699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E43B85-600A-4F5D-915B-CE38C93353BD}"/>
              </a:ext>
            </a:extLst>
          </p:cNvPr>
          <p:cNvSpPr txBox="1"/>
          <p:nvPr/>
        </p:nvSpPr>
        <p:spPr>
          <a:xfrm>
            <a:off x="5019558" y="3166780"/>
            <a:ext cx="277640" cy="27699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7C67C9-D548-45C7-9410-0D8DFFDBBCBF}"/>
              </a:ext>
            </a:extLst>
          </p:cNvPr>
          <p:cNvSpPr/>
          <p:nvPr/>
        </p:nvSpPr>
        <p:spPr>
          <a:xfrm>
            <a:off x="2109313" y="2499514"/>
            <a:ext cx="405912" cy="44840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BFB06F-20B7-4863-9A74-2A02A8A44FFD}"/>
              </a:ext>
            </a:extLst>
          </p:cNvPr>
          <p:cNvSpPr txBox="1"/>
          <p:nvPr/>
        </p:nvSpPr>
        <p:spPr>
          <a:xfrm>
            <a:off x="2109313" y="221078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list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2FEC51-43B3-43AC-9509-1A54B9B8BDB9}"/>
              </a:ext>
            </a:extLst>
          </p:cNvPr>
          <p:cNvSpPr/>
          <p:nvPr/>
        </p:nvSpPr>
        <p:spPr>
          <a:xfrm>
            <a:off x="2109313" y="2499514"/>
            <a:ext cx="457200" cy="44840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D3FF89-5833-454B-AC4E-5F7B005BCFFC}"/>
              </a:ext>
            </a:extLst>
          </p:cNvPr>
          <p:cNvSpPr txBox="1"/>
          <p:nvPr/>
        </p:nvSpPr>
        <p:spPr>
          <a:xfrm>
            <a:off x="2152979" y="2582941"/>
            <a:ext cx="338170" cy="33855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∧</a:t>
            </a:r>
            <a:endParaRPr lang="ko-KR" altLang="en-US" sz="16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082D087-5DEE-46DC-9CE2-6C58D88F2368}"/>
              </a:ext>
            </a:extLst>
          </p:cNvPr>
          <p:cNvGrpSpPr/>
          <p:nvPr/>
        </p:nvGrpSpPr>
        <p:grpSpPr>
          <a:xfrm>
            <a:off x="4930427" y="5962713"/>
            <a:ext cx="914400" cy="448407"/>
            <a:chOff x="1143000" y="1644162"/>
            <a:chExt cx="914400" cy="44840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635E567-7D12-48C7-9F79-7FC490E4EDF6}"/>
                </a:ext>
              </a:extLst>
            </p:cNvPr>
            <p:cNvSpPr/>
            <p:nvPr/>
          </p:nvSpPr>
          <p:spPr>
            <a:xfrm>
              <a:off x="1143000" y="1644162"/>
              <a:ext cx="914400" cy="44840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2CCFCEB-286C-4FFC-8F9B-8665F1FD1380}"/>
                </a:ext>
              </a:extLst>
            </p:cNvPr>
            <p:cNvCxnSpPr>
              <a:stCxn id="47" idx="0"/>
              <a:endCxn id="47" idx="2"/>
            </p:cNvCxnSpPr>
            <p:nvPr/>
          </p:nvCxnSpPr>
          <p:spPr>
            <a:xfrm>
              <a:off x="1600200" y="1644162"/>
              <a:ext cx="0" cy="4484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3DB5E3-B350-4E53-97C1-CD4DE11C83F1}"/>
              </a:ext>
            </a:extLst>
          </p:cNvPr>
          <p:cNvSpPr/>
          <p:nvPr/>
        </p:nvSpPr>
        <p:spPr>
          <a:xfrm>
            <a:off x="3998067" y="5971506"/>
            <a:ext cx="457200" cy="44840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1C93F0-EAD9-45B1-BE9E-887AE8C28EC3}"/>
              </a:ext>
            </a:extLst>
          </p:cNvPr>
          <p:cNvSpPr txBox="1"/>
          <p:nvPr/>
        </p:nvSpPr>
        <p:spPr>
          <a:xfrm>
            <a:off x="3812931" y="572088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newnode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20D02B6-D795-4007-8336-28148541247D}"/>
              </a:ext>
            </a:extLst>
          </p:cNvPr>
          <p:cNvCxnSpPr/>
          <p:nvPr/>
        </p:nvCxnSpPr>
        <p:spPr>
          <a:xfrm>
            <a:off x="4339693" y="6186911"/>
            <a:ext cx="581754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04773F-2F88-485C-9943-4D14EE9A5047}"/>
              </a:ext>
            </a:extLst>
          </p:cNvPr>
          <p:cNvSpPr txBox="1"/>
          <p:nvPr/>
        </p:nvSpPr>
        <p:spPr>
          <a:xfrm>
            <a:off x="4877830" y="573851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250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E99BF1-4F79-4EDB-9C88-DA09700069AA}"/>
              </a:ext>
            </a:extLst>
          </p:cNvPr>
          <p:cNvSpPr txBox="1"/>
          <p:nvPr/>
        </p:nvSpPr>
        <p:spPr>
          <a:xfrm>
            <a:off x="5010578" y="6036685"/>
            <a:ext cx="277640" cy="27699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55DBA-97BC-4135-BE1B-9E8EB9107EBD}"/>
              </a:ext>
            </a:extLst>
          </p:cNvPr>
          <p:cNvSpPr txBox="1"/>
          <p:nvPr/>
        </p:nvSpPr>
        <p:spPr>
          <a:xfrm>
            <a:off x="5442503" y="3143387"/>
            <a:ext cx="338170" cy="33855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∧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7D8E88-A0C5-42D3-8A77-59B7754CC402}"/>
              </a:ext>
            </a:extLst>
          </p:cNvPr>
          <p:cNvSpPr txBox="1"/>
          <p:nvPr/>
        </p:nvSpPr>
        <p:spPr>
          <a:xfrm>
            <a:off x="8190101" y="4921765"/>
            <a:ext cx="338170" cy="33855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∧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87C7C8-97D0-4E54-BF40-4BD2444FB1E4}"/>
              </a:ext>
            </a:extLst>
          </p:cNvPr>
          <p:cNvSpPr txBox="1"/>
          <p:nvPr/>
        </p:nvSpPr>
        <p:spPr>
          <a:xfrm>
            <a:off x="1638172" y="1712003"/>
            <a:ext cx="3131468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공백 리스트의 경우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DA6BE-59B8-4399-9938-67DFDB96A713}"/>
              </a:ext>
            </a:extLst>
          </p:cNvPr>
          <p:cNvSpPr txBox="1"/>
          <p:nvPr/>
        </p:nvSpPr>
        <p:spPr>
          <a:xfrm>
            <a:off x="1638172" y="4054618"/>
            <a:ext cx="3131468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공백 리스트가 아닌 경우</a:t>
            </a:r>
          </a:p>
        </p:txBody>
      </p:sp>
      <p:sp>
        <p:nvSpPr>
          <p:cNvPr id="58" name="직사각형 6">
            <a:extLst>
              <a:ext uri="{FF2B5EF4-FFF2-40B4-BE49-F238E27FC236}">
                <a16:creationId xmlns:a16="http://schemas.microsoft.com/office/drawing/2014/main" id="{A5C2C5CE-99C3-430F-86D1-A2CB8AD2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916546"/>
            <a:ext cx="8064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dirty="0"/>
              <a:t>세째</a:t>
            </a:r>
            <a:r>
              <a:rPr lang="en-US" altLang="ko-KR" dirty="0"/>
              <a:t>, </a:t>
            </a:r>
            <a:r>
              <a:rPr lang="ko-KR" altLang="en-US" dirty="0"/>
              <a:t>마지막 노드로 삽입하기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3.4] </a:t>
            </a:r>
            <a:r>
              <a:rPr lang="ko-KR" altLang="en-US" sz="1400" dirty="0"/>
              <a:t>마지막 노드에 새로운 노드 삽입 알고리즘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CA2FDE2-04EA-4155-8391-543CC60DD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1172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9F0A2A8-7F9E-4525-AD56-14A125748997}"/>
                  </a:ext>
                </a:extLst>
              </p14:cNvPr>
              <p14:cNvContentPartPr/>
              <p14:nvPr/>
            </p14:nvContentPartPr>
            <p14:xfrm>
              <a:off x="1765440" y="2641680"/>
              <a:ext cx="9823680" cy="4083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9F0A2A8-7F9E-4525-AD56-14A1257489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080" y="2632320"/>
                <a:ext cx="9842400" cy="41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7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38"/>
    </mc:Choice>
    <mc:Fallback xmlns="">
      <p:transition spd="slow" advTm="1581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03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8A748CAB-8242-4759-A429-64CF3453D85F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3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135560" y="1268760"/>
            <a:ext cx="3421062" cy="43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  <a:defRPr/>
            </a:pPr>
            <a:r>
              <a:rPr lang="ko-KR" altLang="en-US" sz="2000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원형 연결 리스트의 동작 원리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215245" y="2124027"/>
            <a:ext cx="832240" cy="925830"/>
            <a:chOff x="1555829" y="653982"/>
            <a:chExt cx="832240" cy="925830"/>
          </a:xfrm>
        </p:grpSpPr>
        <p:sp>
          <p:nvSpPr>
            <p:cNvPr id="13" name="직사각형 12"/>
            <p:cNvSpPr/>
            <p:nvPr/>
          </p:nvSpPr>
          <p:spPr>
            <a:xfrm>
              <a:off x="1976407" y="946893"/>
              <a:ext cx="386644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55829" y="997636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51388" y="653982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100</a:t>
              </a:r>
              <a:endParaRPr lang="ko-KR" altLang="en-US" sz="1000" b="1" dirty="0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 flipV="1">
            <a:off x="3829145" y="2743834"/>
            <a:ext cx="444408" cy="66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361" y="21638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7992" y="217314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881817" y="1811423"/>
            <a:ext cx="1369714" cy="1238435"/>
            <a:chOff x="2222401" y="341377"/>
            <a:chExt cx="1369714" cy="1238435"/>
          </a:xfrm>
        </p:grpSpPr>
        <p:grpSp>
          <p:nvGrpSpPr>
            <p:cNvPr id="20" name="그룹 19"/>
            <p:cNvGrpSpPr/>
            <p:nvPr/>
          </p:nvGrpSpPr>
          <p:grpSpPr>
            <a:xfrm>
              <a:off x="2586841" y="945898"/>
              <a:ext cx="1005274" cy="633914"/>
              <a:chOff x="2022143" y="1124744"/>
              <a:chExt cx="1158478" cy="504848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222401" y="341377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2440079" y="654307"/>
              <a:ext cx="154658" cy="30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5139119" y="1802702"/>
            <a:ext cx="1369917" cy="1248151"/>
            <a:chOff x="3479702" y="332656"/>
            <a:chExt cx="1369917" cy="1248151"/>
          </a:xfrm>
        </p:grpSpPr>
        <p:grpSp>
          <p:nvGrpSpPr>
            <p:cNvPr id="26" name="그룹 25"/>
            <p:cNvGrpSpPr/>
            <p:nvPr/>
          </p:nvGrpSpPr>
          <p:grpSpPr>
            <a:xfrm>
              <a:off x="3844345" y="946893"/>
              <a:ext cx="1005274" cy="633914"/>
              <a:chOff x="2022143" y="1124744"/>
              <a:chExt cx="1158478" cy="50484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479702" y="332656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3697379" y="645586"/>
              <a:ext cx="154658" cy="30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6425020" y="1846758"/>
            <a:ext cx="1369917" cy="1237221"/>
            <a:chOff x="4765603" y="376712"/>
            <a:chExt cx="1369917" cy="1237221"/>
          </a:xfrm>
        </p:grpSpPr>
        <p:grpSp>
          <p:nvGrpSpPr>
            <p:cNvPr id="32" name="그룹 31"/>
            <p:cNvGrpSpPr/>
            <p:nvPr/>
          </p:nvGrpSpPr>
          <p:grpSpPr>
            <a:xfrm>
              <a:off x="5130246" y="980019"/>
              <a:ext cx="1005274" cy="633914"/>
              <a:chOff x="2022143" y="1124744"/>
              <a:chExt cx="1158478" cy="50484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765603" y="376712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4983281" y="689642"/>
              <a:ext cx="154658" cy="30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7681898" y="1846757"/>
            <a:ext cx="1369917" cy="1203100"/>
            <a:chOff x="6022481" y="376712"/>
            <a:chExt cx="1369917" cy="1203100"/>
          </a:xfrm>
        </p:grpSpPr>
        <p:grpSp>
          <p:nvGrpSpPr>
            <p:cNvPr id="38" name="그룹 37"/>
            <p:cNvGrpSpPr/>
            <p:nvPr/>
          </p:nvGrpSpPr>
          <p:grpSpPr>
            <a:xfrm>
              <a:off x="6387124" y="945898"/>
              <a:ext cx="1005274" cy="633914"/>
              <a:chOff x="2022143" y="1124744"/>
              <a:chExt cx="1158478" cy="5048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022481" y="376712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240158" y="689642"/>
              <a:ext cx="154658" cy="30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7544370" y="2752610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01591" y="2770698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287492" y="2752610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4099495" y="2928989"/>
            <a:ext cx="4684627" cy="537105"/>
            <a:chOff x="1619673" y="3123653"/>
            <a:chExt cx="5902615" cy="1385471"/>
          </a:xfrm>
        </p:grpSpPr>
        <p:cxnSp>
          <p:nvCxnSpPr>
            <p:cNvPr id="47" name="꺾인 연결선 46"/>
            <p:cNvCxnSpPr/>
            <p:nvPr/>
          </p:nvCxnSpPr>
          <p:spPr>
            <a:xfrm rot="10800000" flipV="1">
              <a:off x="1619673" y="3123653"/>
              <a:ext cx="5902615" cy="1385468"/>
            </a:xfrm>
            <a:prstGeom prst="bentConnector3">
              <a:avLst>
                <a:gd name="adj1" fmla="val -11432"/>
              </a:avLst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/>
            <p:nvPr/>
          </p:nvCxnSpPr>
          <p:spPr>
            <a:xfrm rot="5400000" flipH="1" flipV="1">
              <a:off x="1027716" y="3722297"/>
              <a:ext cx="1385470" cy="188184"/>
            </a:xfrm>
            <a:prstGeom prst="bentConnector3">
              <a:avLst>
                <a:gd name="adj1" fmla="val 100072"/>
              </a:avLst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4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82"/>
    </mc:Choice>
    <mc:Fallback xmlns="">
      <p:transition spd="slow" advTm="107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76400" y="1268414"/>
            <a:ext cx="86423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buSzPct val="200000"/>
              <a:buNone/>
              <a:defRPr/>
            </a:pP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원형 연결 리스트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(circular linked list)</a:t>
            </a:r>
          </a:p>
          <a:p>
            <a:pPr marL="742950" lvl="1" indent="-285750">
              <a:buFont typeface="Wingdings" pitchFamily="2" charset="2"/>
              <a:buChar char="l"/>
              <a:defRPr/>
            </a:pPr>
            <a:r>
              <a:rPr lang="ko-KR" altLang="en-US" dirty="0"/>
              <a:t>원형 연결 리스트 구조는 마지막 </a:t>
            </a:r>
            <a:r>
              <a:rPr lang="ko-KR" altLang="en-US" dirty="0" err="1"/>
              <a:t>노드의</a:t>
            </a:r>
            <a:r>
              <a:rPr lang="ko-KR" altLang="en-US" dirty="0"/>
              <a:t> 식별이 어려워 </a:t>
            </a:r>
            <a:r>
              <a:rPr lang="ko-KR" altLang="en-US" dirty="0" err="1"/>
              <a:t>노드의</a:t>
            </a:r>
            <a:r>
              <a:rPr lang="ko-KR" altLang="en-US" dirty="0"/>
              <a:t> 끝을 나타내는데 문제점이 발생한다</a:t>
            </a:r>
            <a:r>
              <a:rPr lang="en-US" altLang="ko-KR" dirty="0"/>
              <a:t>. </a:t>
            </a:r>
            <a:r>
              <a:rPr lang="ko-KR" altLang="en-US" dirty="0"/>
              <a:t>이 경우 순회가 계속 진행되어 무한 루프</a:t>
            </a:r>
            <a:r>
              <a:rPr lang="en-US" altLang="ko-KR" dirty="0"/>
              <a:t>(infinite loop)</a:t>
            </a:r>
            <a:r>
              <a:rPr lang="ko-KR" altLang="en-US" dirty="0"/>
              <a:t>에 빠질 수 있다</a:t>
            </a:r>
            <a:r>
              <a:rPr lang="en-US" altLang="ko-KR" dirty="0"/>
              <a:t>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dirty="0"/>
              <a:t>따라서 원형 연결 리스트에서는 마지막 </a:t>
            </a:r>
            <a:r>
              <a:rPr lang="ko-KR" altLang="en-US" dirty="0" err="1"/>
              <a:t>노드와</a:t>
            </a:r>
            <a:r>
              <a:rPr lang="ko-KR" altLang="en-US" dirty="0"/>
              <a:t> 첫 번째 </a:t>
            </a:r>
            <a:r>
              <a:rPr lang="ko-KR" altLang="en-US" dirty="0" err="1"/>
              <a:t>노드</a:t>
            </a:r>
            <a:r>
              <a:rPr lang="ko-KR" altLang="en-US" dirty="0"/>
              <a:t> 사이에 헤드 </a:t>
            </a:r>
            <a:r>
              <a:rPr lang="ko-KR" altLang="en-US" dirty="0" err="1"/>
              <a:t>노드</a:t>
            </a:r>
            <a:r>
              <a:rPr lang="en-US" altLang="ko-KR" dirty="0"/>
              <a:t>(head node)</a:t>
            </a:r>
            <a:r>
              <a:rPr lang="ko-KR" altLang="en-US" dirty="0"/>
              <a:t>을 두며</a:t>
            </a:r>
            <a:r>
              <a:rPr lang="en-US" altLang="ko-KR" dirty="0"/>
              <a:t>, </a:t>
            </a:r>
            <a:r>
              <a:rPr lang="ko-KR" altLang="en-US" dirty="0"/>
              <a:t>헤드 </a:t>
            </a:r>
            <a:r>
              <a:rPr lang="ko-KR" altLang="en-US" dirty="0" err="1"/>
              <a:t>노드의</a:t>
            </a:r>
            <a:r>
              <a:rPr lang="ko-KR" altLang="en-US" dirty="0"/>
              <a:t> 데이터 필드는 비어 있게 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>
              <a:buSzPct val="200000"/>
              <a:buFont typeface="Wingdings" pitchFamily="2" charset="2"/>
              <a:buChar char="Ø"/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SzPct val="200000"/>
              <a:buFont typeface="Wingdings" pitchFamily="2" charset="2"/>
              <a:buChar char="n"/>
              <a:defRPr/>
            </a:pPr>
            <a:endParaRPr lang="en-US" altLang="ko-KR" sz="2400" kern="0" dirty="0">
              <a:solidFill>
                <a:srgbClr val="80590A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654175" y="12700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32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  <a:endParaRPr lang="ko-KR" altLang="en-US" sz="3200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622F0C71-10F0-40FE-BFF6-389A0386A5EC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2293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87756" y="3822334"/>
            <a:ext cx="832240" cy="925830"/>
            <a:chOff x="1555829" y="653982"/>
            <a:chExt cx="832240" cy="925830"/>
          </a:xfrm>
        </p:grpSpPr>
        <p:sp>
          <p:nvSpPr>
            <p:cNvPr id="9" name="직사각형 8"/>
            <p:cNvSpPr/>
            <p:nvPr/>
          </p:nvSpPr>
          <p:spPr>
            <a:xfrm>
              <a:off x="1976407" y="946893"/>
              <a:ext cx="386644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5829" y="997636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1388" y="653982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270</a:t>
              </a:r>
              <a:endParaRPr lang="ko-KR" altLang="en-US" sz="1000" b="1" dirty="0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3209349" y="4230100"/>
            <a:ext cx="538267" cy="12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8566" y="382907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527197" y="383832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621022" y="3476604"/>
            <a:ext cx="1369714" cy="1238435"/>
            <a:chOff x="2222401" y="341377"/>
            <a:chExt cx="1369714" cy="1238435"/>
          </a:xfrm>
        </p:grpSpPr>
        <p:grpSp>
          <p:nvGrpSpPr>
            <p:cNvPr id="16" name="그룹 15"/>
            <p:cNvGrpSpPr/>
            <p:nvPr/>
          </p:nvGrpSpPr>
          <p:grpSpPr>
            <a:xfrm>
              <a:off x="2586841" y="945898"/>
              <a:ext cx="1005274" cy="633914"/>
              <a:chOff x="2022143" y="1124744"/>
              <a:chExt cx="1158478" cy="50484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222401" y="341377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440079" y="654307"/>
              <a:ext cx="154658" cy="30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5878324" y="3467883"/>
            <a:ext cx="1369917" cy="1248151"/>
            <a:chOff x="3479702" y="332656"/>
            <a:chExt cx="1369917" cy="1248151"/>
          </a:xfrm>
        </p:grpSpPr>
        <p:grpSp>
          <p:nvGrpSpPr>
            <p:cNvPr id="22" name="그룹 21"/>
            <p:cNvGrpSpPr/>
            <p:nvPr/>
          </p:nvGrpSpPr>
          <p:grpSpPr>
            <a:xfrm>
              <a:off x="3844345" y="946893"/>
              <a:ext cx="1005274" cy="633914"/>
              <a:chOff x="2022143" y="1124744"/>
              <a:chExt cx="1158478" cy="50484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479702" y="332656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3697379" y="645586"/>
              <a:ext cx="154658" cy="30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7164225" y="3511939"/>
            <a:ext cx="1369917" cy="1237221"/>
            <a:chOff x="4765603" y="376712"/>
            <a:chExt cx="1369917" cy="1237221"/>
          </a:xfrm>
        </p:grpSpPr>
        <p:grpSp>
          <p:nvGrpSpPr>
            <p:cNvPr id="28" name="그룹 27"/>
            <p:cNvGrpSpPr/>
            <p:nvPr/>
          </p:nvGrpSpPr>
          <p:grpSpPr>
            <a:xfrm>
              <a:off x="5130246" y="980019"/>
              <a:ext cx="1005274" cy="633914"/>
              <a:chOff x="2022143" y="1124744"/>
              <a:chExt cx="1158478" cy="504848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765603" y="376712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4983281" y="689642"/>
              <a:ext cx="154658" cy="30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8421103" y="3511938"/>
            <a:ext cx="1369917" cy="1203100"/>
            <a:chOff x="6022481" y="376712"/>
            <a:chExt cx="1369917" cy="1203100"/>
          </a:xfrm>
        </p:grpSpPr>
        <p:grpSp>
          <p:nvGrpSpPr>
            <p:cNvPr id="34" name="그룹 33"/>
            <p:cNvGrpSpPr/>
            <p:nvPr/>
          </p:nvGrpSpPr>
          <p:grpSpPr>
            <a:xfrm>
              <a:off x="6387124" y="945898"/>
              <a:ext cx="1005274" cy="633914"/>
              <a:chOff x="2022143" y="1124744"/>
              <a:chExt cx="1158478" cy="50484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022481" y="376712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40158" y="689642"/>
              <a:ext cx="154658" cy="30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8283575" y="4417791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740796" y="4435879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026697" y="4417791"/>
            <a:ext cx="502170" cy="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10800000" flipV="1">
            <a:off x="3527212" y="4460563"/>
            <a:ext cx="6094883" cy="972214"/>
          </a:xfrm>
          <a:prstGeom prst="bentConnector3">
            <a:avLst>
              <a:gd name="adj1" fmla="val -6204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3375281" y="3564438"/>
            <a:ext cx="1369917" cy="1203100"/>
            <a:chOff x="6022481" y="376712"/>
            <a:chExt cx="1369917" cy="1203100"/>
          </a:xfrm>
        </p:grpSpPr>
        <p:grpSp>
          <p:nvGrpSpPr>
            <p:cNvPr id="46" name="그룹 45"/>
            <p:cNvGrpSpPr/>
            <p:nvPr/>
          </p:nvGrpSpPr>
          <p:grpSpPr>
            <a:xfrm>
              <a:off x="6387124" y="945898"/>
              <a:ext cx="1005274" cy="633914"/>
              <a:chOff x="2022143" y="1124744"/>
              <a:chExt cx="1158478" cy="50484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022481" y="376712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270</a:t>
              </a:r>
              <a:endParaRPr lang="ko-KR" altLang="en-US" sz="1200" b="1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6240158" y="689642"/>
              <a:ext cx="154658" cy="30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3833103" y="4853257"/>
            <a:ext cx="614584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HEAD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node</a:t>
            </a:r>
            <a:endParaRPr lang="ko-KR" altLang="en-US" sz="1200" b="1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4533256" y="4430217"/>
            <a:ext cx="444408" cy="66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92789" y="5589240"/>
            <a:ext cx="4483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그림</a:t>
            </a:r>
            <a:r>
              <a:rPr lang="en-US" altLang="ko-KR" sz="1600" dirty="0"/>
              <a:t> 3.14] </a:t>
            </a:r>
            <a:r>
              <a:rPr lang="ko-KR" altLang="en-US" sz="1600" dirty="0"/>
              <a:t>헤드 </a:t>
            </a:r>
            <a:r>
              <a:rPr lang="ko-KR" altLang="en-US" sz="1600" dirty="0" err="1"/>
              <a:t>노드를</a:t>
            </a:r>
            <a:r>
              <a:rPr lang="ko-KR" altLang="en-US" sz="1600" dirty="0"/>
              <a:t> 갖는 원형 연결 리스트</a:t>
            </a:r>
          </a:p>
        </p:txBody>
      </p:sp>
      <p:cxnSp>
        <p:nvCxnSpPr>
          <p:cNvPr id="54" name="꺾인 연결선 53"/>
          <p:cNvCxnSpPr/>
          <p:nvPr/>
        </p:nvCxnSpPr>
        <p:spPr>
          <a:xfrm rot="5400000" flipH="1" flipV="1">
            <a:off x="3190802" y="4870274"/>
            <a:ext cx="873791" cy="21271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44337DC-02FD-494C-B245-CDD3E5943C65}"/>
                  </a:ext>
                </a:extLst>
              </p14:cNvPr>
              <p14:cNvContentPartPr/>
              <p14:nvPr/>
            </p14:nvContentPartPr>
            <p14:xfrm>
              <a:off x="2273400" y="1866960"/>
              <a:ext cx="8020440" cy="3403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44337DC-02FD-494C-B245-CDD3E5943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4040" y="1857600"/>
                <a:ext cx="8039160" cy="34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8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89"/>
    </mc:Choice>
    <mc:Fallback xmlns="">
      <p:transition spd="slow" advTm="9078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125539"/>
            <a:ext cx="8229600" cy="5030787"/>
          </a:xfrm>
        </p:spPr>
        <p:txBody>
          <a:bodyPr>
            <a:normAutofit/>
          </a:bodyPr>
          <a:lstStyle/>
          <a:p>
            <a:pPr marL="457200" indent="-457200" algn="just">
              <a:buFont typeface="Wingdings 3"/>
              <a:buChar char=""/>
              <a:defRPr/>
            </a:pPr>
            <a:r>
              <a:rPr lang="ko-KR" altLang="en-US" dirty="0"/>
              <a:t>원형 연결 리스트의 삽입 연산</a:t>
            </a:r>
          </a:p>
          <a:p>
            <a:pPr marL="838200" lvl="1" indent="-381000" algn="just">
              <a:buFont typeface="Wingdings 3"/>
              <a:buChar char=""/>
              <a:defRPr/>
            </a:pPr>
            <a:r>
              <a:rPr lang="ko-KR" altLang="en-US" sz="1800" dirty="0"/>
              <a:t>마지막 </a:t>
            </a:r>
            <a:r>
              <a:rPr lang="ko-KR" altLang="en-US" sz="1800" dirty="0" err="1"/>
              <a:t>노드의</a:t>
            </a:r>
            <a:r>
              <a:rPr lang="ko-KR" altLang="en-US" sz="1800" dirty="0"/>
              <a:t> 링크를 첫 번째 </a:t>
            </a:r>
            <a:r>
              <a:rPr lang="ko-KR" altLang="en-US" sz="1800" dirty="0" err="1"/>
              <a:t>노드로</a:t>
            </a:r>
            <a:r>
              <a:rPr lang="ko-KR" altLang="en-US" sz="1800" dirty="0"/>
              <a:t> 연결하는 부분만 제외하고는 단순 연결 리스트에서의 삽입 연산과 같은 연산</a:t>
            </a:r>
          </a:p>
          <a:p>
            <a:pPr marL="838200" lvl="1" indent="-381000">
              <a:buFont typeface="Wingdings 3"/>
              <a:buChar char=""/>
              <a:defRPr/>
            </a:pPr>
            <a:r>
              <a:rPr lang="ko-KR" altLang="en-US" sz="1800" dirty="0"/>
              <a:t>첫 번째 </a:t>
            </a:r>
            <a:r>
              <a:rPr lang="ko-KR" altLang="en-US" sz="1800" dirty="0" err="1"/>
              <a:t>노드로</a:t>
            </a:r>
            <a:r>
              <a:rPr lang="ko-KR" altLang="en-US" sz="1800" dirty="0"/>
              <a:t> 삽입하기 </a:t>
            </a:r>
          </a:p>
          <a:p>
            <a:pPr marL="548640" lvl="1" indent="-274320">
              <a:buNone/>
              <a:defRPr/>
            </a:pPr>
            <a:r>
              <a:rPr lang="en-US" altLang="ko-KR" sz="1600" dirty="0"/>
              <a:t>[</a:t>
            </a:r>
            <a:r>
              <a:rPr lang="ko-KR" altLang="en-US" sz="1600" dirty="0"/>
              <a:t>알고리즘 </a:t>
            </a:r>
            <a:r>
              <a:rPr lang="en-US" altLang="ko-KR" sz="1600" dirty="0"/>
              <a:t>3.7] </a:t>
            </a:r>
            <a:r>
              <a:rPr lang="ko-KR" altLang="en-US" sz="1600" dirty="0"/>
              <a:t>원형 연결 리스트 </a:t>
            </a:r>
            <a:r>
              <a:rPr lang="en-US" altLang="ko-KR" sz="1600" dirty="0" err="1"/>
              <a:t>clist</a:t>
            </a:r>
            <a:r>
              <a:rPr lang="ko-KR" altLang="en-US" sz="1600" dirty="0"/>
              <a:t>에 첫 번째 노드로 새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삽입 알고리즘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2566988" y="2852738"/>
            <a:ext cx="6265316" cy="353943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 err="1">
                <a:latin typeface="+mj-lt"/>
                <a:ea typeface="굴림" pitchFamily="50" charset="-127"/>
              </a:rPr>
              <a:t>insertFirstNode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, x)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getNode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();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newnode.data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x;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if 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= null) then {                	           //①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                 //②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        //③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}                             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else {		    	          //</a:t>
            </a:r>
            <a:r>
              <a:rPr lang="ko-KR" altLang="en-US" sz="1400" dirty="0">
                <a:latin typeface="+mj-lt"/>
              </a:rPr>
              <a:t>④</a:t>
            </a:r>
            <a:endParaRPr lang="en-US" altLang="ko-KR" sz="1400" dirty="0">
              <a:latin typeface="+mj-lt"/>
              <a:ea typeface="굴림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	 temp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                              //</a:t>
            </a:r>
            <a:r>
              <a:rPr lang="ko-KR" altLang="en-US" sz="1400" dirty="0">
                <a:latin typeface="+mj-lt"/>
              </a:rPr>
              <a:t>⑤</a:t>
            </a:r>
            <a:endParaRPr lang="en-US" altLang="ko-KR" sz="1400" dirty="0">
              <a:latin typeface="+mj-lt"/>
              <a:ea typeface="굴림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          while 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temp.link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) do         // </a:t>
            </a:r>
            <a:r>
              <a:rPr lang="ko-KR" altLang="en-US" sz="1400" dirty="0">
                <a:latin typeface="+mj-lt"/>
              </a:rPr>
              <a:t>⑥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                  	 temp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temp.link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  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         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temp.link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              // </a:t>
            </a:r>
            <a:r>
              <a:rPr lang="ko-KR" altLang="en-US" sz="1400" dirty="0">
                <a:latin typeface="+mj-lt"/>
              </a:rPr>
              <a:t>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          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temp.link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   // </a:t>
            </a:r>
            <a:r>
              <a:rPr lang="ko-KR" altLang="en-US" sz="1400" dirty="0">
                <a:latin typeface="+mj-lt"/>
              </a:rPr>
              <a:t>⑧</a:t>
            </a:r>
            <a:r>
              <a:rPr lang="en-US" altLang="ko-KR" sz="1400" dirty="0">
                <a:latin typeface="+mj-lt"/>
                <a:ea typeface="굴림" pitchFamily="50" charset="-127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        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           // </a:t>
            </a:r>
            <a:r>
              <a:rPr lang="ko-KR" altLang="en-US" sz="1400" dirty="0">
                <a:latin typeface="+mj-lt"/>
              </a:rPr>
              <a:t>⑨</a:t>
            </a:r>
            <a:endParaRPr lang="en-US" altLang="ko-KR" sz="1400" dirty="0">
              <a:latin typeface="+mj-lt"/>
              <a:ea typeface="굴림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      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end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insertFirstNode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                   </a:t>
            </a:r>
          </a:p>
        </p:txBody>
      </p:sp>
      <p:sp>
        <p:nvSpPr>
          <p:cNvPr id="1331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xfrm>
            <a:off x="2063552" y="6383518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F80FFC3C-E890-44FB-8800-62659B071A2B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331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B9980DC-874F-4A03-8DD4-743802101C26}"/>
                  </a:ext>
                </a:extLst>
              </p14:cNvPr>
              <p14:cNvContentPartPr/>
              <p14:nvPr/>
            </p14:nvContentPartPr>
            <p14:xfrm>
              <a:off x="5835600" y="1536840"/>
              <a:ext cx="1410120" cy="6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B9980DC-874F-4A03-8DD4-743802101C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6240" y="1527480"/>
                <a:ext cx="14288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AFBE5FB-FE30-4ECF-9BFB-B0EFB47AB436}"/>
                  </a:ext>
                </a:extLst>
              </p14:cNvPr>
              <p14:cNvContentPartPr/>
              <p14:nvPr/>
            </p14:nvContentPartPr>
            <p14:xfrm>
              <a:off x="2228760" y="1568520"/>
              <a:ext cx="9735120" cy="4172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AFBE5FB-FE30-4ECF-9BFB-B0EFB47AB4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9400" y="1559160"/>
                <a:ext cx="9753840" cy="41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6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399"/>
    </mc:Choice>
    <mc:Fallback xmlns="">
      <p:transition spd="slow" advTm="14239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666876" y="1196976"/>
            <a:ext cx="8812213" cy="5375275"/>
          </a:xfrm>
        </p:spPr>
        <p:txBody>
          <a:bodyPr/>
          <a:lstStyle/>
          <a:p>
            <a:pPr marL="800100" lvl="1" indent="-342900" algn="just">
              <a:buFont typeface="Wingdings" pitchFamily="2" charset="2"/>
              <a:buChar char="Ø"/>
            </a:pPr>
            <a:r>
              <a:rPr lang="ko-KR" altLang="en-US" dirty="0"/>
              <a:t>원형리스트가 공백 리스트인 경우 </a:t>
            </a:r>
            <a:endParaRPr lang="en-US" altLang="ko-KR" dirty="0"/>
          </a:p>
          <a:p>
            <a:pPr marL="1074737" lvl="2" indent="-342900" algn="just">
              <a:buFont typeface="Wingdings" pitchFamily="2" charset="2"/>
              <a:buChar char="Ø"/>
            </a:pPr>
            <a:r>
              <a:rPr lang="ko-KR" altLang="en-US" dirty="0"/>
              <a:t>삽입할 새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ko-KR" altLang="en-US" dirty="0"/>
              <a:t>를 자유 공간으로부터 할당 받으며</a:t>
            </a:r>
            <a:r>
              <a:rPr lang="en-US" altLang="ko-KR" dirty="0"/>
              <a:t>, </a:t>
            </a:r>
            <a:r>
              <a:rPr lang="ko-KR" altLang="en-US" dirty="0"/>
              <a:t>데이터 필드에 원소의 값 </a:t>
            </a:r>
            <a:r>
              <a:rPr lang="en-US" altLang="ko-KR" dirty="0"/>
              <a:t>x</a:t>
            </a:r>
            <a:r>
              <a:rPr lang="ko-KR" altLang="en-US" dirty="0"/>
              <a:t>를 저장</a:t>
            </a:r>
          </a:p>
          <a:p>
            <a:pPr marL="1257300" lvl="2" indent="-342900" algn="just"/>
            <a:endParaRPr lang="ko-KR" altLang="en-US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r>
              <a:rPr lang="ko-KR" altLang="en-US" dirty="0"/>
              <a:t>① 삽입하는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ko-KR" altLang="en-US" dirty="0"/>
              <a:t>는 리스트의 첫 번째 </a:t>
            </a:r>
            <a:r>
              <a:rPr lang="ko-KR" altLang="en-US" dirty="0" err="1"/>
              <a:t>노드이자</a:t>
            </a:r>
            <a:r>
              <a:rPr lang="ko-KR" altLang="en-US" dirty="0"/>
              <a:t> 마지막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marL="1257300" lvl="2" indent="-342900">
              <a:lnSpc>
                <a:spcPct val="14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40000"/>
              </a:lnSpc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lnSpc>
                <a:spcPct val="140000"/>
              </a:lnSpc>
              <a:buNone/>
            </a:pPr>
            <a:endParaRPr lang="en-US" altLang="ko-KR" sz="16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4341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2CB60F9C-2F06-4C80-8E34-C657EB19EF03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2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539536" y="2415320"/>
            <a:ext cx="2533436" cy="1229262"/>
            <a:chOff x="677594" y="2647495"/>
            <a:chExt cx="2533436" cy="1229262"/>
          </a:xfrm>
        </p:grpSpPr>
        <p:grpSp>
          <p:nvGrpSpPr>
            <p:cNvPr id="12" name="그룹 11"/>
            <p:cNvGrpSpPr/>
            <p:nvPr/>
          </p:nvGrpSpPr>
          <p:grpSpPr>
            <a:xfrm>
              <a:off x="2205756" y="3242843"/>
              <a:ext cx="1005274" cy="633914"/>
              <a:chOff x="2022143" y="1124744"/>
              <a:chExt cx="1158478" cy="50484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1465453" y="3243838"/>
              <a:ext cx="516513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1778944" y="3641254"/>
              <a:ext cx="444407" cy="6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7594" y="3367583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newnode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8860" y="299079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7491" y="300004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9833" y="2647495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150</a:t>
              </a:r>
              <a:endParaRPr lang="ko-KR" altLang="en-US" sz="12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2213652" y="2902498"/>
              <a:ext cx="19399" cy="351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65453" y="2970657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150</a:t>
              </a:r>
              <a:endParaRPr lang="ko-KR" altLang="en-US" sz="1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10249" y="34235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22787" y="4380908"/>
            <a:ext cx="2533436" cy="1639398"/>
            <a:chOff x="734429" y="1263287"/>
            <a:chExt cx="2533436" cy="1639398"/>
          </a:xfrm>
        </p:grpSpPr>
        <p:grpSp>
          <p:nvGrpSpPr>
            <p:cNvPr id="25" name="그룹 24"/>
            <p:cNvGrpSpPr/>
            <p:nvPr/>
          </p:nvGrpSpPr>
          <p:grpSpPr>
            <a:xfrm>
              <a:off x="734429" y="1673423"/>
              <a:ext cx="2533436" cy="1229262"/>
              <a:chOff x="677594" y="2647495"/>
              <a:chExt cx="2533436" cy="122926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205756" y="3242843"/>
                <a:ext cx="1005274" cy="633914"/>
                <a:chOff x="2022143" y="1124744"/>
                <a:chExt cx="1158478" cy="504848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2022143" y="1124744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04558" y="1125536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</p:grpSp>
          <p:sp>
            <p:nvSpPr>
              <p:cNvPr id="30" name="직사각형 29"/>
              <p:cNvSpPr/>
              <p:nvPr/>
            </p:nvSpPr>
            <p:spPr>
              <a:xfrm>
                <a:off x="1465453" y="3243838"/>
                <a:ext cx="516513" cy="6329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V="1">
                <a:off x="1778944" y="3641254"/>
                <a:ext cx="444407" cy="665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77594" y="3367583"/>
                <a:ext cx="8531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 err="1"/>
                  <a:t>newnode</a:t>
                </a:r>
                <a:endParaRPr lang="ko-KR" altLang="en-US" sz="12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38860" y="2990795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/>
                  <a:t>data</a:t>
                </a:r>
                <a:endParaRPr lang="ko-KR" alt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47491" y="3000042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/>
                  <a:t>link</a:t>
                </a:r>
                <a:endParaRPr lang="ko-KR" alt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79833" y="2647495"/>
                <a:ext cx="614584" cy="27699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/>
                  <a:t>150</a:t>
                </a:r>
                <a:endParaRPr lang="ko-KR" altLang="en-US" sz="1200" b="1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 flipH="1">
                <a:off x="2213652" y="2902498"/>
                <a:ext cx="19399" cy="3512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465453" y="2970657"/>
                <a:ext cx="436681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150</a:t>
                </a:r>
                <a:endParaRPr lang="ko-KR" altLang="en-US" sz="1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10249" y="3423501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474676" y="1263287"/>
              <a:ext cx="516513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4385" y="1441246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clist</a:t>
              </a:r>
              <a:endParaRPr lang="ko-KR" alt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689" y="1455146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null</a:t>
              </a:r>
              <a:endParaRPr lang="ko-KR" altLang="en-US" sz="1200" b="1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FAA6218-8928-411C-B5EB-6D8EA00E5670}"/>
                  </a:ext>
                </a:extLst>
              </p14:cNvPr>
              <p14:cNvContentPartPr/>
              <p14:nvPr/>
            </p14:nvContentPartPr>
            <p14:xfrm>
              <a:off x="2571840" y="1168560"/>
              <a:ext cx="8242560" cy="3327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FAA6218-8928-411C-B5EB-6D8EA00E56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480" y="1159200"/>
                <a:ext cx="8261280" cy="33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8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61"/>
    </mc:Choice>
    <mc:Fallback xmlns="">
      <p:transition spd="slow" advTm="7226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666876" y="1196976"/>
            <a:ext cx="8812213" cy="5375275"/>
          </a:xfrm>
        </p:spPr>
        <p:txBody>
          <a:bodyPr/>
          <a:lstStyle/>
          <a:p>
            <a:pPr marL="800100" lvl="1" indent="-342900" algn="just">
              <a:buFont typeface="Wingdings" pitchFamily="2" charset="2"/>
              <a:buChar char="Ø"/>
            </a:pPr>
            <a:r>
              <a:rPr lang="ko-KR" altLang="en-US" dirty="0"/>
              <a:t>원형리스트가 공백 리스트인 경우 </a:t>
            </a:r>
            <a:endParaRPr lang="en-US" altLang="ko-KR" dirty="0"/>
          </a:p>
          <a:p>
            <a:pPr marL="1074737" lvl="2" indent="-342900" algn="just">
              <a:buFont typeface="Wingdings" pitchFamily="2" charset="2"/>
              <a:buChar char="Ø"/>
            </a:pPr>
            <a:r>
              <a:rPr lang="ko-KR" altLang="en-US" dirty="0"/>
              <a:t>삽입할 새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ko-KR" altLang="en-US" dirty="0"/>
              <a:t>를 자유 공간으로부터 할당 받으며</a:t>
            </a:r>
            <a:r>
              <a:rPr lang="en-US" altLang="ko-KR" dirty="0"/>
              <a:t>, </a:t>
            </a:r>
            <a:r>
              <a:rPr lang="ko-KR" altLang="en-US" dirty="0"/>
              <a:t>데이터 필드에 원소의 값 </a:t>
            </a:r>
            <a:r>
              <a:rPr lang="en-US" altLang="ko-KR" dirty="0"/>
              <a:t>x</a:t>
            </a:r>
            <a:r>
              <a:rPr lang="ko-KR" altLang="en-US" dirty="0"/>
              <a:t>를 저장</a:t>
            </a:r>
          </a:p>
          <a:p>
            <a:pPr marL="1257300" lvl="2" indent="-342900" algn="just"/>
            <a:endParaRPr lang="ko-KR" altLang="en-US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r>
              <a:rPr lang="ko-KR" altLang="en-US" dirty="0"/>
              <a:t>① 삽입하는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ko-KR" altLang="en-US" dirty="0"/>
              <a:t>는 리스트의 첫 번째 </a:t>
            </a:r>
            <a:r>
              <a:rPr lang="ko-KR" altLang="en-US" dirty="0" err="1"/>
              <a:t>노드이자</a:t>
            </a:r>
            <a:r>
              <a:rPr lang="ko-KR" altLang="en-US" dirty="0"/>
              <a:t> 마지막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marL="1257300" lvl="2" indent="-342900">
              <a:lnSpc>
                <a:spcPct val="14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40000"/>
              </a:lnSpc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lnSpc>
                <a:spcPct val="140000"/>
              </a:lnSpc>
              <a:buNone/>
            </a:pPr>
            <a:endParaRPr lang="en-US" altLang="ko-KR" sz="16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4341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2CB60F9C-2F06-4C80-8E34-C657EB19EF03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2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589364" y="2018394"/>
            <a:ext cx="2533436" cy="1229262"/>
            <a:chOff x="677594" y="2647495"/>
            <a:chExt cx="2533436" cy="1229262"/>
          </a:xfrm>
        </p:grpSpPr>
        <p:grpSp>
          <p:nvGrpSpPr>
            <p:cNvPr id="12" name="그룹 11"/>
            <p:cNvGrpSpPr/>
            <p:nvPr/>
          </p:nvGrpSpPr>
          <p:grpSpPr>
            <a:xfrm>
              <a:off x="2205756" y="3242843"/>
              <a:ext cx="1005274" cy="633914"/>
              <a:chOff x="2022143" y="1124744"/>
              <a:chExt cx="1158478" cy="50484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1465453" y="3243838"/>
              <a:ext cx="516513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1778944" y="3641254"/>
              <a:ext cx="444407" cy="6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7594" y="3367583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newnode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8860" y="299079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7491" y="300004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9833" y="2647495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150</a:t>
              </a:r>
              <a:endParaRPr lang="ko-KR" altLang="en-US" sz="12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2213652" y="2902498"/>
              <a:ext cx="19399" cy="351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65453" y="2970657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150</a:t>
              </a:r>
              <a:endParaRPr lang="ko-KR" altLang="en-US" sz="1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10249" y="34235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393950" y="4005064"/>
            <a:ext cx="2533436" cy="1639398"/>
            <a:chOff x="734429" y="1263287"/>
            <a:chExt cx="2533436" cy="1639398"/>
          </a:xfrm>
        </p:grpSpPr>
        <p:grpSp>
          <p:nvGrpSpPr>
            <p:cNvPr id="25" name="그룹 24"/>
            <p:cNvGrpSpPr/>
            <p:nvPr/>
          </p:nvGrpSpPr>
          <p:grpSpPr>
            <a:xfrm>
              <a:off x="734429" y="1673423"/>
              <a:ext cx="2533436" cy="1229262"/>
              <a:chOff x="677594" y="2647495"/>
              <a:chExt cx="2533436" cy="122926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205756" y="3242843"/>
                <a:ext cx="1005274" cy="633914"/>
                <a:chOff x="2022143" y="1124744"/>
                <a:chExt cx="1158478" cy="504848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2022143" y="1124744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04558" y="1125536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</p:grpSp>
          <p:sp>
            <p:nvSpPr>
              <p:cNvPr id="30" name="직사각형 29"/>
              <p:cNvSpPr/>
              <p:nvPr/>
            </p:nvSpPr>
            <p:spPr>
              <a:xfrm>
                <a:off x="1465453" y="3243838"/>
                <a:ext cx="516513" cy="6329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V="1">
                <a:off x="1778944" y="3641254"/>
                <a:ext cx="444407" cy="665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77594" y="3367583"/>
                <a:ext cx="8531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 err="1"/>
                  <a:t>newnode</a:t>
                </a:r>
                <a:endParaRPr lang="ko-KR" altLang="en-US" sz="12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38860" y="2990795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/>
                  <a:t>data</a:t>
                </a:r>
                <a:endParaRPr lang="ko-KR" alt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47491" y="3000042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/>
                  <a:t>link</a:t>
                </a:r>
                <a:endParaRPr lang="ko-KR" alt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079833" y="2647495"/>
                <a:ext cx="614584" cy="27699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/>
                  <a:t>150</a:t>
                </a:r>
                <a:endParaRPr lang="ko-KR" altLang="en-US" sz="1200" b="1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 flipH="1">
                <a:off x="2213652" y="2902498"/>
                <a:ext cx="19399" cy="3512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465453" y="2970657"/>
                <a:ext cx="436681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150</a:t>
                </a:r>
                <a:endParaRPr lang="ko-KR" altLang="en-US" sz="1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10249" y="3423501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474676" y="1263287"/>
              <a:ext cx="516513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4385" y="1441246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clist</a:t>
              </a:r>
              <a:endParaRPr lang="ko-KR" alt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689" y="1455146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null</a:t>
              </a:r>
              <a:endParaRPr lang="ko-KR" altLang="en-US" sz="1200" b="1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6B6600A-7D13-4EA1-9844-656B5E3EB5F6}"/>
                  </a:ext>
                </a:extLst>
              </p14:cNvPr>
              <p14:cNvContentPartPr/>
              <p14:nvPr/>
            </p14:nvContentPartPr>
            <p14:xfrm>
              <a:off x="2927520" y="1924200"/>
              <a:ext cx="7334280" cy="2254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6B6600A-7D13-4EA1-9844-656B5E3EB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8160" y="1914840"/>
                <a:ext cx="7353000" cy="22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3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39"/>
    </mc:Choice>
    <mc:Fallback xmlns="">
      <p:transition spd="slow" advTm="6703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92314" y="1196976"/>
            <a:ext cx="8207375" cy="5256213"/>
          </a:xfrm>
        </p:spPr>
        <p:txBody>
          <a:bodyPr/>
          <a:lstStyle/>
          <a:p>
            <a:pPr marL="838200" lvl="1" indent="-381000" algn="just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&lt; </a:t>
            </a:r>
            <a:r>
              <a:rPr lang="ko-KR" altLang="en-US" dirty="0">
                <a:solidFill>
                  <a:schemeClr val="tx1"/>
                </a:solidFill>
              </a:rPr>
              <a:t>원형리스트가 공백 리스트인 경우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marL="1257300" lvl="2" indent="-342900">
              <a:buNone/>
            </a:pPr>
            <a:r>
              <a:rPr lang="en-US" altLang="ko-KR" dirty="0"/>
              <a:t>② </a:t>
            </a:r>
            <a:r>
              <a:rPr lang="en-US" altLang="ko-KR" dirty="0" err="1"/>
              <a:t>clist</a:t>
            </a:r>
            <a:r>
              <a:rPr lang="en-US" altLang="ko-KR" dirty="0"/>
              <a:t> ← </a:t>
            </a:r>
            <a:r>
              <a:rPr lang="en-US" altLang="ko-KR" dirty="0" err="1"/>
              <a:t>newnode</a:t>
            </a:r>
            <a:r>
              <a:rPr lang="en-US" altLang="ko-KR" dirty="0"/>
              <a:t>; </a:t>
            </a:r>
          </a:p>
          <a:p>
            <a:pPr marL="1257300" lvl="2" indent="-342900"/>
            <a:r>
              <a:rPr lang="ko-KR" altLang="en-US" dirty="0"/>
              <a:t>포인터 </a:t>
            </a:r>
            <a:r>
              <a:rPr lang="en-US" altLang="ko-KR" dirty="0" err="1"/>
              <a:t>clist</a:t>
            </a:r>
            <a:r>
              <a:rPr lang="ko-KR" altLang="en-US" dirty="0"/>
              <a:t>가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ko-KR" altLang="en-US" dirty="0"/>
              <a:t>를 가리키게 한다</a:t>
            </a:r>
            <a:r>
              <a:rPr lang="en-US" altLang="ko-KR" dirty="0"/>
              <a:t>. </a:t>
            </a:r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676400" lvl="3" indent="-304800"/>
            <a:endParaRPr lang="en-US" altLang="ko-KR" sz="1400" dirty="0"/>
          </a:p>
          <a:p>
            <a:pPr marL="1257300" lvl="2" indent="-342900"/>
            <a:endParaRPr lang="en-US" altLang="ko-KR" sz="160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5365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2D1D81A1-D044-40B6-9D21-D563AD612193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6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027696" y="2410196"/>
            <a:ext cx="2533436" cy="1639398"/>
            <a:chOff x="772083" y="3429000"/>
            <a:chExt cx="2533436" cy="1639398"/>
          </a:xfrm>
        </p:grpSpPr>
        <p:grpSp>
          <p:nvGrpSpPr>
            <p:cNvPr id="9" name="그룹 8"/>
            <p:cNvGrpSpPr/>
            <p:nvPr/>
          </p:nvGrpSpPr>
          <p:grpSpPr>
            <a:xfrm>
              <a:off x="772083" y="3429000"/>
              <a:ext cx="2533436" cy="1639398"/>
              <a:chOff x="734429" y="1263287"/>
              <a:chExt cx="2533436" cy="163939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734429" y="1673423"/>
                <a:ext cx="2533436" cy="1229262"/>
                <a:chOff x="677594" y="2647495"/>
                <a:chExt cx="2533436" cy="1229262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2205756" y="3242843"/>
                  <a:ext cx="1005274" cy="633914"/>
                  <a:chOff x="2022143" y="1124744"/>
                  <a:chExt cx="1158478" cy="504848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2022143" y="1124744"/>
                    <a:ext cx="576063" cy="50405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None/>
                    </a:pPr>
                    <a:endParaRPr lang="ko-KR" altLang="en-US" sz="120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2604558" y="1125536"/>
                    <a:ext cx="576063" cy="50405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None/>
                    </a:pPr>
                    <a:endParaRPr lang="ko-KR" altLang="en-US" sz="12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465453" y="3243838"/>
                  <a:ext cx="516513" cy="63291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cxnSp>
              <p:nvCxnSpPr>
                <p:cNvPr id="16" name="직선 화살표 연결선 15"/>
                <p:cNvCxnSpPr/>
                <p:nvPr/>
              </p:nvCxnSpPr>
              <p:spPr>
                <a:xfrm flipV="1">
                  <a:off x="1778944" y="3641254"/>
                  <a:ext cx="444407" cy="665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677594" y="3367583"/>
                  <a:ext cx="8531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 err="1"/>
                    <a:t>newnode</a:t>
                  </a:r>
                  <a:endParaRPr lang="ko-KR" altLang="en-US" sz="1200" b="1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238860" y="2990795"/>
                  <a:ext cx="4908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dirty="0"/>
                    <a:t>data</a:t>
                  </a:r>
                  <a:endParaRPr lang="ko-KR" altLang="en-US" sz="12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747491" y="3000042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dirty="0"/>
                    <a:t>link</a:t>
                  </a:r>
                  <a:endParaRPr lang="ko-KR" altLang="en-US" sz="12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079833" y="2647495"/>
                  <a:ext cx="614584" cy="276999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150</a:t>
                  </a:r>
                  <a:endParaRPr lang="ko-KR" altLang="en-US" sz="1200" b="1" dirty="0"/>
                </a:p>
              </p:txBody>
            </p:sp>
            <p:cxnSp>
              <p:nvCxnSpPr>
                <p:cNvPr id="21" name="직선 화살표 연결선 20"/>
                <p:cNvCxnSpPr/>
                <p:nvPr/>
              </p:nvCxnSpPr>
              <p:spPr>
                <a:xfrm flipH="1">
                  <a:off x="2213652" y="2902498"/>
                  <a:ext cx="19399" cy="3512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465453" y="2970657"/>
                  <a:ext cx="436681" cy="246221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000" b="1" dirty="0"/>
                    <a:t>150</a:t>
                  </a:r>
                  <a:endParaRPr lang="ko-KR" altLang="en-US" sz="1000" b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310249" y="3423501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474676" y="1263287"/>
                <a:ext cx="516513" cy="6329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24385" y="1441246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 err="1"/>
                  <a:t>clist</a:t>
                </a:r>
                <a:endParaRPr lang="ko-KR" altLang="en-US" sz="1200" b="1" dirty="0"/>
              </a:p>
            </p:txBody>
          </p:sp>
        </p:grpSp>
        <p:cxnSp>
          <p:nvCxnSpPr>
            <p:cNvPr id="10" name="직선 화살표 연결선 9"/>
            <p:cNvCxnSpPr>
              <a:endCxn id="24" idx="1"/>
            </p:cNvCxnSpPr>
            <p:nvPr/>
          </p:nvCxnSpPr>
          <p:spPr>
            <a:xfrm>
              <a:off x="1740628" y="3744995"/>
              <a:ext cx="559617" cy="10059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7158443" y="2502022"/>
            <a:ext cx="2343480" cy="1639398"/>
            <a:chOff x="924385" y="1263287"/>
            <a:chExt cx="2343480" cy="1639398"/>
          </a:xfrm>
        </p:grpSpPr>
        <p:sp>
          <p:nvSpPr>
            <p:cNvPr id="27" name="직사각형 26"/>
            <p:cNvSpPr/>
            <p:nvPr/>
          </p:nvSpPr>
          <p:spPr>
            <a:xfrm>
              <a:off x="1474676" y="1263287"/>
              <a:ext cx="516513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514591" y="1318135"/>
              <a:ext cx="1753274" cy="1584550"/>
              <a:chOff x="1457756" y="2292207"/>
              <a:chExt cx="1753274" cy="158455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2205756" y="3242843"/>
                <a:ext cx="1005274" cy="633914"/>
                <a:chOff x="2022143" y="1124744"/>
                <a:chExt cx="1158478" cy="504848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2022143" y="1124744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604558" y="1125536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20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2238860" y="2990795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/>
                  <a:t>data</a:t>
                </a:r>
                <a:endParaRPr lang="ko-KR" alt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747491" y="3000042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/>
                  <a:t>link</a:t>
                </a:r>
                <a:endParaRPr lang="ko-KR" alt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79833" y="2647495"/>
                <a:ext cx="614584" cy="27699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/>
                  <a:t>150</a:t>
                </a:r>
                <a:endParaRPr lang="ko-KR" altLang="en-US" sz="1200" b="1" dirty="0"/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 flipH="1">
                <a:off x="2213652" y="2902498"/>
                <a:ext cx="19399" cy="3512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310249" y="3423501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57756" y="2292207"/>
                <a:ext cx="436681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150</a:t>
                </a:r>
                <a:endParaRPr lang="ko-KR" altLang="en-US" sz="1000" b="1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24385" y="1441246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clist</a:t>
              </a:r>
              <a:endParaRPr lang="ko-KR" altLang="en-US" sz="1200" b="1" dirty="0"/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>
            <a:off x="7937033" y="2818018"/>
            <a:ext cx="559617" cy="10059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 화살표 39"/>
          <p:cNvSpPr/>
          <p:nvPr/>
        </p:nvSpPr>
        <p:spPr>
          <a:xfrm>
            <a:off x="6108047" y="3246077"/>
            <a:ext cx="522579" cy="413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C06DD79-FB0D-494D-B72B-5D1C15EDAF7F}"/>
                  </a:ext>
                </a:extLst>
              </p14:cNvPr>
              <p14:cNvContentPartPr/>
              <p14:nvPr/>
            </p14:nvContentPartPr>
            <p14:xfrm>
              <a:off x="4254480" y="2324160"/>
              <a:ext cx="4280400" cy="385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C06DD79-FB0D-494D-B72B-5D1C15EDAF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5120" y="2314800"/>
                <a:ext cx="429912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0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78"/>
    </mc:Choice>
    <mc:Fallback xmlns="">
      <p:transition spd="slow" advTm="4057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92314" y="1196976"/>
            <a:ext cx="8207375" cy="5256213"/>
          </a:xfrm>
        </p:spPr>
        <p:txBody>
          <a:bodyPr/>
          <a:lstStyle/>
          <a:p>
            <a:pPr marL="838200" lvl="1" indent="-381000" algn="just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&lt; </a:t>
            </a:r>
            <a:r>
              <a:rPr lang="ko-KR" altLang="en-US" dirty="0">
                <a:solidFill>
                  <a:schemeClr val="tx1"/>
                </a:solidFill>
              </a:rPr>
              <a:t>원형리스트가 공백 리스트인 경우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marL="1257300" lvl="2" indent="-342900">
              <a:lnSpc>
                <a:spcPct val="140000"/>
              </a:lnSpc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③ </a:t>
            </a:r>
            <a:r>
              <a:rPr lang="en-US" altLang="ko-KR" dirty="0" err="1"/>
              <a:t>newnode.link</a:t>
            </a:r>
            <a:r>
              <a:rPr lang="en-US" altLang="ko-KR" dirty="0"/>
              <a:t> ← </a:t>
            </a:r>
            <a:r>
              <a:rPr lang="en-US" altLang="ko-KR" dirty="0" err="1"/>
              <a:t>newnode</a:t>
            </a:r>
            <a:r>
              <a:rPr lang="en-US" altLang="ko-KR" dirty="0"/>
              <a:t>;</a:t>
            </a:r>
            <a:r>
              <a:rPr lang="en-US" altLang="ko-KR" dirty="0">
                <a:latin typeface="Times New Roman" pitchFamily="18" charset="0"/>
              </a:rPr>
              <a:t> </a:t>
            </a:r>
            <a:r>
              <a:rPr lang="en-US" altLang="ko-KR" dirty="0"/>
              <a:t> </a:t>
            </a:r>
          </a:p>
          <a:p>
            <a:pPr marL="1257300" lvl="2" indent="-342900">
              <a:lnSpc>
                <a:spcPct val="110000"/>
              </a:lnSpc>
              <a:buFont typeface="Wingdings" pitchFamily="2" charset="2"/>
              <a:buChar char="u"/>
            </a:pP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ko-KR" altLang="en-US" dirty="0"/>
              <a:t>가 자기자신을 가리키게 함으로써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ko-KR" altLang="en-US" dirty="0"/>
              <a:t>를 첫 번째 </a:t>
            </a:r>
            <a:r>
              <a:rPr lang="ko-KR" altLang="en-US" dirty="0" err="1"/>
              <a:t>노드</a:t>
            </a:r>
            <a:r>
              <a:rPr lang="ko-KR" altLang="en-US" dirty="0"/>
              <a:t> 이자 마지막 </a:t>
            </a:r>
            <a:r>
              <a:rPr lang="ko-KR" altLang="en-US" dirty="0" err="1"/>
              <a:t>노드가</a:t>
            </a:r>
            <a:r>
              <a:rPr lang="ko-KR" altLang="en-US" dirty="0"/>
              <a:t> 되도록 지정 </a:t>
            </a:r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None/>
            </a:pPr>
            <a:endParaRPr lang="en-US" altLang="ko-KR" dirty="0"/>
          </a:p>
          <a:p>
            <a:pPr marL="1676400" lvl="3" indent="-304800"/>
            <a:endParaRPr lang="en-US" altLang="ko-KR" sz="1400" dirty="0"/>
          </a:p>
          <a:p>
            <a:pPr marL="1257300" lvl="2" indent="-342900"/>
            <a:endParaRPr lang="en-US" altLang="ko-KR" sz="160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5365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2D1D81A1-D044-40B6-9D21-D563AD612193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6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248623" y="2892896"/>
            <a:ext cx="2592288" cy="1808015"/>
            <a:chOff x="899592" y="836712"/>
            <a:chExt cx="2592288" cy="1808015"/>
          </a:xfrm>
        </p:grpSpPr>
        <p:grpSp>
          <p:nvGrpSpPr>
            <p:cNvPr id="9" name="그룹 8"/>
            <p:cNvGrpSpPr/>
            <p:nvPr/>
          </p:nvGrpSpPr>
          <p:grpSpPr>
            <a:xfrm>
              <a:off x="899592" y="836712"/>
              <a:ext cx="2343480" cy="1639398"/>
              <a:chOff x="924385" y="1263287"/>
              <a:chExt cx="2343480" cy="163939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474676" y="1263287"/>
                <a:ext cx="516513" cy="6329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/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1514591" y="1318135"/>
                <a:ext cx="1753274" cy="1584550"/>
                <a:chOff x="1457756" y="2292207"/>
                <a:chExt cx="1753274" cy="1584550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2205756" y="3242843"/>
                  <a:ext cx="1005274" cy="633914"/>
                  <a:chOff x="2022143" y="1124744"/>
                  <a:chExt cx="1158478" cy="504848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022143" y="1124744"/>
                    <a:ext cx="576063" cy="50405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None/>
                    </a:pPr>
                    <a:endParaRPr lang="ko-KR" altLang="en-US" sz="1200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2604558" y="1125536"/>
                    <a:ext cx="576063" cy="50405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None/>
                    </a:pPr>
                    <a:endParaRPr lang="ko-KR" altLang="en-US" sz="1200"/>
                  </a:p>
                </p:txBody>
              </p: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238860" y="2990795"/>
                  <a:ext cx="4908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dirty="0"/>
                    <a:t>data</a:t>
                  </a:r>
                  <a:endParaRPr lang="ko-KR" altLang="en-US" sz="12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747491" y="3000042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dirty="0"/>
                    <a:t>link</a:t>
                  </a:r>
                  <a:endParaRPr lang="ko-KR" altLang="en-US" sz="12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079833" y="2647495"/>
                  <a:ext cx="614584" cy="276999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150</a:t>
                  </a:r>
                  <a:endParaRPr lang="ko-KR" altLang="en-US" sz="1200" b="1" dirty="0"/>
                </a:p>
              </p:txBody>
            </p:sp>
            <p:cxnSp>
              <p:nvCxnSpPr>
                <p:cNvPr id="24" name="직선 화살표 연결선 23"/>
                <p:cNvCxnSpPr/>
                <p:nvPr/>
              </p:nvCxnSpPr>
              <p:spPr>
                <a:xfrm flipH="1">
                  <a:off x="2213652" y="2902498"/>
                  <a:ext cx="19399" cy="3512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2310249" y="3423501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457756" y="2292207"/>
                  <a:ext cx="436681" cy="246221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000" b="1" dirty="0"/>
                    <a:t>150</a:t>
                  </a:r>
                  <a:endParaRPr lang="ko-KR" altLang="en-US" sz="1000" b="1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924385" y="1441246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200" b="1" dirty="0" err="1"/>
                  <a:t>clist</a:t>
                </a:r>
                <a:endParaRPr lang="ko-KR" altLang="en-US" sz="1200" b="1" dirty="0"/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1678181" y="1152707"/>
              <a:ext cx="559617" cy="10059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1966396" y="2176742"/>
              <a:ext cx="1525484" cy="467985"/>
              <a:chOff x="1966396" y="2176742"/>
              <a:chExt cx="1525484" cy="467985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993131" y="2176742"/>
                <a:ext cx="49874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3491880" y="2176742"/>
                <a:ext cx="0" cy="46017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966396" y="2636912"/>
                <a:ext cx="152548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1966396" y="2330631"/>
                <a:ext cx="0" cy="314096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1966396" y="2330631"/>
                <a:ext cx="27140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91A0650-8CB4-429B-8EB0-D0DF058CDEBA}"/>
                  </a:ext>
                </a:extLst>
              </p14:cNvPr>
              <p14:cNvContentPartPr/>
              <p14:nvPr/>
            </p14:nvContentPartPr>
            <p14:xfrm>
              <a:off x="3346560" y="2057400"/>
              <a:ext cx="6096240" cy="17910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91A0650-8CB4-429B-8EB0-D0DF058CD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7200" y="2048040"/>
                <a:ext cx="6114960" cy="18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37"/>
    </mc:Choice>
    <mc:Fallback xmlns="">
      <p:transition spd="slow" advTm="2523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76401" y="1196976"/>
            <a:ext cx="88122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lvl="1" indent="-381000">
              <a:lnSpc>
                <a:spcPct val="110000"/>
              </a:lnSpc>
              <a:defRPr/>
            </a:pP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&lt; </a:t>
            </a: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원형리스트가 공백 리스트가 아닌 경우 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&gt;</a:t>
            </a:r>
          </a:p>
          <a:p>
            <a:pPr marL="1257300" lvl="2" indent="-342900">
              <a:lnSpc>
                <a:spcPct val="110000"/>
              </a:lnSpc>
              <a:defRPr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defRPr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defRPr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defRPr/>
            </a:pPr>
            <a:r>
              <a:rPr lang="en-US" altLang="ko-KR" dirty="0"/>
              <a:t>⑤ temp ← </a:t>
            </a:r>
            <a:r>
              <a:rPr lang="en-US" altLang="ko-KR" dirty="0" err="1"/>
              <a:t>clist</a:t>
            </a:r>
            <a:r>
              <a:rPr lang="en-US" altLang="ko-KR" dirty="0"/>
              <a:t>;</a:t>
            </a:r>
            <a:r>
              <a:rPr lang="en-US" altLang="ko-KR" dirty="0">
                <a:latin typeface="Times New Roman" pitchFamily="18" charset="0"/>
              </a:rPr>
              <a:t>   </a:t>
            </a:r>
            <a:r>
              <a:rPr lang="en-US" altLang="ko-KR" dirty="0"/>
              <a:t> </a:t>
            </a:r>
          </a:p>
          <a:p>
            <a:pPr marL="1200150" lvl="2" indent="-285750">
              <a:lnSpc>
                <a:spcPct val="110000"/>
              </a:lnSpc>
              <a:buFont typeface="Wingdings" pitchFamily="2" charset="2"/>
              <a:buChar char="u"/>
              <a:defRPr/>
            </a:pPr>
            <a:r>
              <a:rPr lang="ko-KR" altLang="en-US" sz="1600" dirty="0"/>
              <a:t>리스트가 공백리스트가 아닌 경우에는 첫 번째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주소를 임시 순회 포인터 </a:t>
            </a:r>
            <a:r>
              <a:rPr lang="en-US" altLang="ko-KR" sz="1600" dirty="0"/>
              <a:t>temp</a:t>
            </a:r>
            <a:r>
              <a:rPr lang="ko-KR" altLang="en-US" sz="1600" dirty="0"/>
              <a:t>에 저장하여 노드 순회의 시작점을 지정한다</a:t>
            </a:r>
            <a:r>
              <a:rPr lang="en-US" altLang="ko-KR" sz="1600" dirty="0"/>
              <a:t>. </a:t>
            </a:r>
          </a:p>
          <a:p>
            <a:pPr marL="1257300" lvl="2" indent="-342900">
              <a:defRPr/>
            </a:pPr>
            <a:endParaRPr lang="en-US" altLang="ko-KR" sz="1600" dirty="0"/>
          </a:p>
          <a:p>
            <a:pPr marL="1257300" lvl="2" indent="-342900">
              <a:defRPr/>
            </a:pPr>
            <a:endParaRPr lang="en-US" altLang="ko-KR" sz="1600" dirty="0"/>
          </a:p>
          <a:p>
            <a:pPr marL="1676400" lvl="3" indent="-304800">
              <a:defRPr/>
            </a:pPr>
            <a:endParaRPr lang="en-US" altLang="ko-KR" sz="1400" dirty="0"/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6389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726FCB69-DD10-4682-9EB2-7AF7FC9E908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90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92" name="TextBox 9"/>
          <p:cNvSpPr txBox="1">
            <a:spLocks noChangeArrowheads="1"/>
          </p:cNvSpPr>
          <p:nvPr/>
        </p:nvSpPr>
        <p:spPr bwMode="auto">
          <a:xfrm>
            <a:off x="9052593" y="5682232"/>
            <a:ext cx="53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16394" name="TextBox 8"/>
          <p:cNvSpPr txBox="1">
            <a:spLocks noChangeArrowheads="1"/>
          </p:cNvSpPr>
          <p:nvPr/>
        </p:nvSpPr>
        <p:spPr bwMode="auto">
          <a:xfrm>
            <a:off x="3926317" y="5682233"/>
            <a:ext cx="531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1584" y="1628801"/>
            <a:ext cx="799391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ko-KR" altLang="en-US" dirty="0"/>
              <a:t>원형 연결 리스트가 공백이 아닌 경우에 단순 연결 리스트에서와 같은 </a:t>
            </a:r>
            <a:r>
              <a:rPr lang="ko-KR" altLang="en-US" dirty="0" err="1"/>
              <a:t>노드의</a:t>
            </a:r>
            <a:r>
              <a:rPr lang="ko-KR" altLang="en-US" dirty="0"/>
              <a:t> 삽입 연산이 수행 된다</a:t>
            </a:r>
            <a:r>
              <a:rPr lang="en-US" altLang="ko-KR" dirty="0"/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53926" y="3628027"/>
            <a:ext cx="5441197" cy="1020407"/>
            <a:chOff x="723264" y="871058"/>
            <a:chExt cx="5441197" cy="1020407"/>
          </a:xfrm>
        </p:grpSpPr>
        <p:sp>
          <p:nvSpPr>
            <p:cNvPr id="13" name="직사각형 12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17" name="직선 화살표 연결선 16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3264" y="148472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clist</a:t>
              </a:r>
              <a:endParaRPr lang="ko-KR" alt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09135" y="110161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2769" y="110898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50198" y="878003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20987" y="87105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18409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888804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1301150" y="1568936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115833" y="4084985"/>
            <a:ext cx="406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172718" y="4620467"/>
            <a:ext cx="1040712" cy="927808"/>
            <a:chOff x="1041522" y="1469113"/>
            <a:chExt cx="1040712" cy="927808"/>
          </a:xfrm>
        </p:grpSpPr>
        <p:cxnSp>
          <p:nvCxnSpPr>
            <p:cNvPr id="43" name="직선 화살표 연결선 42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100</a:t>
                </a:r>
                <a:endParaRPr lang="ko-KR" altLang="en-US" sz="1000" b="1" dirty="0"/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2562982" y="4404469"/>
            <a:ext cx="4421832" cy="509516"/>
            <a:chOff x="3192134" y="3113218"/>
            <a:chExt cx="5714605" cy="1371744"/>
          </a:xfrm>
        </p:grpSpPr>
        <p:cxnSp>
          <p:nvCxnSpPr>
            <p:cNvPr id="71" name="꺾인 연결선 70"/>
            <p:cNvCxnSpPr/>
            <p:nvPr/>
          </p:nvCxnSpPr>
          <p:spPr>
            <a:xfrm rot="10800000" flipV="1">
              <a:off x="3218729" y="3113218"/>
              <a:ext cx="5688010" cy="1371744"/>
            </a:xfrm>
            <a:prstGeom prst="bentConnector3">
              <a:avLst>
                <a:gd name="adj1" fmla="val -9940"/>
              </a:avLst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/>
            <p:nvPr/>
          </p:nvCxnSpPr>
          <p:spPr>
            <a:xfrm rot="5400000" flipH="1" flipV="1">
              <a:off x="2671197" y="3751310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7812066" y="3755392"/>
            <a:ext cx="2533436" cy="1229262"/>
            <a:chOff x="677594" y="2647495"/>
            <a:chExt cx="2533436" cy="1229262"/>
          </a:xfrm>
        </p:grpSpPr>
        <p:grpSp>
          <p:nvGrpSpPr>
            <p:cNvPr id="74" name="그룹 73"/>
            <p:cNvGrpSpPr/>
            <p:nvPr/>
          </p:nvGrpSpPr>
          <p:grpSpPr>
            <a:xfrm>
              <a:off x="2205756" y="3242843"/>
              <a:ext cx="1005274" cy="633914"/>
              <a:chOff x="2022143" y="1124744"/>
              <a:chExt cx="1158478" cy="50484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1465453" y="3243838"/>
              <a:ext cx="516513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 flipV="1">
              <a:off x="1778944" y="3641254"/>
              <a:ext cx="444407" cy="6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7594" y="3367583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newnode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38860" y="299079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47491" y="300004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9833" y="2647495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150</a:t>
              </a:r>
              <a:endParaRPr lang="ko-KR" altLang="en-US" sz="1200" b="1" dirty="0"/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 flipH="1">
              <a:off x="2213652" y="2902498"/>
              <a:ext cx="19399" cy="351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465453" y="2970657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150</a:t>
              </a:r>
              <a:endParaRPr lang="ko-KR" altLang="en-US" sz="10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10249" y="34235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C6FF423-ACE6-4F51-9EE2-943E608C5B55}"/>
                  </a:ext>
                </a:extLst>
              </p14:cNvPr>
              <p14:cNvContentPartPr/>
              <p14:nvPr/>
            </p14:nvContentPartPr>
            <p14:xfrm>
              <a:off x="2330280" y="1162080"/>
              <a:ext cx="8007840" cy="2140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C6FF423-ACE6-4F51-9EE2-943E608C5B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0920" y="1152720"/>
                <a:ext cx="8026560" cy="2158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186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89"/>
    </mc:Choice>
    <mc:Fallback xmlns="">
      <p:transition spd="slow" advTm="85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76401" y="1196976"/>
            <a:ext cx="88122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lvl="1" indent="-381000">
              <a:lnSpc>
                <a:spcPct val="110000"/>
              </a:lnSpc>
              <a:defRPr/>
            </a:pP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&lt; </a:t>
            </a: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원형리스트가 공백 리스트가 아닌 경우 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&gt;</a:t>
            </a: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⑥ while (</a:t>
            </a:r>
            <a:r>
              <a:rPr lang="en-US" altLang="ko-KR" kern="0" dirty="0" err="1">
                <a:latin typeface="굴림체" pitchFamily="49" charset="-127"/>
                <a:ea typeface="굴림체" pitchFamily="49" charset="-127"/>
              </a:rPr>
              <a:t>temp.link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 ≠ </a:t>
            </a:r>
            <a:r>
              <a:rPr lang="en-US" altLang="ko-KR" kern="0" dirty="0" err="1">
                <a:latin typeface="굴림체" pitchFamily="49" charset="-127"/>
                <a:ea typeface="굴림체" pitchFamily="49" charset="-127"/>
              </a:rPr>
              <a:t>clist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) do</a:t>
            </a:r>
            <a:r>
              <a:rPr lang="en-US" altLang="ko-KR" kern="0" dirty="0">
                <a:latin typeface="Times New Roman" pitchFamily="18" charset="0"/>
                <a:ea typeface="굴림체" pitchFamily="49" charset="-127"/>
              </a:rPr>
              <a:t>   </a:t>
            </a: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           temp ← </a:t>
            </a:r>
            <a:r>
              <a:rPr lang="en-US" altLang="ko-KR" kern="0" dirty="0" err="1">
                <a:latin typeface="굴림체" pitchFamily="49" charset="-127"/>
                <a:ea typeface="굴림체" pitchFamily="49" charset="-127"/>
              </a:rPr>
              <a:t>temp.link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;</a:t>
            </a:r>
            <a:r>
              <a:rPr lang="en-US" altLang="ko-KR" kern="0" dirty="0">
                <a:latin typeface="Times New Roman" pitchFamily="18" charset="0"/>
                <a:ea typeface="굴림체" pitchFamily="49" charset="-127"/>
              </a:rPr>
              <a:t>               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257300" lvl="2" indent="-342900">
              <a:spcAft>
                <a:spcPts val="800"/>
              </a:spcAft>
              <a:buFont typeface="Wingdings" pitchFamily="2" charset="2"/>
              <a:buChar char="u"/>
              <a:defRPr/>
            </a:pPr>
            <a:r>
              <a:rPr lang="en-US" altLang="ko-KR" sz="1600" kern="0" dirty="0">
                <a:latin typeface="굴림체" pitchFamily="49" charset="-127"/>
                <a:ea typeface="굴림체" pitchFamily="49" charset="-127"/>
              </a:rPr>
              <a:t>while </a:t>
            </a:r>
            <a:r>
              <a:rPr lang="ko-KR" altLang="en-US" sz="1600" kern="0" dirty="0" err="1">
                <a:latin typeface="굴림체" pitchFamily="49" charset="-127"/>
                <a:ea typeface="굴림체" pitchFamily="49" charset="-127"/>
              </a:rPr>
              <a:t>반복문을</a:t>
            </a:r>
            <a:r>
              <a:rPr lang="ko-KR" altLang="en-US" sz="1600" kern="0" dirty="0">
                <a:latin typeface="굴림체" pitchFamily="49" charset="-127"/>
                <a:ea typeface="굴림체" pitchFamily="49" charset="-127"/>
              </a:rPr>
              <a:t> 수행하여 순회 포인터 </a:t>
            </a:r>
            <a:r>
              <a:rPr lang="en-US" altLang="ko-KR" sz="1600" kern="0" dirty="0">
                <a:latin typeface="굴림체" pitchFamily="49" charset="-127"/>
                <a:ea typeface="굴림체" pitchFamily="49" charset="-127"/>
              </a:rPr>
              <a:t>temp</a:t>
            </a:r>
            <a:r>
              <a:rPr lang="ko-KR" altLang="en-US" sz="1600" kern="0" dirty="0">
                <a:latin typeface="굴림체" pitchFamily="49" charset="-127"/>
                <a:ea typeface="굴림체" pitchFamily="49" charset="-127"/>
              </a:rPr>
              <a:t>를 링크를 따라 마지막 </a:t>
            </a:r>
            <a:r>
              <a:rPr lang="ko-KR" altLang="en-US" sz="1600" kern="0" dirty="0" err="1">
                <a:latin typeface="굴림체" pitchFamily="49" charset="-127"/>
                <a:ea typeface="굴림체" pitchFamily="49" charset="-127"/>
              </a:rPr>
              <a:t>노드까지</a:t>
            </a:r>
            <a:r>
              <a:rPr lang="ko-KR" altLang="en-US" sz="1600" kern="0" dirty="0">
                <a:latin typeface="굴림체" pitchFamily="49" charset="-127"/>
                <a:ea typeface="굴림체" pitchFamily="49" charset="-127"/>
              </a:rPr>
              <a:t> 이동 </a:t>
            </a: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6389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726FCB69-DD10-4682-9EB2-7AF7FC9E908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90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367992" y="3668996"/>
            <a:ext cx="5441197" cy="1020407"/>
            <a:chOff x="723264" y="871058"/>
            <a:chExt cx="5441197" cy="1020407"/>
          </a:xfrm>
        </p:grpSpPr>
        <p:sp>
          <p:nvSpPr>
            <p:cNvPr id="12" name="직사각형 11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16" name="직선 화살표 연결선 15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3264" y="148472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clist</a:t>
              </a:r>
              <a:endParaRPr lang="ko-KR" alt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09135" y="110161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82769" y="110898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50198" y="878003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520987" y="87105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18409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888804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1301150" y="1568936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729899" y="4125954"/>
            <a:ext cx="406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786784" y="4661436"/>
            <a:ext cx="1040712" cy="927808"/>
            <a:chOff x="1041522" y="1469113"/>
            <a:chExt cx="1040712" cy="927808"/>
          </a:xfrm>
        </p:grpSpPr>
        <p:cxnSp>
          <p:nvCxnSpPr>
            <p:cNvPr id="42" name="직선 화살표 연결선 41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100</a:t>
                </a:r>
                <a:endParaRPr lang="ko-KR" altLang="en-US" sz="1000" b="1" dirty="0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4954419" y="4663020"/>
            <a:ext cx="1040712" cy="927808"/>
            <a:chOff x="1041522" y="1469113"/>
            <a:chExt cx="1040712" cy="927808"/>
          </a:xfrm>
        </p:grpSpPr>
        <p:cxnSp>
          <p:nvCxnSpPr>
            <p:cNvPr id="49" name="직선 화살표 연결선 48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6167820" y="4676916"/>
            <a:ext cx="1040712" cy="927808"/>
            <a:chOff x="1041522" y="1469113"/>
            <a:chExt cx="1040712" cy="927808"/>
          </a:xfrm>
        </p:grpSpPr>
        <p:cxnSp>
          <p:nvCxnSpPr>
            <p:cNvPr id="56" name="직선 화살표 연결선 55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120</a:t>
                </a:r>
                <a:endParaRPr lang="ko-KR" altLang="en-US" sz="1000" b="1" dirty="0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7406050" y="4676916"/>
            <a:ext cx="1040712" cy="927808"/>
            <a:chOff x="1041522" y="1469113"/>
            <a:chExt cx="1040712" cy="927808"/>
          </a:xfrm>
        </p:grpSpPr>
        <p:cxnSp>
          <p:nvCxnSpPr>
            <p:cNvPr id="63" name="직선 화살표 연결선 62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130</a:t>
                </a:r>
                <a:endParaRPr lang="ko-KR" altLang="en-US" sz="1000" b="1" dirty="0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4177048" y="4445438"/>
            <a:ext cx="4421832" cy="509516"/>
            <a:chOff x="3192134" y="3113218"/>
            <a:chExt cx="5714605" cy="1371744"/>
          </a:xfrm>
        </p:grpSpPr>
        <p:cxnSp>
          <p:nvCxnSpPr>
            <p:cNvPr id="70" name="꺾인 연결선 69"/>
            <p:cNvCxnSpPr/>
            <p:nvPr/>
          </p:nvCxnSpPr>
          <p:spPr>
            <a:xfrm rot="10800000" flipV="1">
              <a:off x="3218729" y="3113218"/>
              <a:ext cx="5688010" cy="1371744"/>
            </a:xfrm>
            <a:prstGeom prst="bentConnector3">
              <a:avLst>
                <a:gd name="adj1" fmla="val -9940"/>
              </a:avLst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/>
            <p:nvPr/>
          </p:nvCxnSpPr>
          <p:spPr>
            <a:xfrm rot="5400000" flipH="1" flipV="1">
              <a:off x="2671197" y="3751310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262DF54-7739-4114-899A-3EA4ED3AE38E}"/>
                  </a:ext>
                </a:extLst>
              </p14:cNvPr>
              <p14:cNvContentPartPr/>
              <p14:nvPr/>
            </p14:nvContentPartPr>
            <p14:xfrm>
              <a:off x="8045280" y="2876400"/>
              <a:ext cx="2426400" cy="16516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262DF54-7739-4114-899A-3EA4ED3AE3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920" y="2867040"/>
                <a:ext cx="2445120" cy="1670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71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34"/>
    </mc:Choice>
    <mc:Fallback xmlns="">
      <p:transition spd="slow" advTm="96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76401" y="1196976"/>
            <a:ext cx="88122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lvl="1" indent="-381000">
              <a:lnSpc>
                <a:spcPct val="110000"/>
              </a:lnSpc>
              <a:defRPr/>
            </a:pP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&lt; </a:t>
            </a: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원형리스트가 공백 리스트가 아닌 경우 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&gt;</a:t>
            </a:r>
          </a:p>
          <a:p>
            <a:pPr marL="1257300" lvl="2" indent="-342900">
              <a:spcAft>
                <a:spcPts val="8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⑦ </a:t>
            </a:r>
            <a:r>
              <a:rPr lang="en-US" altLang="ko-KR" dirty="0" err="1"/>
              <a:t>newnode.link</a:t>
            </a:r>
            <a:r>
              <a:rPr lang="en-US" altLang="ko-KR" dirty="0"/>
              <a:t> ← </a:t>
            </a:r>
            <a:r>
              <a:rPr lang="en-US" altLang="ko-KR" dirty="0" err="1"/>
              <a:t>temp.link</a:t>
            </a: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마지막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노드의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링크 필드의 값을 새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노드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newnode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의 링크 필드에 저장한다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741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260DC1DC-23E8-4E37-A431-075C97B3713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260886" y="2628964"/>
            <a:ext cx="6534828" cy="1041244"/>
            <a:chOff x="1779064" y="369371"/>
            <a:chExt cx="6534828" cy="1041244"/>
          </a:xfrm>
        </p:grpSpPr>
        <p:sp>
          <p:nvSpPr>
            <p:cNvPr id="9" name="직사각형 8"/>
            <p:cNvSpPr/>
            <p:nvPr/>
          </p:nvSpPr>
          <p:spPr>
            <a:xfrm>
              <a:off x="2176930" y="878593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377788" y="878593"/>
              <a:ext cx="936104" cy="504848"/>
              <a:chOff x="2022143" y="1124744"/>
              <a:chExt cx="1158478" cy="50484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009971" y="879385"/>
              <a:ext cx="936104" cy="504848"/>
              <a:chOff x="2022143" y="1124744"/>
              <a:chExt cx="1158478" cy="50484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838993" y="878593"/>
              <a:ext cx="936104" cy="504848"/>
              <a:chOff x="2022143" y="1124744"/>
              <a:chExt cx="1158478" cy="50484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13" name="직선 화살표 연결선 12"/>
            <p:cNvCxnSpPr/>
            <p:nvPr/>
          </p:nvCxnSpPr>
          <p:spPr>
            <a:xfrm>
              <a:off x="5739776" y="114671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542354" y="116111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79064" y="1003083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clist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8566" y="62076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2200" y="62813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6207393" y="905767"/>
              <a:ext cx="936104" cy="504848"/>
              <a:chOff x="2022143" y="1124744"/>
              <a:chExt cx="1158478" cy="504848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457879" y="369371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3702329" y="64637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70418" y="39020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4873118" y="63942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67840" y="42529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6070540" y="67451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038235" y="42529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7240935" y="67451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910171" y="114671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9" idx="3"/>
              <a:endCxn id="32" idx="1"/>
            </p:cNvCxnSpPr>
            <p:nvPr/>
          </p:nvCxnSpPr>
          <p:spPr>
            <a:xfrm>
              <a:off x="2536970" y="1130621"/>
              <a:ext cx="130202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0972" y="846374"/>
              <a:ext cx="406634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100</a:t>
              </a:r>
              <a:endParaRPr lang="ko-KR" altLang="en-US" sz="10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354834" y="3684104"/>
            <a:ext cx="1040712" cy="927808"/>
            <a:chOff x="1041522" y="1469113"/>
            <a:chExt cx="1040712" cy="92780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130</a:t>
                </a:r>
                <a:endParaRPr lang="ko-KR" altLang="en-US" sz="1000" b="1" dirty="0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2488293" y="4464406"/>
            <a:ext cx="2533436" cy="1229262"/>
            <a:chOff x="677594" y="2647495"/>
            <a:chExt cx="2533436" cy="1229262"/>
          </a:xfrm>
        </p:grpSpPr>
        <p:grpSp>
          <p:nvGrpSpPr>
            <p:cNvPr id="67" name="그룹 66"/>
            <p:cNvGrpSpPr/>
            <p:nvPr/>
          </p:nvGrpSpPr>
          <p:grpSpPr>
            <a:xfrm>
              <a:off x="2205756" y="3242843"/>
              <a:ext cx="1005274" cy="633914"/>
              <a:chOff x="2022143" y="1124744"/>
              <a:chExt cx="1158478" cy="50484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1465453" y="3243838"/>
              <a:ext cx="516513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 flipV="1">
              <a:off x="1778944" y="3641254"/>
              <a:ext cx="444407" cy="6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77594" y="3367583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newnode</a:t>
              </a:r>
              <a:endParaRPr lang="ko-KR" alt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38860" y="299079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47491" y="300004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9833" y="2647495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150</a:t>
              </a:r>
              <a:endParaRPr lang="ko-KR" altLang="en-US" sz="1200" b="1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 flipH="1">
              <a:off x="2213652" y="2902498"/>
              <a:ext cx="19399" cy="351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65453" y="2970657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150</a:t>
              </a:r>
              <a:endParaRPr lang="ko-KR" altLang="en-US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10249" y="34235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cxnSp>
        <p:nvCxnSpPr>
          <p:cNvPr id="79" name="꺾인 연결선 78"/>
          <p:cNvCxnSpPr/>
          <p:nvPr/>
        </p:nvCxnSpPr>
        <p:spPr>
          <a:xfrm rot="10800000" flipV="1">
            <a:off x="4735572" y="3390214"/>
            <a:ext cx="4827401" cy="1986994"/>
          </a:xfrm>
          <a:prstGeom prst="bentConnector3">
            <a:avLst>
              <a:gd name="adj1" fmla="val -13793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/>
          <p:nvPr/>
        </p:nvCxnSpPr>
        <p:spPr>
          <a:xfrm rot="5400000" flipH="1" flipV="1">
            <a:off x="4028921" y="4031098"/>
            <a:ext cx="1932779" cy="651012"/>
          </a:xfrm>
          <a:prstGeom prst="curved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184151" y="3498581"/>
            <a:ext cx="4421832" cy="509516"/>
            <a:chOff x="3192134" y="3113218"/>
            <a:chExt cx="5714605" cy="1371744"/>
          </a:xfrm>
        </p:grpSpPr>
        <p:cxnSp>
          <p:nvCxnSpPr>
            <p:cNvPr id="82" name="꺾인 연결선 81"/>
            <p:cNvCxnSpPr/>
            <p:nvPr/>
          </p:nvCxnSpPr>
          <p:spPr>
            <a:xfrm rot="10800000" flipV="1">
              <a:off x="3218729" y="3113218"/>
              <a:ext cx="5688010" cy="1371744"/>
            </a:xfrm>
            <a:prstGeom prst="bentConnector3">
              <a:avLst>
                <a:gd name="adj1" fmla="val -994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/>
            <p:nvPr/>
          </p:nvCxnSpPr>
          <p:spPr>
            <a:xfrm rot="5400000" flipH="1" flipV="1">
              <a:off x="2671197" y="3751310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F6A12AB-8C2B-4DA9-87BE-D6F4AB06B23F}"/>
                  </a:ext>
                </a:extLst>
              </p14:cNvPr>
              <p14:cNvContentPartPr/>
              <p14:nvPr/>
            </p14:nvContentPartPr>
            <p14:xfrm>
              <a:off x="3054240" y="1778040"/>
              <a:ext cx="2800800" cy="82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F6A12AB-8C2B-4DA9-87BE-D6F4AB06B2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4880" y="1768680"/>
                <a:ext cx="2819520" cy="101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7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82"/>
    </mc:Choice>
    <mc:Fallback xmlns="">
      <p:transition spd="slow" advTm="108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19288" y="1989138"/>
            <a:ext cx="4392612" cy="286232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1200" dirty="0" err="1">
                <a:latin typeface="+mj-lt"/>
              </a:rPr>
              <a:t>insertLastNode</a:t>
            </a:r>
            <a:r>
              <a:rPr lang="en-US" altLang="ko-KR" sz="1200" dirty="0">
                <a:latin typeface="+mj-lt"/>
              </a:rPr>
              <a:t>(list, x)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newnode</a:t>
            </a:r>
            <a:r>
              <a:rPr lang="en-US" altLang="ko-KR" sz="1200" dirty="0">
                <a:latin typeface="+mj-lt"/>
              </a:rPr>
              <a:t> ← </a:t>
            </a:r>
            <a:r>
              <a:rPr lang="en-US" altLang="ko-KR" sz="1200" dirty="0" err="1">
                <a:latin typeface="+mj-lt"/>
              </a:rPr>
              <a:t>getNode</a:t>
            </a:r>
            <a:r>
              <a:rPr lang="en-US" altLang="ko-KR" sz="1200" dirty="0">
                <a:latin typeface="+mj-lt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newnode.data</a:t>
            </a:r>
            <a:r>
              <a:rPr lang="en-US" altLang="ko-KR" sz="1200" dirty="0">
                <a:latin typeface="+mj-lt"/>
              </a:rPr>
              <a:t> ← x;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newnode.link</a:t>
            </a:r>
            <a:r>
              <a:rPr lang="en-US" altLang="ko-KR" sz="1200" dirty="0">
                <a:latin typeface="+mj-lt"/>
              </a:rPr>
              <a:t> ← null;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//list</a:t>
            </a:r>
            <a:r>
              <a:rPr lang="ko-KR" altLang="en-US" sz="1200" dirty="0">
                <a:latin typeface="+mj-lt"/>
              </a:rPr>
              <a:t>가 </a:t>
            </a:r>
            <a:r>
              <a:rPr lang="en-US" altLang="ko-KR" sz="1200" dirty="0">
                <a:latin typeface="+mj-lt"/>
              </a:rPr>
              <a:t>null</a:t>
            </a:r>
            <a:r>
              <a:rPr lang="ko-KR" altLang="en-US" sz="1200" dirty="0">
                <a:latin typeface="+mj-lt"/>
              </a:rPr>
              <a:t>인 경우</a:t>
            </a:r>
            <a:endParaRPr lang="en-US" altLang="ko-KR" sz="1200" dirty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if (list = null) then {............①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	list ← </a:t>
            </a:r>
            <a:r>
              <a:rPr lang="en-US" altLang="ko-KR" sz="1200" dirty="0" err="1">
                <a:latin typeface="+mj-lt"/>
              </a:rPr>
              <a:t>newnode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	return;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}	                ............②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temp ← list;              ..........②-ⓐ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//list</a:t>
            </a:r>
            <a:r>
              <a:rPr lang="ko-KR" altLang="en-US" sz="1200" dirty="0">
                <a:latin typeface="+mj-lt"/>
              </a:rPr>
              <a:t>가 </a:t>
            </a:r>
            <a:r>
              <a:rPr lang="en-US" altLang="ko-KR" sz="1200" dirty="0">
                <a:latin typeface="+mj-lt"/>
              </a:rPr>
              <a:t>null</a:t>
            </a:r>
            <a:r>
              <a:rPr lang="ko-KR" altLang="en-US" sz="1200" dirty="0">
                <a:latin typeface="+mj-lt"/>
              </a:rPr>
              <a:t>이 아닌 경우</a:t>
            </a:r>
            <a:endParaRPr lang="en-US" altLang="ko-KR" sz="1200" dirty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while (</a:t>
            </a:r>
            <a:r>
              <a:rPr lang="en-US" altLang="ko-KR" sz="1200" dirty="0" err="1">
                <a:latin typeface="+mj-lt"/>
              </a:rPr>
              <a:t>temp.link</a:t>
            </a:r>
            <a:r>
              <a:rPr lang="en-US" altLang="ko-KR" sz="1200" dirty="0">
                <a:latin typeface="+mj-lt"/>
              </a:rPr>
              <a:t> ≠ null) do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        temp ← </a:t>
            </a:r>
            <a:r>
              <a:rPr lang="en-US" altLang="ko-KR" sz="1200" dirty="0" err="1">
                <a:latin typeface="+mj-lt"/>
              </a:rPr>
              <a:t>temp.link</a:t>
            </a:r>
            <a:r>
              <a:rPr lang="en-US" altLang="ko-KR" sz="1200" dirty="0">
                <a:latin typeface="+mj-lt"/>
              </a:rPr>
              <a:t>;   ............②-ⓑ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temp.link</a:t>
            </a:r>
            <a:r>
              <a:rPr lang="en-US" altLang="ko-KR" sz="1200" dirty="0">
                <a:latin typeface="+mj-lt"/>
              </a:rPr>
              <a:t> ← </a:t>
            </a:r>
            <a:r>
              <a:rPr lang="en-US" altLang="ko-KR" sz="1200" dirty="0" err="1">
                <a:latin typeface="+mj-lt"/>
              </a:rPr>
              <a:t>newnode</a:t>
            </a:r>
            <a:r>
              <a:rPr lang="en-US" altLang="ko-KR" sz="1200" dirty="0">
                <a:latin typeface="+mj-lt"/>
              </a:rPr>
              <a:t>;    ............②-ⓒ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end </a:t>
            </a:r>
            <a:r>
              <a:rPr lang="en-US" altLang="ko-KR" sz="1200" dirty="0" err="1">
                <a:latin typeface="+mj-lt"/>
              </a:rPr>
              <a:t>insertLastNode</a:t>
            </a:r>
            <a:r>
              <a:rPr lang="en-US" altLang="ko-KR" sz="1200" dirty="0">
                <a:latin typeface="+mj-lt"/>
              </a:rPr>
              <a:t>()</a:t>
            </a:r>
          </a:p>
        </p:txBody>
      </p:sp>
      <p:sp>
        <p:nvSpPr>
          <p:cNvPr id="8196" name="직사각형 6"/>
          <p:cNvSpPr>
            <a:spLocks noChangeArrowheads="1"/>
          </p:cNvSpPr>
          <p:nvPr/>
        </p:nvSpPr>
        <p:spPr bwMode="auto">
          <a:xfrm>
            <a:off x="1992313" y="1196976"/>
            <a:ext cx="8064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dirty="0"/>
              <a:t>세째</a:t>
            </a:r>
            <a:r>
              <a:rPr lang="en-US" altLang="ko-KR" dirty="0"/>
              <a:t>, </a:t>
            </a:r>
            <a:r>
              <a:rPr lang="ko-KR" altLang="en-US" dirty="0"/>
              <a:t>마지막 노드로 삽입하기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3.4] </a:t>
            </a:r>
            <a:r>
              <a:rPr lang="ko-KR" altLang="en-US" sz="1400" dirty="0"/>
              <a:t>마지막 노드에 새로운 노드 삽입 알고리즘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283787" y="3645024"/>
            <a:ext cx="1829712" cy="891916"/>
            <a:chOff x="2022143" y="1124744"/>
            <a:chExt cx="1158478" cy="504848"/>
          </a:xfrm>
        </p:grpSpPr>
        <p:sp>
          <p:nvSpPr>
            <p:cNvPr id="11" name="직사각형 10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6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600" b="1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58002" y="3368026"/>
            <a:ext cx="1436903" cy="1195833"/>
            <a:chOff x="639310" y="1639833"/>
            <a:chExt cx="1436903" cy="1195833"/>
          </a:xfrm>
        </p:grpSpPr>
        <p:cxnSp>
          <p:nvCxnSpPr>
            <p:cNvPr id="14" name="직선 화살표 연결선 13"/>
            <p:cNvCxnSpPr/>
            <p:nvPr/>
          </p:nvCxnSpPr>
          <p:spPr>
            <a:xfrm flipV="1">
              <a:off x="1267341" y="2402020"/>
              <a:ext cx="808872" cy="93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639310" y="1639833"/>
              <a:ext cx="959902" cy="1195833"/>
              <a:chOff x="2626076" y="614562"/>
              <a:chExt cx="959902" cy="1195833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2626076" y="614562"/>
                <a:ext cx="959902" cy="1195833"/>
                <a:chOff x="2912433" y="1178412"/>
                <a:chExt cx="959902" cy="1195833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2912433" y="1178412"/>
                  <a:ext cx="9599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1200" dirty="0" err="1"/>
                    <a:t>newnode</a:t>
                  </a:r>
                  <a:endParaRPr lang="ko-KR" altLang="en-US" sz="12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3040516" y="1483728"/>
                  <a:ext cx="703736" cy="8905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819879" y="956580"/>
                <a:ext cx="572296" cy="27699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1200" b="1" dirty="0"/>
                  <a:t>100</a:t>
                </a:r>
                <a:endParaRPr lang="ko-KR" altLang="en-US" sz="1200" b="1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8578091" y="3947924"/>
            <a:ext cx="292193" cy="338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1" dirty="0"/>
              <a:t>x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443617" y="3961634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b="1" dirty="0"/>
              <a:t>null</a:t>
            </a:r>
            <a:endParaRPr lang="ko-KR" altLang="en-US" sz="1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904834" y="3166740"/>
            <a:ext cx="572296" cy="490108"/>
            <a:chOff x="1686143" y="1438548"/>
            <a:chExt cx="572296" cy="490108"/>
          </a:xfrm>
        </p:grpSpPr>
        <p:sp>
          <p:nvSpPr>
            <p:cNvPr id="23" name="TextBox 22"/>
            <p:cNvSpPr txBox="1"/>
            <p:nvPr/>
          </p:nvSpPr>
          <p:spPr>
            <a:xfrm>
              <a:off x="1686143" y="143854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1888843" y="168776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888598" y="2103239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새노드인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E975073-F2DE-4463-ACCD-8ED2A0F5786F}"/>
                  </a:ext>
                </a:extLst>
              </p14:cNvPr>
              <p14:cNvContentPartPr/>
              <p14:nvPr/>
            </p14:nvContentPartPr>
            <p14:xfrm>
              <a:off x="1650960" y="1739880"/>
              <a:ext cx="5397840" cy="44326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E975073-F2DE-4463-ACCD-8ED2A0F578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1600" y="1730520"/>
                <a:ext cx="5416560" cy="4451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581"/>
    </mc:Choice>
    <mc:Fallback xmlns="">
      <p:transition spd="slow" advTm="145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76401" y="1196976"/>
            <a:ext cx="88122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lvl="1" indent="-381000">
              <a:lnSpc>
                <a:spcPct val="110000"/>
              </a:lnSpc>
              <a:defRPr/>
            </a:pP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&lt; </a:t>
            </a:r>
            <a:r>
              <a:rPr lang="ko-KR" altLang="en-US" kern="0" dirty="0">
                <a:latin typeface="굴림체" pitchFamily="49" charset="-127"/>
                <a:ea typeface="굴림체" pitchFamily="49" charset="-127"/>
              </a:rPr>
              <a:t>원형리스트가 공백 리스트가 아닌 경우 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&gt;</a:t>
            </a: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⑧ </a:t>
            </a:r>
            <a:r>
              <a:rPr lang="en-US" altLang="ko-KR" dirty="0" err="1"/>
              <a:t>temp.link</a:t>
            </a:r>
            <a:r>
              <a:rPr lang="en-US" altLang="ko-KR" dirty="0"/>
              <a:t> ← </a:t>
            </a:r>
            <a:r>
              <a:rPr lang="en-US" altLang="ko-KR" dirty="0" err="1"/>
              <a:t>newnode</a:t>
            </a:r>
            <a:r>
              <a:rPr lang="en-US" altLang="ko-KR" dirty="0"/>
              <a:t>;</a:t>
            </a:r>
            <a:r>
              <a:rPr lang="en-US" altLang="ko-KR" kern="0" dirty="0">
                <a:latin typeface="Times New Roman" pitchFamily="18" charset="0"/>
                <a:ea typeface="굴림체" pitchFamily="49" charset="-127"/>
              </a:rPr>
              <a:t> </a:t>
            </a: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lnSpc>
                <a:spcPct val="70000"/>
              </a:lnSpc>
              <a:spcAft>
                <a:spcPts val="800"/>
              </a:spcAft>
              <a:defRPr/>
            </a:pPr>
            <a:endParaRPr lang="en-US" altLang="ko-KR" kern="0" dirty="0">
              <a:latin typeface="Times New Roman" pitchFamily="18" charset="0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ko-KR" kern="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741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260DC1DC-23E8-4E37-A431-075C97B3713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3053786" y="2286990"/>
            <a:ext cx="6534828" cy="1041244"/>
            <a:chOff x="1779064" y="369371"/>
            <a:chExt cx="6534828" cy="1041244"/>
          </a:xfrm>
        </p:grpSpPr>
        <p:sp>
          <p:nvSpPr>
            <p:cNvPr id="65" name="직사각형 64"/>
            <p:cNvSpPr/>
            <p:nvPr/>
          </p:nvSpPr>
          <p:spPr>
            <a:xfrm>
              <a:off x="2176930" y="878593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377788" y="878593"/>
              <a:ext cx="936104" cy="504848"/>
              <a:chOff x="2022143" y="1124744"/>
              <a:chExt cx="1158478" cy="50484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009971" y="879385"/>
              <a:ext cx="936104" cy="504848"/>
              <a:chOff x="2022143" y="1124744"/>
              <a:chExt cx="1158478" cy="50484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838993" y="878593"/>
              <a:ext cx="936104" cy="504848"/>
              <a:chOff x="2022143" y="1124744"/>
              <a:chExt cx="1158478" cy="504848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69" name="직선 화살표 연결선 68"/>
            <p:cNvCxnSpPr/>
            <p:nvPr/>
          </p:nvCxnSpPr>
          <p:spPr>
            <a:xfrm>
              <a:off x="5739776" y="114671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4542354" y="116111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779064" y="1003083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clist</a:t>
              </a:r>
              <a:endParaRPr lang="ko-KR" alt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58566" y="62076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2200" y="62813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6207393" y="905767"/>
              <a:ext cx="936104" cy="504848"/>
              <a:chOff x="2022143" y="1124744"/>
              <a:chExt cx="1158478" cy="504848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457879" y="369371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3702329" y="64637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670418" y="39020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4873118" y="63942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867840" y="42529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6070540" y="67451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038235" y="42529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7240935" y="67451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6910171" y="114671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65" idx="3"/>
              <a:endCxn id="88" idx="1"/>
            </p:cNvCxnSpPr>
            <p:nvPr/>
          </p:nvCxnSpPr>
          <p:spPr>
            <a:xfrm>
              <a:off x="2536970" y="1130621"/>
              <a:ext cx="130202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40972" y="846374"/>
              <a:ext cx="406634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100</a:t>
              </a:r>
              <a:endParaRPr lang="ko-KR" altLang="en-US" sz="1000" b="1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281193" y="4122432"/>
            <a:ext cx="2533436" cy="1229262"/>
            <a:chOff x="677594" y="2647495"/>
            <a:chExt cx="2533436" cy="1229262"/>
          </a:xfrm>
        </p:grpSpPr>
        <p:grpSp>
          <p:nvGrpSpPr>
            <p:cNvPr id="95" name="그룹 94"/>
            <p:cNvGrpSpPr/>
            <p:nvPr/>
          </p:nvGrpSpPr>
          <p:grpSpPr>
            <a:xfrm>
              <a:off x="2205756" y="3242843"/>
              <a:ext cx="1005274" cy="633914"/>
              <a:chOff x="2022143" y="1124744"/>
              <a:chExt cx="1158478" cy="504848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1465453" y="3243838"/>
              <a:ext cx="516513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 flipV="1">
              <a:off x="1778944" y="3641254"/>
              <a:ext cx="444407" cy="6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77594" y="3367583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newnode</a:t>
              </a:r>
              <a:endParaRPr lang="ko-KR" altLang="en-US" sz="1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238860" y="299079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47491" y="300004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79833" y="2647495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150</a:t>
              </a:r>
              <a:endParaRPr lang="ko-KR" altLang="en-US" sz="1200" b="1" dirty="0"/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H="1">
              <a:off x="2213652" y="2902498"/>
              <a:ext cx="19399" cy="351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465453" y="2970657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150</a:t>
              </a:r>
              <a:endParaRPr lang="ko-KR" altLang="en-US" sz="10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10249" y="34235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cxnSp>
        <p:nvCxnSpPr>
          <p:cNvPr id="107" name="꺾인 연결선 106"/>
          <p:cNvCxnSpPr/>
          <p:nvPr/>
        </p:nvCxnSpPr>
        <p:spPr>
          <a:xfrm flipH="1">
            <a:off x="4528472" y="3049033"/>
            <a:ext cx="5060142" cy="1986201"/>
          </a:xfrm>
          <a:prstGeom prst="bentConnector3">
            <a:avLst>
              <a:gd name="adj1" fmla="val -8464"/>
            </a:avLst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 107"/>
          <p:cNvCxnSpPr/>
          <p:nvPr/>
        </p:nvCxnSpPr>
        <p:spPr>
          <a:xfrm rot="5400000" flipH="1" flipV="1">
            <a:off x="3821821" y="3689124"/>
            <a:ext cx="1932779" cy="651012"/>
          </a:xfrm>
          <a:prstGeom prst="curvedConnector2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4953332" y="3187813"/>
            <a:ext cx="4514458" cy="553710"/>
            <a:chOff x="3688846" y="1333280"/>
            <a:chExt cx="4514458" cy="553710"/>
          </a:xfrm>
        </p:grpSpPr>
        <p:cxnSp>
          <p:nvCxnSpPr>
            <p:cNvPr id="110" name="꺾인 연결선 109"/>
            <p:cNvCxnSpPr/>
            <p:nvPr/>
          </p:nvCxnSpPr>
          <p:spPr>
            <a:xfrm rot="10800000" flipV="1">
              <a:off x="3688846" y="1333281"/>
              <a:ext cx="4514458" cy="553709"/>
            </a:xfrm>
            <a:prstGeom prst="bentConnector3">
              <a:avLst>
                <a:gd name="adj1" fmla="val -5876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3712565" y="1343168"/>
              <a:ext cx="0" cy="5438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3754263" y="1333280"/>
              <a:ext cx="9496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226094" y="2920702"/>
            <a:ext cx="6362521" cy="2490740"/>
            <a:chOff x="1961607" y="1066169"/>
            <a:chExt cx="6362521" cy="2490740"/>
          </a:xfrm>
        </p:grpSpPr>
        <p:cxnSp>
          <p:nvCxnSpPr>
            <p:cNvPr id="114" name="꺾인 연결선 113"/>
            <p:cNvCxnSpPr/>
            <p:nvPr/>
          </p:nvCxnSpPr>
          <p:spPr>
            <a:xfrm flipV="1">
              <a:off x="1961607" y="1066169"/>
              <a:ext cx="6362521" cy="2294346"/>
            </a:xfrm>
            <a:prstGeom prst="bentConnector3">
              <a:avLst>
                <a:gd name="adj1" fmla="val 111150"/>
              </a:avLst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575888" y="3187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ko-KR" altLang="en-US" dirty="0"/>
                <a:t>⑧</a:t>
              </a:r>
            </a:p>
          </p:txBody>
        </p:sp>
      </p:grpSp>
      <p:cxnSp>
        <p:nvCxnSpPr>
          <p:cNvPr id="116" name="꺾인 연결선 115"/>
          <p:cNvCxnSpPr/>
          <p:nvPr/>
        </p:nvCxnSpPr>
        <p:spPr>
          <a:xfrm rot="5400000">
            <a:off x="5716023" y="1394392"/>
            <a:ext cx="1733180" cy="5546516"/>
          </a:xfrm>
          <a:prstGeom prst="bentConnector4">
            <a:avLst>
              <a:gd name="adj1" fmla="val 40871"/>
              <a:gd name="adj2" fmla="val 10250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250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33"/>
    </mc:Choice>
    <mc:Fallback xmlns="">
      <p:transition spd="slow" advTm="77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92314" y="1268414"/>
            <a:ext cx="8135937" cy="5184775"/>
          </a:xfrm>
        </p:spPr>
        <p:txBody>
          <a:bodyPr/>
          <a:lstStyle/>
          <a:p>
            <a:pPr marL="1257300" lvl="2" indent="-342900">
              <a:lnSpc>
                <a:spcPct val="70000"/>
              </a:lnSpc>
              <a:spcAft>
                <a:spcPts val="800"/>
              </a:spcAft>
              <a:buNone/>
              <a:defRPr/>
            </a:pP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⑨ </a:t>
            </a:r>
            <a:r>
              <a:rPr lang="en-US" altLang="ko-KR" dirty="0" err="1"/>
              <a:t>clist</a:t>
            </a:r>
            <a:r>
              <a:rPr lang="en-US" altLang="ko-KR" dirty="0"/>
              <a:t> ← </a:t>
            </a:r>
            <a:r>
              <a:rPr lang="en-US" altLang="ko-KR" dirty="0" err="1"/>
              <a:t>newnode</a:t>
            </a:r>
            <a:r>
              <a:rPr lang="en-US" altLang="ko-KR" dirty="0"/>
              <a:t>;</a:t>
            </a:r>
            <a:r>
              <a:rPr lang="en-US" altLang="ko-KR" kern="0" dirty="0">
                <a:latin typeface="Times New Roman" pitchFamily="18" charset="0"/>
                <a:ea typeface="굴림체" pitchFamily="49" charset="-127"/>
              </a:rPr>
              <a:t>       </a:t>
            </a:r>
            <a:r>
              <a:rPr lang="en-US" altLang="ko-KR" kern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newnode</a:t>
            </a:r>
            <a:r>
              <a:rPr lang="ko-KR" altLang="en-US" sz="1600" dirty="0"/>
              <a:t>의 주소를 리스트 포인터 </a:t>
            </a:r>
            <a:r>
              <a:rPr lang="en-US" altLang="ko-KR" sz="1600" dirty="0" err="1"/>
              <a:t>clist</a:t>
            </a:r>
            <a:r>
              <a:rPr lang="ko-KR" altLang="en-US" sz="1600" dirty="0"/>
              <a:t>에 저장하여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newnode</a:t>
            </a:r>
            <a:r>
              <a:rPr lang="ko-KR" altLang="en-US" sz="1600" dirty="0"/>
              <a:t>가 리스트의 첫 번째 노드가 되도록 지정 </a:t>
            </a:r>
            <a:endParaRPr lang="ko-KR" altLang="en-US" sz="1400" dirty="0"/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spcAft>
                <a:spcPts val="800"/>
              </a:spcAft>
              <a:buBlip>
                <a:blip r:embed="rId3"/>
              </a:buBlip>
              <a:defRPr/>
            </a:pPr>
            <a:endParaRPr lang="en-US" altLang="ko-KR" sz="1600" kern="0" dirty="0">
              <a:latin typeface="굴림체" pitchFamily="49" charset="-127"/>
              <a:ea typeface="굴림체" pitchFamily="49" charset="-127"/>
            </a:endParaRPr>
          </a:p>
          <a:p>
            <a:pPr marL="838200" lvl="1" indent="-381000">
              <a:lnSpc>
                <a:spcPct val="180000"/>
              </a:lnSpc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838200" lvl="1" indent="-381000">
              <a:lnSpc>
                <a:spcPct val="180000"/>
              </a:lnSpc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838200" lvl="1" indent="-381000">
              <a:lnSpc>
                <a:spcPct val="180000"/>
              </a:lnSpc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843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7287B75B-3E08-40E9-8A18-13A78AF3A622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3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842980" y="3218854"/>
            <a:ext cx="52196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9124336" y="3218854"/>
            <a:ext cx="936104" cy="504848"/>
            <a:chOff x="2022143" y="1124744"/>
            <a:chExt cx="1158478" cy="504848"/>
          </a:xfrm>
        </p:grpSpPr>
        <p:sp>
          <p:nvSpPr>
            <p:cNvPr id="62" name="직사각형 6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756519" y="3219646"/>
            <a:ext cx="936104" cy="504848"/>
            <a:chOff x="2022143" y="1124744"/>
            <a:chExt cx="1158478" cy="504848"/>
          </a:xfrm>
        </p:grpSpPr>
        <p:sp>
          <p:nvSpPr>
            <p:cNvPr id="65" name="직사각형 6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585541" y="3218854"/>
            <a:ext cx="936104" cy="504848"/>
            <a:chOff x="2022143" y="1124744"/>
            <a:chExt cx="1158478" cy="504848"/>
          </a:xfrm>
        </p:grpSpPr>
        <p:sp>
          <p:nvSpPr>
            <p:cNvPr id="68" name="직사각형 67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70" name="직선 화살표 연결선 69"/>
          <p:cNvCxnSpPr/>
          <p:nvPr/>
        </p:nvCxnSpPr>
        <p:spPr>
          <a:xfrm>
            <a:off x="7486325" y="3486975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288903" y="3501380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89009" y="334334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605114" y="296103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078748" y="296839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7953941" y="3246028"/>
            <a:ext cx="936104" cy="504848"/>
            <a:chOff x="2022143" y="1124744"/>
            <a:chExt cx="1158478" cy="504848"/>
          </a:xfrm>
        </p:grpSpPr>
        <p:sp>
          <p:nvSpPr>
            <p:cNvPr id="76" name="직사각형 75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204427" y="2709633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5448877" y="2986632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16966" y="2730470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619666" y="2979687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14388" y="276555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7817088" y="3014773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784783" y="276555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8987483" y="3014773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656720" y="3486975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0" idx="3"/>
          </p:cNvCxnSpPr>
          <p:nvPr/>
        </p:nvCxnSpPr>
        <p:spPr>
          <a:xfrm>
            <a:off x="4364943" y="3470882"/>
            <a:ext cx="122059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82895" y="3249245"/>
            <a:ext cx="395998" cy="2308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/>
              <a:t>100</a:t>
            </a:r>
            <a:endParaRPr lang="ko-KR" altLang="en-US" sz="900" b="1" dirty="0"/>
          </a:p>
        </p:txBody>
      </p:sp>
      <p:grpSp>
        <p:nvGrpSpPr>
          <p:cNvPr id="89" name="그룹 88"/>
          <p:cNvGrpSpPr/>
          <p:nvPr/>
        </p:nvGrpSpPr>
        <p:grpSpPr>
          <a:xfrm>
            <a:off x="4364942" y="4631248"/>
            <a:ext cx="1005274" cy="633914"/>
            <a:chOff x="2022143" y="1124744"/>
            <a:chExt cx="1158478" cy="504848"/>
          </a:xfrm>
        </p:grpSpPr>
        <p:sp>
          <p:nvSpPr>
            <p:cNvPr id="90" name="직사각형 89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398046" y="437920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906677" y="438844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39019" y="4035901"/>
            <a:ext cx="61458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4372839" y="4290904"/>
            <a:ext cx="19399" cy="351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69435" y="48119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cxnSp>
        <p:nvCxnSpPr>
          <p:cNvPr id="97" name="구부러진 연결선 96"/>
          <p:cNvCxnSpPr/>
          <p:nvPr/>
        </p:nvCxnSpPr>
        <p:spPr>
          <a:xfrm rot="5400000" flipH="1" flipV="1">
            <a:off x="4680185" y="4060437"/>
            <a:ext cx="1345451" cy="465264"/>
          </a:xfrm>
          <a:prstGeom prst="curvedConnector3">
            <a:avLst>
              <a:gd name="adj1" fmla="val 100639"/>
            </a:avLst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4239019" y="3502173"/>
            <a:ext cx="5588678" cy="1915971"/>
            <a:chOff x="2502707" y="1224997"/>
            <a:chExt cx="5588678" cy="1915971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8091385" y="1224997"/>
              <a:ext cx="0" cy="19159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2502707" y="3140968"/>
              <a:ext cx="558867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V="1">
              <a:off x="2502707" y="2842508"/>
              <a:ext cx="0" cy="2984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502707" y="2842508"/>
              <a:ext cx="1259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2836781" y="4359062"/>
            <a:ext cx="1545757" cy="906100"/>
            <a:chOff x="1100468" y="2081887"/>
            <a:chExt cx="1545757" cy="906100"/>
          </a:xfrm>
        </p:grpSpPr>
        <p:sp>
          <p:nvSpPr>
            <p:cNvPr id="104" name="직사각형 103"/>
            <p:cNvSpPr/>
            <p:nvPr/>
          </p:nvSpPr>
          <p:spPr>
            <a:xfrm>
              <a:off x="1888327" y="2355068"/>
              <a:ext cx="516513" cy="6329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V="1">
              <a:off x="2201818" y="2610656"/>
              <a:ext cx="444407" cy="6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100468" y="2478813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newnode</a:t>
              </a:r>
              <a:endParaRPr lang="ko-KR" alt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88327" y="2081887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150</a:t>
              </a:r>
              <a:endParaRPr lang="ko-KR" altLang="en-US" sz="1000" b="1" dirty="0"/>
            </a:p>
          </p:txBody>
        </p:sp>
      </p:grpSp>
      <p:cxnSp>
        <p:nvCxnSpPr>
          <p:cNvPr id="108" name="꺾인 연결선 107"/>
          <p:cNvCxnSpPr/>
          <p:nvPr/>
        </p:nvCxnSpPr>
        <p:spPr>
          <a:xfrm rot="5400000" flipH="1" flipV="1">
            <a:off x="3345543" y="4039667"/>
            <a:ext cx="909342" cy="27583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60" idx="2"/>
          </p:cNvCxnSpPr>
          <p:nvPr/>
        </p:nvCxnSpPr>
        <p:spPr>
          <a:xfrm>
            <a:off x="4103962" y="3722910"/>
            <a:ext cx="260981" cy="108899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882895" y="3470882"/>
            <a:ext cx="395998" cy="2308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/>
              <a:t>150</a:t>
            </a:r>
            <a:endParaRPr lang="ko-KR" altLang="en-US" sz="9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08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27"/>
    </mc:Choice>
    <mc:Fallback xmlns="">
      <p:transition spd="slow" advTm="42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92314" y="1268414"/>
            <a:ext cx="8135937" cy="5184775"/>
          </a:xfrm>
        </p:spPr>
        <p:txBody>
          <a:bodyPr/>
          <a:lstStyle/>
          <a:p>
            <a:pPr marL="838200" lvl="1" indent="-381000">
              <a:lnSpc>
                <a:spcPct val="180000"/>
              </a:lnSpc>
              <a:buNone/>
              <a:defRPr/>
            </a:pP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3.7 </a:t>
            </a:r>
            <a:r>
              <a:rPr lang="ko-KR" altLang="en-US" dirty="0">
                <a:solidFill>
                  <a:schemeClr val="tx1"/>
                </a:solidFill>
              </a:rPr>
              <a:t>실행 결과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1843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7287B75B-3E08-40E9-8A18-13A78AF3A622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3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972637" y="2988917"/>
            <a:ext cx="52196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9140744" y="2999152"/>
            <a:ext cx="936104" cy="504848"/>
            <a:chOff x="2022143" y="1124744"/>
            <a:chExt cx="1158478" cy="504848"/>
          </a:xfrm>
        </p:grpSpPr>
        <p:sp>
          <p:nvSpPr>
            <p:cNvPr id="111" name="직사각형 110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772927" y="2999944"/>
            <a:ext cx="936104" cy="504848"/>
            <a:chOff x="2022143" y="1124744"/>
            <a:chExt cx="1158478" cy="504848"/>
          </a:xfrm>
        </p:grpSpPr>
        <p:sp>
          <p:nvSpPr>
            <p:cNvPr id="114" name="직사각형 11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601949" y="2999152"/>
            <a:ext cx="936104" cy="504848"/>
            <a:chOff x="2022143" y="1124744"/>
            <a:chExt cx="1158478" cy="504848"/>
          </a:xfrm>
        </p:grpSpPr>
        <p:sp>
          <p:nvSpPr>
            <p:cNvPr id="117" name="직사각형 116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19" name="직선 화살표 연결선 118"/>
          <p:cNvCxnSpPr/>
          <p:nvPr/>
        </p:nvCxnSpPr>
        <p:spPr>
          <a:xfrm>
            <a:off x="7502733" y="3267273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6305311" y="3281678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418666" y="311340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5621522" y="274132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95156" y="274869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7970349" y="3026326"/>
            <a:ext cx="936104" cy="504848"/>
            <a:chOff x="2022143" y="1124744"/>
            <a:chExt cx="1158478" cy="504848"/>
          </a:xfrm>
        </p:grpSpPr>
        <p:sp>
          <p:nvSpPr>
            <p:cNvPr id="125" name="직사각형 12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220835" y="2489931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5457933" y="2785212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433374" y="2510768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6636074" y="2759985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630796" y="2545854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7833496" y="2795071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801191" y="2545854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9003891" y="2795071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8673128" y="3267273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8" idx="3"/>
          </p:cNvCxnSpPr>
          <p:nvPr/>
        </p:nvCxnSpPr>
        <p:spPr>
          <a:xfrm>
            <a:off x="3494600" y="3240945"/>
            <a:ext cx="6902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4175031" y="2962189"/>
            <a:ext cx="1005274" cy="633914"/>
            <a:chOff x="2022143" y="1124744"/>
            <a:chExt cx="1158478" cy="504848"/>
          </a:xfrm>
        </p:grpSpPr>
        <p:sp>
          <p:nvSpPr>
            <p:cNvPr id="138" name="직사각형 137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4196050" y="269195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704681" y="2701199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037023" y="2348652"/>
            <a:ext cx="61458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143" name="직선 화살표 연결선 142"/>
          <p:cNvCxnSpPr/>
          <p:nvPr/>
        </p:nvCxnSpPr>
        <p:spPr>
          <a:xfrm flipH="1">
            <a:off x="4170843" y="2603655"/>
            <a:ext cx="19399" cy="351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315292" y="311338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3805994" y="3284985"/>
            <a:ext cx="6042134" cy="439615"/>
            <a:chOff x="2502707" y="2707983"/>
            <a:chExt cx="6042134" cy="439615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8544841" y="2707983"/>
              <a:ext cx="0" cy="4396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flipH="1" flipV="1">
              <a:off x="2502707" y="3140968"/>
              <a:ext cx="6042134" cy="6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V="1">
              <a:off x="2502707" y="2842508"/>
              <a:ext cx="0" cy="2984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>
              <a:off x="2502707" y="2842508"/>
              <a:ext cx="3690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3035618" y="3152649"/>
            <a:ext cx="395998" cy="2308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/>
              <a:t>150</a:t>
            </a:r>
            <a:endParaRPr lang="ko-KR" altLang="en-US" sz="900" b="1" dirty="0"/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4930364" y="3267800"/>
            <a:ext cx="6902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980690" y="4077073"/>
            <a:ext cx="469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[</a:t>
            </a:r>
            <a:r>
              <a:rPr lang="ko-KR" altLang="en-US" sz="1200" dirty="0"/>
              <a:t>그림</a:t>
            </a:r>
            <a:r>
              <a:rPr lang="en-US" altLang="ko-KR" sz="1200" dirty="0"/>
              <a:t> 3.16] </a:t>
            </a:r>
            <a:r>
              <a:rPr lang="ko-KR" altLang="en-US" sz="1200" dirty="0"/>
              <a:t>원형 연결리스트에서의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노드</a:t>
            </a:r>
            <a:r>
              <a:rPr lang="ko-KR" altLang="en-US" sz="1200" dirty="0"/>
              <a:t> 삽입 후 구조</a:t>
            </a:r>
          </a:p>
        </p:txBody>
      </p:sp>
    </p:spTree>
    <p:extLst>
      <p:ext uri="{BB962C8B-B14F-4D97-AF65-F5344CB8AC3E}">
        <p14:creationId xmlns:p14="http://schemas.microsoft.com/office/powerpoint/2010/main" val="24035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29"/>
    </mc:Choice>
    <mc:Fallback xmlns="">
      <p:transition spd="slow" advTm="1702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125539"/>
            <a:ext cx="8229600" cy="5030787"/>
          </a:xfrm>
        </p:spPr>
        <p:txBody>
          <a:bodyPr>
            <a:normAutofit/>
          </a:bodyPr>
          <a:lstStyle/>
          <a:p>
            <a:pPr marL="457200" indent="-457200" algn="just">
              <a:buFont typeface="Wingdings 3"/>
              <a:buChar char=""/>
              <a:defRPr/>
            </a:pPr>
            <a:r>
              <a:rPr lang="ko-KR" altLang="en-US" dirty="0"/>
              <a:t>원형 연결 리스트의 삽입 연산</a:t>
            </a:r>
          </a:p>
          <a:p>
            <a:pPr marL="838200" lvl="1" indent="-381000" algn="just">
              <a:buFont typeface="Wingdings 3"/>
              <a:buChar char=""/>
              <a:defRPr/>
            </a:pPr>
            <a:r>
              <a:rPr lang="ko-KR" altLang="en-US" sz="1800" dirty="0"/>
              <a:t>마지막 </a:t>
            </a:r>
            <a:r>
              <a:rPr lang="ko-KR" altLang="en-US" sz="1800" dirty="0" err="1"/>
              <a:t>노드의</a:t>
            </a:r>
            <a:r>
              <a:rPr lang="ko-KR" altLang="en-US" sz="1800" dirty="0"/>
              <a:t> 링크를 첫 번째 </a:t>
            </a:r>
            <a:r>
              <a:rPr lang="ko-KR" altLang="en-US" sz="1800" dirty="0" err="1"/>
              <a:t>노드로</a:t>
            </a:r>
            <a:r>
              <a:rPr lang="ko-KR" altLang="en-US" sz="1800" dirty="0"/>
              <a:t> 연결하는 부분만 제외하고는 단순 연결 리스트에서의 삽입 연산과 같은 연산</a:t>
            </a:r>
          </a:p>
          <a:p>
            <a:pPr marL="838200" lvl="1" indent="-381000">
              <a:buFont typeface="Wingdings 3"/>
              <a:buChar char=""/>
              <a:defRPr/>
            </a:pPr>
            <a:r>
              <a:rPr lang="ko-KR" altLang="en-US" sz="1800" dirty="0"/>
              <a:t>첫 번째 </a:t>
            </a:r>
            <a:r>
              <a:rPr lang="ko-KR" altLang="en-US" sz="1800" dirty="0" err="1"/>
              <a:t>노드로</a:t>
            </a:r>
            <a:r>
              <a:rPr lang="ko-KR" altLang="en-US" sz="1800" dirty="0"/>
              <a:t> 삽입하기 </a:t>
            </a:r>
          </a:p>
          <a:p>
            <a:pPr marL="548640" lvl="1" indent="-274320">
              <a:buNone/>
              <a:defRPr/>
            </a:pPr>
            <a:r>
              <a:rPr lang="en-US" altLang="ko-KR" sz="1600" dirty="0"/>
              <a:t>[</a:t>
            </a:r>
            <a:r>
              <a:rPr lang="ko-KR" altLang="en-US" sz="1600" dirty="0"/>
              <a:t>알고리즘 </a:t>
            </a:r>
            <a:r>
              <a:rPr lang="en-US" altLang="ko-KR" sz="1600" dirty="0"/>
              <a:t>3.7] </a:t>
            </a:r>
            <a:r>
              <a:rPr lang="ko-KR" altLang="en-US" sz="1600" dirty="0"/>
              <a:t>원형 연결 리스트 </a:t>
            </a:r>
            <a:r>
              <a:rPr lang="en-US" altLang="ko-KR" sz="1600" dirty="0" err="1"/>
              <a:t>clist</a:t>
            </a:r>
            <a:r>
              <a:rPr lang="ko-KR" altLang="en-US" sz="1600" dirty="0"/>
              <a:t>에 첫 번째 노드로 새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삽입 알고리즘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2566988" y="2852738"/>
            <a:ext cx="6265316" cy="353943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 err="1">
                <a:latin typeface="+mj-lt"/>
                <a:ea typeface="굴림" pitchFamily="50" charset="-127"/>
              </a:rPr>
              <a:t>insertFirstNode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, x)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getNode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();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newnode.data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x;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if 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= null) then {                	           //①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                 //②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        //③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}                             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else {		    	          //</a:t>
            </a:r>
            <a:r>
              <a:rPr lang="ko-KR" altLang="en-US" sz="1400" dirty="0">
                <a:latin typeface="+mj-lt"/>
              </a:rPr>
              <a:t>④</a:t>
            </a:r>
            <a:endParaRPr lang="en-US" altLang="ko-KR" sz="1400" dirty="0">
              <a:latin typeface="+mj-lt"/>
              <a:ea typeface="굴림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	 temp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                              //</a:t>
            </a:r>
            <a:r>
              <a:rPr lang="ko-KR" altLang="en-US" sz="1400" dirty="0">
                <a:latin typeface="+mj-lt"/>
              </a:rPr>
              <a:t>⑤</a:t>
            </a:r>
            <a:endParaRPr lang="en-US" altLang="ko-KR" sz="1400" dirty="0">
              <a:latin typeface="+mj-lt"/>
              <a:ea typeface="굴림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          while 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temp.link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) do         // </a:t>
            </a:r>
            <a:r>
              <a:rPr lang="ko-KR" altLang="en-US" sz="1400" dirty="0">
                <a:latin typeface="+mj-lt"/>
              </a:rPr>
              <a:t>⑥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                  	 temp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temp.link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  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         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temp.link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              // </a:t>
            </a:r>
            <a:r>
              <a:rPr lang="ko-KR" altLang="en-US" sz="1400" dirty="0">
                <a:latin typeface="+mj-lt"/>
              </a:rPr>
              <a:t>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          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temp.link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   // </a:t>
            </a:r>
            <a:r>
              <a:rPr lang="ko-KR" altLang="en-US" sz="1400" dirty="0">
                <a:latin typeface="+mj-lt"/>
              </a:rPr>
              <a:t>⑧</a:t>
            </a:r>
            <a:r>
              <a:rPr lang="en-US" altLang="ko-KR" sz="1400" dirty="0">
                <a:latin typeface="+mj-lt"/>
                <a:ea typeface="굴림" pitchFamily="50" charset="-127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        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           // </a:t>
            </a:r>
            <a:r>
              <a:rPr lang="ko-KR" altLang="en-US" sz="1400" dirty="0">
                <a:latin typeface="+mj-lt"/>
              </a:rPr>
              <a:t>⑨</a:t>
            </a:r>
            <a:endParaRPr lang="en-US" altLang="ko-KR" sz="1400" dirty="0">
              <a:latin typeface="+mj-lt"/>
              <a:ea typeface="굴림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      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end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insertFirstNode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                   </a:t>
            </a:r>
          </a:p>
        </p:txBody>
      </p:sp>
      <p:sp>
        <p:nvSpPr>
          <p:cNvPr id="1331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xfrm>
            <a:off x="2063552" y="6383518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F80FFC3C-E890-44FB-8800-62659B071A2B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331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A9CA3E8-EF4D-40CD-B931-E38266712386}"/>
                  </a:ext>
                </a:extLst>
              </p14:cNvPr>
              <p14:cNvContentPartPr/>
              <p14:nvPr/>
            </p14:nvContentPartPr>
            <p14:xfrm>
              <a:off x="2870280" y="1778040"/>
              <a:ext cx="7207560" cy="3430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A9CA3E8-EF4D-40CD-B931-E38266712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0920" y="1768680"/>
                <a:ext cx="72262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13A46A7-845A-4392-BA79-2C38ED652671}"/>
                  </a:ext>
                </a:extLst>
              </p14:cNvPr>
              <p14:cNvContentPartPr/>
              <p14:nvPr/>
            </p14:nvContentPartPr>
            <p14:xfrm>
              <a:off x="2781360" y="3270240"/>
              <a:ext cx="3886560" cy="23752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13A46A7-845A-4392-BA79-2C38ED6526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2000" y="3260880"/>
                <a:ext cx="3905280" cy="23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3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90"/>
    </mc:Choice>
    <mc:Fallback xmlns="">
      <p:transition spd="slow" advTm="16429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838200" lvl="1" indent="-381000"/>
            <a:r>
              <a:rPr lang="ko-KR" altLang="en-US" dirty="0">
                <a:solidFill>
                  <a:schemeClr val="tx1"/>
                </a:solidFill>
              </a:rPr>
              <a:t>중간 </a:t>
            </a:r>
            <a:r>
              <a:rPr lang="ko-KR" altLang="en-US" dirty="0" err="1">
                <a:solidFill>
                  <a:schemeClr val="tx1"/>
                </a:solidFill>
              </a:rPr>
              <a:t>노드로</a:t>
            </a:r>
            <a:r>
              <a:rPr lang="ko-KR" altLang="en-US" dirty="0">
                <a:solidFill>
                  <a:schemeClr val="tx1"/>
                </a:solidFill>
              </a:rPr>
              <a:t> 삽입하기 </a:t>
            </a:r>
          </a:p>
          <a:p>
            <a:pPr marL="1257300" lvl="2" indent="-342900"/>
            <a:r>
              <a:rPr lang="ko-KR" altLang="en-US" dirty="0"/>
              <a:t>원형 연결 리스트 </a:t>
            </a:r>
            <a:r>
              <a:rPr lang="en-US" altLang="ko-KR" dirty="0" err="1"/>
              <a:t>cList</a:t>
            </a:r>
            <a:r>
              <a:rPr lang="ko-KR" altLang="en-US" dirty="0"/>
              <a:t>에 </a:t>
            </a:r>
            <a:r>
              <a:rPr lang="en-US" altLang="ko-KR" dirty="0"/>
              <a:t>x </a:t>
            </a:r>
            <a:r>
              <a:rPr lang="ko-KR" altLang="en-US" dirty="0"/>
              <a:t>값을 갖는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ko-KR" altLang="en-US" dirty="0"/>
              <a:t>를 포인터 </a:t>
            </a:r>
            <a:r>
              <a:rPr lang="en-US" altLang="ko-KR" dirty="0"/>
              <a:t>pre</a:t>
            </a:r>
            <a:r>
              <a:rPr lang="ko-KR" altLang="en-US" dirty="0"/>
              <a:t>가 가리키는 </a:t>
            </a:r>
            <a:r>
              <a:rPr lang="ko-KR" altLang="en-US" dirty="0" err="1"/>
              <a:t>노드의</a:t>
            </a:r>
            <a:r>
              <a:rPr lang="ko-KR" altLang="en-US" dirty="0"/>
              <a:t> 다음 </a:t>
            </a:r>
            <a:r>
              <a:rPr lang="ko-KR" altLang="en-US" dirty="0" err="1"/>
              <a:t>노드로</a:t>
            </a:r>
            <a:r>
              <a:rPr lang="ko-KR" altLang="en-US" dirty="0"/>
              <a:t> 삽입하는 알고리즘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3432175" y="2420938"/>
            <a:ext cx="5183188" cy="26781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 err="1">
                <a:latin typeface="+mj-lt"/>
                <a:ea typeface="굴림" pitchFamily="50" charset="-127"/>
              </a:rPr>
              <a:t>insertMiddleNode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, pre, x)              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getNode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();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newnode.data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x;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if 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=null) then {      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}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else {                  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pre.link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pre.link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}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end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insertMiddleNode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19461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CDE62E90-B68E-451F-BB53-813172800D8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339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74"/>
    </mc:Choice>
    <mc:Fallback xmlns="">
      <p:transition spd="slow" advTm="73474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1257300" lvl="2" indent="-342900"/>
            <a:endParaRPr lang="en-US" altLang="ko-KR" dirty="0"/>
          </a:p>
          <a:p>
            <a:pPr marL="1257300" lvl="2" indent="-342900"/>
            <a:endParaRPr lang="en-US" altLang="ko-KR" dirty="0"/>
          </a:p>
          <a:p>
            <a:pPr marL="1257300" lvl="2" indent="-342900"/>
            <a:endParaRPr lang="en-US" altLang="ko-KR" dirty="0"/>
          </a:p>
          <a:p>
            <a:pPr marL="1257300" lvl="2" indent="-342900"/>
            <a:endParaRPr lang="en-US" altLang="ko-KR" dirty="0"/>
          </a:p>
          <a:p>
            <a:pPr marL="1676400" lvl="3" indent="-304800"/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  <a:p>
            <a:pPr marL="1257300" lvl="2" indent="-342900">
              <a:buNone/>
            </a:pPr>
            <a:endParaRPr lang="en-US" altLang="ko-KR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67516" y="68550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20486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8534DF9B-29F3-46E7-8EB6-590AD35D0EBB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7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113684" y="2427400"/>
            <a:ext cx="5516537" cy="1020407"/>
            <a:chOff x="647924" y="871058"/>
            <a:chExt cx="5516537" cy="1020407"/>
          </a:xfrm>
        </p:grpSpPr>
        <p:sp>
          <p:nvSpPr>
            <p:cNvPr id="55" name="직사각형 54"/>
            <p:cNvSpPr/>
            <p:nvPr/>
          </p:nvSpPr>
          <p:spPr>
            <a:xfrm>
              <a:off x="1073819" y="1360235"/>
              <a:ext cx="43424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59" name="직선 화살표 연결선 58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47924" y="149647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clist</a:t>
              </a:r>
              <a:endParaRPr lang="ko-KR" alt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09135" y="110161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82769" y="110898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350198" y="878003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520987" y="87105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18409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888804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V="1">
              <a:off x="1301150" y="1568936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2568665" y="2970042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3879515" y="3436846"/>
            <a:ext cx="943218" cy="927808"/>
            <a:chOff x="1139016" y="1469113"/>
            <a:chExt cx="943218" cy="927808"/>
          </a:xfrm>
        </p:grpSpPr>
        <p:cxnSp>
          <p:nvCxnSpPr>
            <p:cNvPr id="85" name="직선 화살표 연결선 84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359589" y="4249417"/>
                  <a:ext cx="4259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pre</a:t>
                  </a:r>
                  <a:endParaRPr lang="ko-KR" altLang="en-US" sz="1200" b="1" dirty="0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3018659" y="3203842"/>
            <a:ext cx="4401253" cy="509516"/>
            <a:chOff x="3218729" y="3113218"/>
            <a:chExt cx="5688010" cy="1371744"/>
          </a:xfrm>
        </p:grpSpPr>
        <p:cxnSp>
          <p:nvCxnSpPr>
            <p:cNvPr id="92" name="꺾인 연결선 91"/>
            <p:cNvCxnSpPr/>
            <p:nvPr/>
          </p:nvCxnSpPr>
          <p:spPr>
            <a:xfrm rot="10800000" flipV="1">
              <a:off x="3218729" y="3113218"/>
              <a:ext cx="5688010" cy="1371744"/>
            </a:xfrm>
            <a:prstGeom prst="bentConnector3">
              <a:avLst>
                <a:gd name="adj1" fmla="val -994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7507850" y="4293096"/>
            <a:ext cx="1913882" cy="1229262"/>
            <a:chOff x="1297148" y="2647495"/>
            <a:chExt cx="1913882" cy="1229262"/>
          </a:xfrm>
        </p:grpSpPr>
        <p:grpSp>
          <p:nvGrpSpPr>
            <p:cNvPr id="95" name="그룹 94"/>
            <p:cNvGrpSpPr/>
            <p:nvPr/>
          </p:nvGrpSpPr>
          <p:grpSpPr>
            <a:xfrm>
              <a:off x="2205756" y="3242843"/>
              <a:ext cx="1005274" cy="633914"/>
              <a:chOff x="2022143" y="1124744"/>
              <a:chExt cx="1158478" cy="504848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1465453" y="3243838"/>
              <a:ext cx="516513" cy="6329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 flipV="1">
              <a:off x="1778944" y="3577389"/>
              <a:ext cx="444407" cy="6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297148" y="2954374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newnode</a:t>
              </a:r>
              <a:endParaRPr lang="ko-KR" altLang="en-US" sz="1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238860" y="299079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47491" y="300004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79833" y="2647495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150</a:t>
              </a:r>
              <a:endParaRPr lang="ko-KR" altLang="en-US" sz="1200" b="1" dirty="0"/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H="1">
              <a:off x="2213652" y="2902498"/>
              <a:ext cx="19399" cy="351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505368" y="3271121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150</a:t>
              </a:r>
              <a:endParaRPr lang="ko-KR" altLang="en-US" sz="10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10249" y="34235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528337" y="2588814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pre</a:t>
            </a:r>
            <a:endParaRPr lang="ko-KR" altLang="en-US" sz="12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4BEF36A-75D0-4F7E-BA46-39E6A9B6E7C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211339" y="5176259"/>
              <a:ext cx="2" cy="2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4BEF36A-75D0-4F7E-BA46-39E6A9B6E7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1339" y="51762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11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8"/>
    </mc:Choice>
    <mc:Fallback xmlns="">
      <p:transition spd="slow" advTm="70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708025" indent="-342900">
              <a:buNone/>
            </a:pPr>
            <a:r>
              <a:rPr lang="en-US" altLang="ko-KR" dirty="0"/>
              <a:t>① </a:t>
            </a:r>
            <a:r>
              <a:rPr lang="en-US" altLang="ko-KR" dirty="0" err="1"/>
              <a:t>newnode.link</a:t>
            </a:r>
            <a:r>
              <a:rPr lang="en-US" altLang="ko-KR" dirty="0"/>
              <a:t> ← </a:t>
            </a:r>
            <a:r>
              <a:rPr lang="en-US" altLang="ko-KR" dirty="0" err="1"/>
              <a:t>pre.link</a:t>
            </a:r>
            <a:r>
              <a:rPr lang="en-US" altLang="ko-KR" dirty="0"/>
              <a:t>; </a:t>
            </a:r>
          </a:p>
          <a:p>
            <a:pPr marL="1257300" lvl="2" indent="-342900"/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pre</a:t>
            </a:r>
            <a:r>
              <a:rPr lang="ko-KR" altLang="en-US" sz="1600" dirty="0"/>
              <a:t>의 다음 </a:t>
            </a:r>
            <a:r>
              <a:rPr lang="ko-KR" altLang="en-US" sz="1600" dirty="0" err="1"/>
              <a:t>노드로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newnode</a:t>
            </a:r>
            <a:r>
              <a:rPr lang="ko-KR" altLang="en-US" sz="1600" dirty="0"/>
              <a:t>를 삽입하기 위해서</a:t>
            </a:r>
            <a:r>
              <a:rPr lang="en-US" altLang="ko-KR" sz="1600" dirty="0"/>
              <a:t>, </a:t>
            </a:r>
            <a:r>
              <a:rPr lang="ko-KR" altLang="en-US" sz="1600" dirty="0"/>
              <a:t>먼저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pre</a:t>
            </a:r>
            <a:r>
              <a:rPr lang="ko-KR" altLang="en-US" sz="1600" dirty="0"/>
              <a:t>의 다음 </a:t>
            </a:r>
            <a:r>
              <a:rPr lang="ko-KR" altLang="en-US" sz="1600" dirty="0" err="1"/>
              <a:t>노드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pre.link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newnode</a:t>
            </a:r>
            <a:r>
              <a:rPr lang="ko-KR" altLang="en-US" sz="1600" dirty="0"/>
              <a:t>의 다음 </a:t>
            </a:r>
            <a:r>
              <a:rPr lang="ko-KR" altLang="en-US" sz="1600" dirty="0" err="1"/>
              <a:t>노드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newnode.link</a:t>
            </a:r>
            <a:r>
              <a:rPr lang="en-US" altLang="ko-KR" sz="1600" dirty="0"/>
              <a:t>)</a:t>
            </a:r>
            <a:r>
              <a:rPr lang="ko-KR" altLang="en-US" sz="1600" dirty="0"/>
              <a:t>로 연결 </a:t>
            </a:r>
          </a:p>
          <a:p>
            <a:pPr marL="1257300" lvl="2" indent="-342900"/>
            <a:endParaRPr lang="ko-KR" altLang="en-US" sz="1600" dirty="0"/>
          </a:p>
          <a:p>
            <a:pPr marL="1257300" lvl="2" indent="-342900"/>
            <a:endParaRPr lang="en-US" altLang="ko-KR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67516" y="68550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20486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8534DF9B-29F3-46E7-8EB6-590AD35D0EBB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7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3323688" y="2586644"/>
            <a:ext cx="5516537" cy="1020407"/>
            <a:chOff x="647924" y="871058"/>
            <a:chExt cx="5516537" cy="1020407"/>
          </a:xfrm>
        </p:grpSpPr>
        <p:sp>
          <p:nvSpPr>
            <p:cNvPr id="109" name="직사각형 108"/>
            <p:cNvSpPr/>
            <p:nvPr/>
          </p:nvSpPr>
          <p:spPr>
            <a:xfrm>
              <a:off x="1073819" y="1360235"/>
              <a:ext cx="434245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113" name="직선 화살표 연결선 112"/>
            <p:cNvCxnSpPr/>
            <p:nvPr/>
          </p:nvCxnSpPr>
          <p:spPr>
            <a:xfrm>
              <a:off x="3597508" y="1524643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47924" y="149647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clist</a:t>
              </a:r>
              <a:endParaRPr lang="ko-KR" altLang="en-US" sz="12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09135" y="110161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82769" y="110898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1350198" y="878003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520987" y="87105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718409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124" name="직선 화살표 연결선 123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888804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 flipV="1">
              <a:off x="1301150" y="1568936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3778669" y="3129286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138" name="그룹 137"/>
          <p:cNvGrpSpPr/>
          <p:nvPr/>
        </p:nvGrpSpPr>
        <p:grpSpPr>
          <a:xfrm>
            <a:off x="5089519" y="3596090"/>
            <a:ext cx="943218" cy="927808"/>
            <a:chOff x="1139016" y="1469113"/>
            <a:chExt cx="943218" cy="927808"/>
          </a:xfrm>
        </p:grpSpPr>
        <p:cxnSp>
          <p:nvCxnSpPr>
            <p:cNvPr id="139" name="직선 화살표 연결선 138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그룹 139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141" name="그룹 140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143" name="직사각형 142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1359589" y="4249417"/>
                  <a:ext cx="4259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pre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grpSp>
        <p:nvGrpSpPr>
          <p:cNvPr id="145" name="그룹 144"/>
          <p:cNvGrpSpPr/>
          <p:nvPr/>
        </p:nvGrpSpPr>
        <p:grpSpPr>
          <a:xfrm>
            <a:off x="4228663" y="3363086"/>
            <a:ext cx="4401253" cy="509516"/>
            <a:chOff x="3218729" y="3113218"/>
            <a:chExt cx="5688010" cy="1371744"/>
          </a:xfrm>
        </p:grpSpPr>
        <p:cxnSp>
          <p:nvCxnSpPr>
            <p:cNvPr id="146" name="꺾인 연결선 145"/>
            <p:cNvCxnSpPr/>
            <p:nvPr/>
          </p:nvCxnSpPr>
          <p:spPr>
            <a:xfrm rot="10800000" flipV="1">
              <a:off x="3218729" y="3113218"/>
              <a:ext cx="5688010" cy="1371744"/>
            </a:xfrm>
            <a:prstGeom prst="bentConnector3">
              <a:avLst>
                <a:gd name="adj1" fmla="val -994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그룹 147"/>
          <p:cNvGrpSpPr/>
          <p:nvPr/>
        </p:nvGrpSpPr>
        <p:grpSpPr>
          <a:xfrm>
            <a:off x="5399450" y="4394978"/>
            <a:ext cx="1913882" cy="1229262"/>
            <a:chOff x="1297148" y="2647495"/>
            <a:chExt cx="1913882" cy="1229262"/>
          </a:xfrm>
        </p:grpSpPr>
        <p:grpSp>
          <p:nvGrpSpPr>
            <p:cNvPr id="149" name="그룹 148"/>
            <p:cNvGrpSpPr/>
            <p:nvPr/>
          </p:nvGrpSpPr>
          <p:grpSpPr>
            <a:xfrm>
              <a:off x="2205756" y="3242843"/>
              <a:ext cx="1005274" cy="633914"/>
              <a:chOff x="2022143" y="1124744"/>
              <a:chExt cx="1158478" cy="504848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150" name="직사각형 149"/>
            <p:cNvSpPr/>
            <p:nvPr/>
          </p:nvSpPr>
          <p:spPr>
            <a:xfrm>
              <a:off x="1465453" y="3243838"/>
              <a:ext cx="516513" cy="6329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 flipV="1">
              <a:off x="1778944" y="3577389"/>
              <a:ext cx="444407" cy="6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1297148" y="2954374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 err="1"/>
                <a:t>newnode</a:t>
              </a:r>
              <a:endParaRPr lang="ko-KR" altLang="en-US" sz="1200" b="1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238860" y="299079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47491" y="300004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833" y="2647495"/>
              <a:ext cx="614584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150</a:t>
              </a:r>
              <a:endParaRPr lang="ko-KR" altLang="en-US" sz="1200" b="1" dirty="0"/>
            </a:p>
          </p:txBody>
        </p:sp>
        <p:cxnSp>
          <p:nvCxnSpPr>
            <p:cNvPr id="156" name="직선 화살표 연결선 155"/>
            <p:cNvCxnSpPr/>
            <p:nvPr/>
          </p:nvCxnSpPr>
          <p:spPr>
            <a:xfrm flipH="1">
              <a:off x="2213652" y="2902498"/>
              <a:ext cx="19399" cy="351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1505368" y="3271121"/>
              <a:ext cx="43668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150</a:t>
              </a:r>
              <a:endParaRPr lang="ko-KR" altLang="en-US" sz="1000" b="1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10249" y="34235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5738341" y="2748058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pre</a:t>
            </a:r>
            <a:endParaRPr lang="ko-KR" altLang="en-US" sz="1200" dirty="0"/>
          </a:p>
        </p:txBody>
      </p:sp>
      <p:cxnSp>
        <p:nvCxnSpPr>
          <p:cNvPr id="162" name="꺾인 연결선 161"/>
          <p:cNvCxnSpPr/>
          <p:nvPr/>
        </p:nvCxnSpPr>
        <p:spPr>
          <a:xfrm rot="16200000" flipH="1">
            <a:off x="5652456" y="3992775"/>
            <a:ext cx="1906710" cy="7213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/>
          <p:nvPr/>
        </p:nvCxnSpPr>
        <p:spPr>
          <a:xfrm rot="16200000" flipV="1">
            <a:off x="5995579" y="4092376"/>
            <a:ext cx="1952558" cy="476266"/>
          </a:xfrm>
          <a:prstGeom prst="bentConnector4">
            <a:avLst>
              <a:gd name="adj1" fmla="val 56861"/>
              <a:gd name="adj2" fmla="val 142351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767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6"/>
    </mc:Choice>
    <mc:Fallback xmlns="">
      <p:transition spd="slow" advTm="780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847850" y="1126457"/>
            <a:ext cx="2102022" cy="3658690"/>
          </a:xfrm>
        </p:spPr>
        <p:txBody>
          <a:bodyPr/>
          <a:lstStyle/>
          <a:p>
            <a:pPr marL="708025" indent="-342900">
              <a:buNone/>
            </a:pPr>
            <a:r>
              <a:rPr lang="en-US" altLang="ko-KR" sz="1800" dirty="0"/>
              <a:t>② </a:t>
            </a:r>
            <a:r>
              <a:rPr lang="en-US" altLang="ko-KR" sz="1800" dirty="0" err="1"/>
              <a:t>pre.link</a:t>
            </a:r>
            <a:r>
              <a:rPr lang="en-US" altLang="ko-KR" sz="1800" dirty="0"/>
              <a:t> ← </a:t>
            </a:r>
            <a:r>
              <a:rPr lang="en-US" altLang="ko-KR" sz="1800" dirty="0" err="1"/>
              <a:t>newnode</a:t>
            </a:r>
            <a:r>
              <a:rPr lang="en-US" altLang="ko-KR" sz="1800" dirty="0"/>
              <a:t>; 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newnode</a:t>
            </a:r>
            <a:r>
              <a:rPr lang="ko-KR" altLang="en-US" sz="1800" dirty="0"/>
              <a:t>의 주소를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</a:t>
            </a:r>
            <a:r>
              <a:rPr lang="en-US" altLang="ko-KR" sz="1800" dirty="0"/>
              <a:t>pre</a:t>
            </a:r>
            <a:r>
              <a:rPr lang="ko-KR" altLang="en-US" sz="1800" dirty="0"/>
              <a:t>의 링크에 저장하여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</a:t>
            </a:r>
            <a:r>
              <a:rPr lang="en-US" altLang="ko-KR" sz="1800" dirty="0"/>
              <a:t>pre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newnode</a:t>
            </a:r>
            <a:r>
              <a:rPr lang="ko-KR" altLang="en-US" sz="1800" dirty="0"/>
              <a:t>를 가리키도록 한다</a:t>
            </a:r>
            <a:r>
              <a:rPr lang="en-US" altLang="ko-KR" sz="1800" dirty="0"/>
              <a:t>.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21509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A466F2FE-B42C-4A7D-B81E-936F893DC2F9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1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3037" y="2236727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047574" y="2235935"/>
            <a:ext cx="936104" cy="504848"/>
            <a:chOff x="2022143" y="1124744"/>
            <a:chExt cx="1158478" cy="504848"/>
          </a:xfrm>
        </p:grpSpPr>
        <p:sp>
          <p:nvSpPr>
            <p:cNvPr id="9" name="직사각형 8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679757" y="2236727"/>
            <a:ext cx="936104" cy="504848"/>
            <a:chOff x="2022143" y="1124744"/>
            <a:chExt cx="1158478" cy="504848"/>
          </a:xfrm>
        </p:grpSpPr>
        <p:sp>
          <p:nvSpPr>
            <p:cNvPr id="12" name="직사각형 1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508779" y="2235935"/>
            <a:ext cx="936104" cy="504848"/>
            <a:chOff x="2022143" y="1124744"/>
            <a:chExt cx="1158478" cy="504848"/>
          </a:xfrm>
        </p:grpSpPr>
        <p:sp>
          <p:nvSpPr>
            <p:cNvPr id="15" name="직사각형 1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>
            <a:off x="7416726" y="2401135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212141" y="2518461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67141" y="237296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28352" y="197811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01986" y="198547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877179" y="2263109"/>
            <a:ext cx="936104" cy="504848"/>
            <a:chOff x="2022143" y="1124744"/>
            <a:chExt cx="1158478" cy="504848"/>
          </a:xfrm>
        </p:grpSpPr>
        <p:sp>
          <p:nvSpPr>
            <p:cNvPr id="23" name="직사각형 22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69415" y="175449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372115" y="2003713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0204" y="1747551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542904" y="1996768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37626" y="178263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740326" y="2031854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08021" y="178263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910721" y="2031854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579958" y="2504056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120368" y="2445429"/>
            <a:ext cx="413829" cy="5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22123" y="2290193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32973" y="2756997"/>
            <a:ext cx="943218" cy="927808"/>
            <a:chOff x="1139016" y="1469113"/>
            <a:chExt cx="943218" cy="927808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359589" y="4249417"/>
                  <a:ext cx="4259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pre</a:t>
                  </a:r>
                  <a:endParaRPr lang="ko-KR" altLang="en-US" sz="1200" b="1" dirty="0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5372117" y="2523993"/>
            <a:ext cx="4401253" cy="509516"/>
            <a:chOff x="3218729" y="3113218"/>
            <a:chExt cx="5688010" cy="1371744"/>
          </a:xfrm>
        </p:grpSpPr>
        <p:cxnSp>
          <p:nvCxnSpPr>
            <p:cNvPr id="44" name="꺾인 연결선 43"/>
            <p:cNvCxnSpPr/>
            <p:nvPr/>
          </p:nvCxnSpPr>
          <p:spPr>
            <a:xfrm rot="10800000" flipV="1">
              <a:off x="3218729" y="3113218"/>
              <a:ext cx="5688010" cy="1371744"/>
            </a:xfrm>
            <a:prstGeom prst="bentConnector3">
              <a:avLst>
                <a:gd name="adj1" fmla="val -994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7451512" y="4151233"/>
            <a:ext cx="1005274" cy="633914"/>
            <a:chOff x="2022143" y="1124744"/>
            <a:chExt cx="1158478" cy="504848"/>
          </a:xfrm>
        </p:grpSpPr>
        <p:sp>
          <p:nvSpPr>
            <p:cNvPr id="47" name="직사각형 46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711210" y="4152229"/>
            <a:ext cx="516513" cy="63291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7024701" y="4485779"/>
            <a:ext cx="444407" cy="66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42905" y="3862765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newnode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84616" y="389918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993247" y="390843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7459410" y="2560985"/>
            <a:ext cx="78216" cy="16011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51125" y="4179512"/>
            <a:ext cx="43668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150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556005" y="433189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81795" y="1908965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pre</a:t>
            </a:r>
            <a:endParaRPr lang="ko-KR" altLang="en-US" sz="1200" dirty="0"/>
          </a:p>
        </p:txBody>
      </p:sp>
      <p:cxnSp>
        <p:nvCxnSpPr>
          <p:cNvPr id="58" name="꺾인 연결선 57"/>
          <p:cNvCxnSpPr/>
          <p:nvPr/>
        </p:nvCxnSpPr>
        <p:spPr>
          <a:xfrm rot="16200000" flipV="1">
            <a:off x="7139033" y="3253283"/>
            <a:ext cx="1952558" cy="476266"/>
          </a:xfrm>
          <a:prstGeom prst="bentConnector4">
            <a:avLst>
              <a:gd name="adj1" fmla="val 56861"/>
              <a:gd name="adj2" fmla="val 142351"/>
            </a:avLst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0"/>
          </p:cNvCxnSpPr>
          <p:nvPr/>
        </p:nvCxnSpPr>
        <p:spPr>
          <a:xfrm rot="5400000" flipH="1" flipV="1">
            <a:off x="6457323" y="3253718"/>
            <a:ext cx="1437936" cy="413653"/>
          </a:xfrm>
          <a:prstGeom prst="bentConnector3">
            <a:avLst>
              <a:gd name="adj1" fmla="val 2194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2924409" y="5465878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9024535" y="5510817"/>
            <a:ext cx="936104" cy="504848"/>
            <a:chOff x="2022143" y="1124744"/>
            <a:chExt cx="1158478" cy="504848"/>
          </a:xfrm>
        </p:grpSpPr>
        <p:sp>
          <p:nvSpPr>
            <p:cNvPr id="62" name="직사각형 6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711129" y="5483808"/>
            <a:ext cx="936104" cy="504848"/>
            <a:chOff x="2022143" y="1124744"/>
            <a:chExt cx="1158478" cy="504848"/>
          </a:xfrm>
        </p:grpSpPr>
        <p:sp>
          <p:nvSpPr>
            <p:cNvPr id="65" name="직사각형 6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540151" y="5465086"/>
            <a:ext cx="936104" cy="504848"/>
            <a:chOff x="2022143" y="1124744"/>
            <a:chExt cx="1158478" cy="504848"/>
          </a:xfrm>
        </p:grpSpPr>
        <p:sp>
          <p:nvSpPr>
            <p:cNvPr id="68" name="직사각형 67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70" name="직선 화살표 연결선 69"/>
          <p:cNvCxnSpPr/>
          <p:nvPr/>
        </p:nvCxnSpPr>
        <p:spPr>
          <a:xfrm>
            <a:off x="5424131" y="5717114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243513" y="5747612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98513" y="560211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559724" y="520726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033358" y="521462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7854140" y="5502131"/>
            <a:ext cx="936104" cy="504848"/>
            <a:chOff x="2022143" y="1124744"/>
            <a:chExt cx="1158478" cy="504848"/>
          </a:xfrm>
        </p:grpSpPr>
        <p:sp>
          <p:nvSpPr>
            <p:cNvPr id="76" name="직사각형 75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928856" y="516823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3403487" y="5232864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74614" y="5132862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4574276" y="5243849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86160" y="5144509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7717287" y="5270876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922857" y="512628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8887682" y="5306736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556919" y="5778938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3151740" y="5674580"/>
            <a:ext cx="413829" cy="5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53495" y="5519344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89" name="그룹 88"/>
          <p:cNvGrpSpPr/>
          <p:nvPr/>
        </p:nvGrpSpPr>
        <p:grpSpPr>
          <a:xfrm>
            <a:off x="3423650" y="5754951"/>
            <a:ext cx="6304246" cy="507708"/>
            <a:chOff x="3218733" y="3118083"/>
            <a:chExt cx="8147364" cy="1366876"/>
          </a:xfrm>
        </p:grpSpPr>
        <p:cxnSp>
          <p:nvCxnSpPr>
            <p:cNvPr id="90" name="꺾인 연결선 89"/>
            <p:cNvCxnSpPr/>
            <p:nvPr/>
          </p:nvCxnSpPr>
          <p:spPr>
            <a:xfrm rot="10800000" flipV="1">
              <a:off x="3218733" y="3118083"/>
              <a:ext cx="8147364" cy="1366876"/>
            </a:xfrm>
            <a:prstGeom prst="bentConnector3">
              <a:avLst>
                <a:gd name="adj1" fmla="val -1072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꺾인 연결선 90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6394433" y="5408866"/>
            <a:ext cx="1005274" cy="633914"/>
            <a:chOff x="2022143" y="1124744"/>
            <a:chExt cx="1158478" cy="504848"/>
          </a:xfrm>
        </p:grpSpPr>
        <p:sp>
          <p:nvSpPr>
            <p:cNvPr id="93" name="직사각형 92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427537" y="515681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936168" y="516606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498926" y="558952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036146" y="5143706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pre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857738" y="512084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6278810" y="5138902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077862" y="5729861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87619" y="4990730"/>
            <a:ext cx="822405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6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26"/>
    </mc:Choice>
    <mc:Fallback xmlns="">
      <p:transition spd="slow" advTm="82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838200" lvl="1" indent="-381000"/>
            <a:r>
              <a:rPr lang="ko-KR" altLang="en-US" dirty="0">
                <a:solidFill>
                  <a:schemeClr val="tx1"/>
                </a:solidFill>
              </a:rPr>
              <a:t>중간 </a:t>
            </a:r>
            <a:r>
              <a:rPr lang="ko-KR" altLang="en-US" dirty="0" err="1">
                <a:solidFill>
                  <a:schemeClr val="tx1"/>
                </a:solidFill>
              </a:rPr>
              <a:t>노드로</a:t>
            </a:r>
            <a:r>
              <a:rPr lang="ko-KR" altLang="en-US" dirty="0">
                <a:solidFill>
                  <a:schemeClr val="tx1"/>
                </a:solidFill>
              </a:rPr>
              <a:t> 삽입하기 </a:t>
            </a:r>
          </a:p>
          <a:p>
            <a:pPr marL="1257300" lvl="2" indent="-342900"/>
            <a:r>
              <a:rPr lang="ko-KR" altLang="en-US" dirty="0"/>
              <a:t>원형 연결 리스트 </a:t>
            </a:r>
            <a:r>
              <a:rPr lang="en-US" altLang="ko-KR" dirty="0" err="1"/>
              <a:t>cList</a:t>
            </a:r>
            <a:r>
              <a:rPr lang="ko-KR" altLang="en-US" dirty="0"/>
              <a:t>에 </a:t>
            </a:r>
            <a:r>
              <a:rPr lang="en-US" altLang="ko-KR" dirty="0"/>
              <a:t>x </a:t>
            </a:r>
            <a:r>
              <a:rPr lang="ko-KR" altLang="en-US" dirty="0"/>
              <a:t>값을 갖는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 err="1"/>
              <a:t>newnode</a:t>
            </a:r>
            <a:r>
              <a:rPr lang="ko-KR" altLang="en-US" dirty="0"/>
              <a:t>를 포인터 </a:t>
            </a:r>
            <a:r>
              <a:rPr lang="en-US" altLang="ko-KR" dirty="0"/>
              <a:t>pre</a:t>
            </a:r>
            <a:r>
              <a:rPr lang="ko-KR" altLang="en-US" dirty="0"/>
              <a:t>가 가리키는 </a:t>
            </a:r>
            <a:r>
              <a:rPr lang="ko-KR" altLang="en-US" dirty="0" err="1"/>
              <a:t>노드의</a:t>
            </a:r>
            <a:r>
              <a:rPr lang="ko-KR" altLang="en-US" dirty="0"/>
              <a:t> 다음 </a:t>
            </a:r>
            <a:r>
              <a:rPr lang="ko-KR" altLang="en-US" dirty="0" err="1"/>
              <a:t>노드로</a:t>
            </a:r>
            <a:r>
              <a:rPr lang="ko-KR" altLang="en-US" dirty="0"/>
              <a:t> 삽입하는 알고리즘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3432175" y="2420938"/>
            <a:ext cx="5183188" cy="26781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 err="1">
                <a:latin typeface="+mj-lt"/>
                <a:ea typeface="굴림" pitchFamily="50" charset="-127"/>
              </a:rPr>
              <a:t>insertMiddleNode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, pre, x)              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getNode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();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newnode.data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x;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if 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=null) then {      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}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else {                  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pre.link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pre.link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newnode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 }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end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insertMiddleNode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19461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CDE62E90-B68E-451F-BB53-813172800D8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33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52"/>
    </mc:Choice>
    <mc:Fallback xmlns="">
      <p:transition spd="slow" advTm="7215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457200" indent="-457200" algn="just"/>
            <a:r>
              <a:rPr lang="ko-KR" altLang="en-US"/>
              <a:t>원형 연결 리스트의 삭제 연산</a:t>
            </a:r>
          </a:p>
          <a:p>
            <a:pPr marL="838200" lvl="1" indent="-381000" algn="just"/>
            <a:r>
              <a:rPr lang="ko-KR" altLang="en-US" sz="1900"/>
              <a:t>원형 연결 리스트 </a:t>
            </a:r>
            <a:r>
              <a:rPr lang="en-US" altLang="ko-KR" sz="1900"/>
              <a:t>cList</a:t>
            </a:r>
            <a:r>
              <a:rPr lang="ko-KR" altLang="en-US" sz="1900"/>
              <a:t>에서 포인터 </a:t>
            </a:r>
            <a:r>
              <a:rPr lang="en-US" altLang="ko-KR" sz="1900"/>
              <a:t>pre</a:t>
            </a:r>
            <a:r>
              <a:rPr lang="ko-KR" altLang="en-US" sz="1900"/>
              <a:t>가 가리키는 노드의 다음 노드를 삭제하고 삭제한 노드는 자유공간 리스트에 반환하는 연산</a:t>
            </a:r>
          </a:p>
          <a:p>
            <a:pPr marL="1257300" lvl="2" indent="-342900" algn="just"/>
            <a:r>
              <a:rPr lang="ko-KR" altLang="en-US"/>
              <a:t>포인터 </a:t>
            </a:r>
            <a:r>
              <a:rPr lang="en-US" altLang="ko-KR"/>
              <a:t>old</a:t>
            </a:r>
            <a:r>
              <a:rPr lang="ko-KR" altLang="en-US"/>
              <a:t>는 삭제할 노드 지시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3012070" y="2625552"/>
            <a:ext cx="6480175" cy="2246769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 err="1">
                <a:latin typeface="+mj-lt"/>
                <a:ea typeface="굴림" pitchFamily="50" charset="-127"/>
              </a:rPr>
              <a:t>deleteNode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, pre)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if 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= null) then error;   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else {                      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 old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pre.link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                         // 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pre.link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old.link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         // ②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 if (old =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) then                      // ③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 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old.link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     // ③-ⓐ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returnNode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(old);      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 }                  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end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deleteNode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  </a:t>
            </a:r>
          </a:p>
        </p:txBody>
      </p:sp>
      <p:sp>
        <p:nvSpPr>
          <p:cNvPr id="2253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6E4D220B-64A3-4BC1-9D0C-7801207847FF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89311" y="5588199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989437" y="5633138"/>
            <a:ext cx="936104" cy="504848"/>
            <a:chOff x="2022143" y="1124744"/>
            <a:chExt cx="1158478" cy="504848"/>
          </a:xfrm>
        </p:grpSpPr>
        <p:sp>
          <p:nvSpPr>
            <p:cNvPr id="9" name="직사각형 8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76031" y="5606129"/>
            <a:ext cx="936104" cy="504848"/>
            <a:chOff x="2022143" y="1124744"/>
            <a:chExt cx="1158478" cy="504848"/>
          </a:xfrm>
        </p:grpSpPr>
        <p:sp>
          <p:nvSpPr>
            <p:cNvPr id="12" name="직사각형 1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05053" y="5587407"/>
            <a:ext cx="936104" cy="504848"/>
            <a:chOff x="2022143" y="1124744"/>
            <a:chExt cx="1158478" cy="504848"/>
          </a:xfrm>
        </p:grpSpPr>
        <p:sp>
          <p:nvSpPr>
            <p:cNvPr id="15" name="직사각형 1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>
            <a:off x="5389033" y="5839435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08415" y="5869933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3415" y="572443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24626" y="532958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98260" y="533694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819042" y="5624452"/>
            <a:ext cx="936104" cy="504848"/>
            <a:chOff x="2022143" y="1124744"/>
            <a:chExt cx="1158478" cy="504848"/>
          </a:xfrm>
        </p:grpSpPr>
        <p:sp>
          <p:nvSpPr>
            <p:cNvPr id="23" name="직사각형 22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03614" y="514914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368389" y="5355185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57048" y="512193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39178" y="5366170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56175" y="513365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682189" y="5393197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49884" y="5179840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52584" y="5429057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521821" y="5901259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116642" y="5796901"/>
            <a:ext cx="413829" cy="5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8397" y="5641665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388552" y="5877272"/>
            <a:ext cx="6304246" cy="507708"/>
            <a:chOff x="3218733" y="3118083"/>
            <a:chExt cx="8147364" cy="1366876"/>
          </a:xfrm>
        </p:grpSpPr>
        <p:cxnSp>
          <p:nvCxnSpPr>
            <p:cNvPr id="37" name="꺾인 연결선 36"/>
            <p:cNvCxnSpPr/>
            <p:nvPr/>
          </p:nvCxnSpPr>
          <p:spPr>
            <a:xfrm rot="10800000" flipV="1">
              <a:off x="3218733" y="3118083"/>
              <a:ext cx="8147364" cy="1366876"/>
            </a:xfrm>
            <a:prstGeom prst="bentConnector3">
              <a:avLst>
                <a:gd name="adj1" fmla="val -1072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6359335" y="5531187"/>
            <a:ext cx="1005274" cy="633914"/>
            <a:chOff x="2022143" y="1124744"/>
            <a:chExt cx="1158478" cy="504848"/>
          </a:xfrm>
        </p:grpSpPr>
        <p:sp>
          <p:nvSpPr>
            <p:cNvPr id="40" name="직사각형 39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92439" y="527914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901070" y="528838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463828" y="571184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017698" y="5001682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243712" y="5261223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042764" y="5852182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C0B888E-4866-4ED7-A5F4-BB524EF6AC66}"/>
                  </a:ext>
                </a:extLst>
              </p14:cNvPr>
              <p14:cNvContentPartPr/>
              <p14:nvPr/>
            </p14:nvContentPartPr>
            <p14:xfrm>
              <a:off x="10648920" y="67140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C0B888E-4866-4ED7-A5F4-BB524EF6AC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60" y="6620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D4072EF-A379-4B77-945A-EE20371542FE}"/>
                  </a:ext>
                </a:extLst>
              </p14:cNvPr>
              <p14:cNvContentPartPr/>
              <p14:nvPr/>
            </p14:nvContentPartPr>
            <p14:xfrm>
              <a:off x="4184640" y="1574640"/>
              <a:ext cx="3194280" cy="28580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D4072EF-A379-4B77-945A-EE20371542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5280" y="1565280"/>
                <a:ext cx="3213000" cy="28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8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554"/>
    </mc:Choice>
    <mc:Fallback xmlns="">
      <p:transition spd="slow" advTm="2015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63552" y="5036938"/>
            <a:ext cx="3600400" cy="1272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46" name="내용 개체 틀 2"/>
          <p:cNvSpPr>
            <a:spLocks noGrp="1"/>
          </p:cNvSpPr>
          <p:nvPr>
            <p:ph sz="quarter" idx="1"/>
          </p:nvPr>
        </p:nvSpPr>
        <p:spPr>
          <a:xfrm>
            <a:off x="1981200" y="1700213"/>
            <a:ext cx="8229600" cy="44561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sz="1800" dirty="0"/>
              <a:t>①은 앞에서 설명한 공백 리스트에 </a:t>
            </a:r>
            <a:r>
              <a:rPr lang="ko-KR" altLang="en-US" sz="1800" dirty="0" err="1"/>
              <a:t>노드를</a:t>
            </a:r>
            <a:r>
              <a:rPr lang="ko-KR" altLang="en-US" sz="1800" dirty="0"/>
              <a:t> 삽입하는 경우와 같다</a:t>
            </a:r>
            <a:r>
              <a:rPr lang="en-US" altLang="ko-KR" sz="1800" dirty="0"/>
              <a:t>. </a:t>
            </a:r>
            <a:r>
              <a:rPr lang="ko-KR" altLang="en-US" sz="1800" dirty="0"/>
              <a:t>삽입하는 새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newnode</a:t>
            </a:r>
            <a:r>
              <a:rPr lang="ko-KR" altLang="en-US" sz="1800" dirty="0"/>
              <a:t>는 리스트의 첫 번째 </a:t>
            </a:r>
            <a:r>
              <a:rPr lang="ko-KR" altLang="en-US" sz="1800" dirty="0" err="1"/>
              <a:t>노드이자</a:t>
            </a:r>
            <a:r>
              <a:rPr lang="ko-KR" altLang="en-US" sz="1800" dirty="0"/>
              <a:t> 마지막 </a:t>
            </a:r>
            <a:r>
              <a:rPr lang="ko-KR" altLang="en-US" sz="1800" dirty="0" err="1"/>
              <a:t>노드가</a:t>
            </a:r>
            <a:r>
              <a:rPr lang="ko-KR" altLang="en-US" sz="1800" dirty="0"/>
              <a:t> 된다</a:t>
            </a:r>
            <a:r>
              <a:rPr lang="en-US" altLang="ko-KR" sz="18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</p:txBody>
      </p:sp>
      <p:sp>
        <p:nvSpPr>
          <p:cNvPr id="31749" name="직사각형 13"/>
          <p:cNvSpPr>
            <a:spLocks noChangeArrowheads="1"/>
          </p:cNvSpPr>
          <p:nvPr/>
        </p:nvSpPr>
        <p:spPr bwMode="auto">
          <a:xfrm>
            <a:off x="1774826" y="1196975"/>
            <a:ext cx="6143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dirty="0"/>
              <a:t>&lt; </a:t>
            </a:r>
            <a:r>
              <a:rPr lang="ko-KR" altLang="en-US" dirty="0"/>
              <a:t>리스트 </a:t>
            </a:r>
            <a:r>
              <a:rPr lang="en-US" altLang="ko-KR" dirty="0"/>
              <a:t>List </a:t>
            </a:r>
            <a:r>
              <a:rPr lang="ko-KR" altLang="en-US" dirty="0"/>
              <a:t>가 공백 리스트인 경우 </a:t>
            </a:r>
            <a:r>
              <a:rPr lang="en-US" altLang="ko-KR" dirty="0"/>
              <a:t>&gt;</a:t>
            </a:r>
          </a:p>
        </p:txBody>
      </p:sp>
      <p:sp>
        <p:nvSpPr>
          <p:cNvPr id="31750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B2B4CED9-AEDC-4E4A-A04C-EF1BDDB4EBD9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1751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1752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217311" y="2520726"/>
            <a:ext cx="959902" cy="1195833"/>
            <a:chOff x="1233277" y="3411633"/>
            <a:chExt cx="959902" cy="1195833"/>
          </a:xfrm>
        </p:grpSpPr>
        <p:sp>
          <p:nvSpPr>
            <p:cNvPr id="10" name="TextBox 9"/>
            <p:cNvSpPr txBox="1"/>
            <p:nvPr/>
          </p:nvSpPr>
          <p:spPr>
            <a:xfrm>
              <a:off x="1233277" y="3411633"/>
              <a:ext cx="959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1400" b="1" dirty="0"/>
                <a:t>list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61360" y="3716949"/>
              <a:ext cx="703736" cy="8905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7080" y="4008318"/>
              <a:ext cx="572296" cy="30777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1400" b="1" dirty="0"/>
                <a:t>null</a:t>
              </a:r>
              <a:endParaRPr lang="ko-KR" altLang="en-US" sz="1400" b="1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695122" y="2526773"/>
            <a:ext cx="3841836" cy="1169551"/>
          </a:xfrm>
          <a:prstGeom prst="rect">
            <a:avLst/>
          </a:prstGeom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altLang="ko-KR" sz="1400" dirty="0"/>
              <a:t>//list</a:t>
            </a:r>
            <a:r>
              <a:rPr lang="ko-KR" altLang="en-US" sz="1400" dirty="0"/>
              <a:t>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인 경우</a:t>
            </a:r>
            <a:endParaRPr lang="en-US" altLang="ko-KR" sz="1400" dirty="0"/>
          </a:p>
          <a:p>
            <a:pPr>
              <a:buNone/>
              <a:defRPr/>
            </a:pPr>
            <a:r>
              <a:rPr lang="en-US" altLang="ko-KR" sz="1400" dirty="0"/>
              <a:t>	if (list = null) then {............①</a:t>
            </a:r>
          </a:p>
          <a:p>
            <a:pPr>
              <a:buNone/>
              <a:defRPr/>
            </a:pPr>
            <a:r>
              <a:rPr lang="en-US" altLang="ko-KR" sz="1400" dirty="0"/>
              <a:t>		list ← </a:t>
            </a:r>
            <a:r>
              <a:rPr lang="en-US" altLang="ko-KR" sz="1400" dirty="0" err="1"/>
              <a:t>newnode</a:t>
            </a:r>
            <a:r>
              <a:rPr lang="en-US" altLang="ko-KR" sz="1400" dirty="0"/>
              <a:t>;</a:t>
            </a:r>
          </a:p>
          <a:p>
            <a:pPr>
              <a:buNone/>
              <a:defRPr/>
            </a:pPr>
            <a:r>
              <a:rPr lang="en-US" altLang="ko-KR" sz="1400" dirty="0"/>
              <a:t>		return;</a:t>
            </a:r>
          </a:p>
          <a:p>
            <a:pPr>
              <a:buNone/>
              <a:defRPr/>
            </a:pPr>
            <a:r>
              <a:rPr lang="en-US" altLang="ko-KR" sz="1400" dirty="0"/>
              <a:t>	}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2799" y="3781475"/>
            <a:ext cx="959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400" b="1" dirty="0"/>
              <a:t>list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2300882" y="4086791"/>
            <a:ext cx="703736" cy="89051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66602" y="4231068"/>
            <a:ext cx="572296" cy="28469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17" name="직선 화살표 연결선 16"/>
          <p:cNvCxnSpPr>
            <a:stCxn id="15" idx="3"/>
          </p:cNvCxnSpPr>
          <p:nvPr/>
        </p:nvCxnSpPr>
        <p:spPr>
          <a:xfrm>
            <a:off x="3004619" y="4532049"/>
            <a:ext cx="628809" cy="11675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207641" y="4977308"/>
            <a:ext cx="3255498" cy="1195833"/>
            <a:chOff x="4448025" y="4934712"/>
            <a:chExt cx="3255498" cy="1195833"/>
          </a:xfrm>
        </p:grpSpPr>
        <p:cxnSp>
          <p:nvCxnSpPr>
            <p:cNvPr id="19" name="직선 화살표 연결선 18"/>
            <p:cNvCxnSpPr/>
            <p:nvPr/>
          </p:nvCxnSpPr>
          <p:spPr>
            <a:xfrm flipV="1">
              <a:off x="5076056" y="5696899"/>
              <a:ext cx="808872" cy="93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5873811" y="5211711"/>
              <a:ext cx="1829712" cy="891916"/>
              <a:chOff x="2022143" y="1124744"/>
              <a:chExt cx="1158478" cy="5048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600" b="1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600" b="1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448025" y="4934712"/>
              <a:ext cx="959902" cy="1195833"/>
              <a:chOff x="2626076" y="614562"/>
              <a:chExt cx="959902" cy="119583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2626076" y="614562"/>
                <a:ext cx="959902" cy="1195833"/>
                <a:chOff x="2912433" y="1178412"/>
                <a:chExt cx="959902" cy="1195833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2912433" y="1178412"/>
                  <a:ext cx="9599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1200" dirty="0" err="1"/>
                    <a:t>newnode</a:t>
                  </a:r>
                  <a:endParaRPr lang="ko-KR" altLang="en-US" sz="12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040516" y="1483728"/>
                  <a:ext cx="703736" cy="8905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2819879" y="956580"/>
                <a:ext cx="572296" cy="284693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1200" b="1" dirty="0"/>
                  <a:t>150</a:t>
                </a:r>
                <a:endParaRPr lang="ko-KR" altLang="en-US" sz="1200" b="1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68114" y="5514611"/>
              <a:ext cx="292193" cy="3385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600" b="1" dirty="0"/>
                <a:t>x</a:t>
              </a:r>
              <a:endParaRPr lang="ko-KR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97572" y="554769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b="1" dirty="0"/>
                <a:t>null</a:t>
              </a:r>
              <a:endParaRPr lang="ko-KR" altLang="en-US" sz="1400" b="1" dirty="0"/>
            </a:p>
          </p:txBody>
        </p:sp>
      </p:grpSp>
      <p:cxnSp>
        <p:nvCxnSpPr>
          <p:cNvPr id="30" name="구부러진 연결선 29"/>
          <p:cNvCxnSpPr>
            <a:endCxn id="15" idx="1"/>
          </p:cNvCxnSpPr>
          <p:nvPr/>
        </p:nvCxnSpPr>
        <p:spPr>
          <a:xfrm rot="10800000">
            <a:off x="2300882" y="4532051"/>
            <a:ext cx="34842" cy="1195833"/>
          </a:xfrm>
          <a:prstGeom prst="curvedConnector3">
            <a:avLst>
              <a:gd name="adj1" fmla="val 1992899"/>
            </a:avLst>
          </a:prstGeom>
          <a:ln w="28575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979648" y="4883051"/>
            <a:ext cx="3272785" cy="1226611"/>
            <a:chOff x="2873057" y="4925389"/>
            <a:chExt cx="3272785" cy="1226611"/>
          </a:xfrm>
        </p:grpSpPr>
        <p:sp>
          <p:nvSpPr>
            <p:cNvPr id="32" name="TextBox 31"/>
            <p:cNvSpPr txBox="1"/>
            <p:nvPr/>
          </p:nvSpPr>
          <p:spPr>
            <a:xfrm>
              <a:off x="2873057" y="4925389"/>
              <a:ext cx="959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1400" b="1" dirty="0"/>
                <a:t>list</a:t>
              </a:r>
              <a:endParaRPr lang="ko-KR" altLang="en-US" sz="1400" b="1" dirty="0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018427" y="5233166"/>
              <a:ext cx="3127415" cy="918834"/>
              <a:chOff x="4576108" y="5211711"/>
              <a:chExt cx="3127415" cy="918834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V="1">
                <a:off x="5076056" y="5696899"/>
                <a:ext cx="808872" cy="936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그룹 34"/>
              <p:cNvGrpSpPr/>
              <p:nvPr/>
            </p:nvGrpSpPr>
            <p:grpSpPr>
              <a:xfrm>
                <a:off x="5873811" y="5211711"/>
                <a:ext cx="1829712" cy="891916"/>
                <a:chOff x="2022143" y="1124744"/>
                <a:chExt cx="1158478" cy="504848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2022143" y="1124744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600" b="1" dirty="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2604558" y="1125536"/>
                  <a:ext cx="576063" cy="50405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 sz="1600" b="1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4576108" y="5240028"/>
                <a:ext cx="703736" cy="890517"/>
                <a:chOff x="2754159" y="919878"/>
                <a:chExt cx="703736" cy="890517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2754159" y="919878"/>
                  <a:ext cx="703736" cy="8905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819879" y="956580"/>
                  <a:ext cx="572296" cy="284693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1200" b="1" dirty="0"/>
                    <a:t>150</a:t>
                  </a:r>
                  <a:endParaRPr lang="ko-KR" altLang="en-US" sz="1200" b="1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168114" y="5514611"/>
                <a:ext cx="292193" cy="348813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600" dirty="0"/>
                  <a:t>X</a:t>
                </a:r>
                <a:endParaRPr lang="ko-KR" altLang="en-US" sz="16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72726" y="5496893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null</a:t>
                </a:r>
                <a:endParaRPr lang="ko-KR" altLang="en-US" b="1" dirty="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B72D6D4-146E-4FBF-BA05-D1275C6D3795}"/>
                  </a:ext>
                </a:extLst>
              </p14:cNvPr>
              <p14:cNvContentPartPr/>
              <p14:nvPr/>
            </p14:nvContentPartPr>
            <p14:xfrm>
              <a:off x="2394000" y="1504800"/>
              <a:ext cx="6706080" cy="1937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B72D6D4-146E-4FBF-BA05-D1275C6D37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4640" y="1495440"/>
                <a:ext cx="6724800" cy="1955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71"/>
    </mc:Choice>
    <mc:Fallback xmlns="">
      <p:transition spd="slow" advTm="99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838200" lvl="1" indent="-381000">
              <a:buNone/>
            </a:pPr>
            <a:r>
              <a:rPr lang="en-US" altLang="ko-KR" sz="1800" dirty="0"/>
              <a:t>① old ← </a:t>
            </a:r>
            <a:r>
              <a:rPr lang="en-US" altLang="ko-KR" sz="1800" dirty="0" err="1"/>
              <a:t>pre.link</a:t>
            </a:r>
            <a:r>
              <a:rPr lang="en-US" altLang="ko-KR" sz="1800" dirty="0"/>
              <a:t>;</a:t>
            </a:r>
            <a:r>
              <a:rPr lang="en-US" altLang="ko-KR" sz="1800" dirty="0">
                <a:latin typeface="Times New Roman" pitchFamily="18" charset="0"/>
              </a:rPr>
              <a:t>    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pre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다음노드를</a:t>
            </a:r>
            <a:r>
              <a:rPr lang="ko-KR" altLang="en-US" sz="1600" dirty="0"/>
              <a:t> 삭제할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old</a:t>
            </a:r>
            <a:r>
              <a:rPr lang="ko-KR" altLang="en-US" sz="1600" dirty="0"/>
              <a:t>로 지정</a:t>
            </a:r>
            <a:r>
              <a:rPr lang="ko-KR" altLang="en-US" dirty="0"/>
              <a:t> </a:t>
            </a:r>
          </a:p>
          <a:p>
            <a:pPr marL="1257300" lvl="2" indent="-342900"/>
            <a:endParaRPr lang="ko-KR" altLang="en-US" dirty="0"/>
          </a:p>
          <a:p>
            <a:pPr marL="1257300" lvl="2" indent="-342900"/>
            <a:endParaRPr lang="ko-KR" altLang="en-US" dirty="0"/>
          </a:p>
          <a:p>
            <a:pPr marL="1257300" lvl="2" indent="-342900"/>
            <a:endParaRPr lang="ko-KR" altLang="en-US" dirty="0"/>
          </a:p>
          <a:p>
            <a:pPr marL="1257300" lvl="2" indent="-342900"/>
            <a:endParaRPr lang="ko-KR" altLang="en-US" dirty="0"/>
          </a:p>
          <a:p>
            <a:pPr marL="1676400" lvl="3" indent="-304800"/>
            <a:endParaRPr lang="ko-KR" altLang="en-US" dirty="0"/>
          </a:p>
          <a:p>
            <a:pPr marL="838200" lvl="1" indent="-381000">
              <a:buNone/>
            </a:pPr>
            <a:endParaRPr lang="en-US" altLang="ko-KR" sz="1800" dirty="0"/>
          </a:p>
          <a:p>
            <a:pPr marL="838200" lvl="1" indent="-381000">
              <a:buNone/>
            </a:pPr>
            <a:endParaRPr lang="en-US" altLang="ko-KR" sz="1800" dirty="0"/>
          </a:p>
          <a:p>
            <a:pPr marL="838200" lvl="1" indent="-381000">
              <a:buNone/>
            </a:pPr>
            <a:r>
              <a:rPr lang="ko-KR" altLang="en-US" sz="1800" dirty="0"/>
              <a:t>② </a:t>
            </a:r>
            <a:r>
              <a:rPr lang="en-US" altLang="ko-KR" sz="1800" dirty="0" err="1"/>
              <a:t>pre.link</a:t>
            </a:r>
            <a:r>
              <a:rPr lang="en-US" altLang="ko-KR" sz="1800" dirty="0"/>
              <a:t> ← </a:t>
            </a:r>
            <a:r>
              <a:rPr lang="en-US" altLang="ko-KR" sz="1800" dirty="0" err="1"/>
              <a:t>old.link</a:t>
            </a:r>
            <a:r>
              <a:rPr lang="en-US" altLang="ko-KR" sz="1800" dirty="0"/>
              <a:t>;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23558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DC2D1B98-83A7-4511-BE90-EC1FAB3E59C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40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9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0122" y="2205137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880248" y="2250076"/>
            <a:ext cx="936104" cy="504848"/>
            <a:chOff x="2022143" y="1124744"/>
            <a:chExt cx="1158478" cy="504848"/>
          </a:xfrm>
        </p:grpSpPr>
        <p:sp>
          <p:nvSpPr>
            <p:cNvPr id="10" name="직사각형 9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566842" y="2223067"/>
            <a:ext cx="936104" cy="504848"/>
            <a:chOff x="2022143" y="1124744"/>
            <a:chExt cx="1158478" cy="504848"/>
          </a:xfrm>
        </p:grpSpPr>
        <p:sp>
          <p:nvSpPr>
            <p:cNvPr id="13" name="직사각형 12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395864" y="2204345"/>
            <a:ext cx="936104" cy="504848"/>
            <a:chOff x="2022143" y="1124744"/>
            <a:chExt cx="1158478" cy="504848"/>
          </a:xfrm>
        </p:grpSpPr>
        <p:sp>
          <p:nvSpPr>
            <p:cNvPr id="16" name="직사각형 15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5279844" y="2456373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099226" y="2486871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54226" y="234137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15437" y="194652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9071" y="195388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709853" y="2241390"/>
            <a:ext cx="936104" cy="504848"/>
            <a:chOff x="2022143" y="1124744"/>
            <a:chExt cx="1158478" cy="504848"/>
          </a:xfrm>
        </p:grpSpPr>
        <p:sp>
          <p:nvSpPr>
            <p:cNvPr id="24" name="직사각형 2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94425" y="1766085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59200" y="1972123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7859" y="1738875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429989" y="1983108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46986" y="1750594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73000" y="2010135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40695" y="1796778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743395" y="2045995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412632" y="2518197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007453" y="2413839"/>
            <a:ext cx="413829" cy="5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09208" y="2258603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3279363" y="2494210"/>
            <a:ext cx="6304246" cy="507708"/>
            <a:chOff x="3218733" y="3118083"/>
            <a:chExt cx="8147364" cy="1366876"/>
          </a:xfrm>
        </p:grpSpPr>
        <p:cxnSp>
          <p:nvCxnSpPr>
            <p:cNvPr id="38" name="꺾인 연결선 37"/>
            <p:cNvCxnSpPr/>
            <p:nvPr/>
          </p:nvCxnSpPr>
          <p:spPr>
            <a:xfrm rot="10800000" flipV="1">
              <a:off x="3218733" y="3118083"/>
              <a:ext cx="8147364" cy="1366876"/>
            </a:xfrm>
            <a:prstGeom prst="bentConnector3">
              <a:avLst>
                <a:gd name="adj1" fmla="val -1072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6250146" y="2148125"/>
            <a:ext cx="1005274" cy="633914"/>
            <a:chOff x="2022143" y="1124744"/>
            <a:chExt cx="1158478" cy="504848"/>
          </a:xfrm>
        </p:grpSpPr>
        <p:sp>
          <p:nvSpPr>
            <p:cNvPr id="41" name="직사각형 40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54639" y="232878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08509" y="1618620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134523" y="1878161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933575" y="2469120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05055" y="1935314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pre</a:t>
            </a:r>
            <a:endParaRPr lang="ko-KR" altLang="en-US" sz="12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067619" y="2727915"/>
            <a:ext cx="943218" cy="927808"/>
            <a:chOff x="1139016" y="1469113"/>
            <a:chExt cx="943218" cy="927808"/>
          </a:xfrm>
        </p:grpSpPr>
        <p:cxnSp>
          <p:nvCxnSpPr>
            <p:cNvPr id="49" name="직선 화살표 연결선 48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359589" y="4249417"/>
                  <a:ext cx="4259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pre</a:t>
                  </a:r>
                  <a:endParaRPr lang="ko-KR" altLang="en-US" sz="1200" b="1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150</a:t>
                </a:r>
                <a:endParaRPr lang="ko-KR" altLang="en-US" sz="1000" b="1" dirty="0"/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5745739" y="2816678"/>
            <a:ext cx="943218" cy="927808"/>
            <a:chOff x="1139016" y="1469113"/>
            <a:chExt cx="943218" cy="927808"/>
          </a:xfrm>
        </p:grpSpPr>
        <p:cxnSp>
          <p:nvCxnSpPr>
            <p:cNvPr id="56" name="직선 화살표 연결선 55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359589" y="4249417"/>
                  <a:ext cx="417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old</a:t>
                  </a:r>
                  <a:endParaRPr lang="ko-KR" altLang="en-US" sz="1200" b="1" dirty="0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150</a:t>
                </a:r>
                <a:endParaRPr lang="ko-KR" altLang="en-US" sz="1000" b="1" dirty="0"/>
              </a:p>
            </p:txBody>
          </p:sp>
        </p:grpSp>
      </p:grpSp>
      <p:sp>
        <p:nvSpPr>
          <p:cNvPr id="62" name="직사각형 61"/>
          <p:cNvSpPr/>
          <p:nvPr/>
        </p:nvSpPr>
        <p:spPr>
          <a:xfrm>
            <a:off x="2929261" y="4706423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9029387" y="4751362"/>
            <a:ext cx="936104" cy="504848"/>
            <a:chOff x="2022143" y="1124744"/>
            <a:chExt cx="1158478" cy="504848"/>
          </a:xfrm>
        </p:grpSpPr>
        <p:sp>
          <p:nvSpPr>
            <p:cNvPr id="64" name="직사각형 6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715981" y="4724353"/>
            <a:ext cx="936104" cy="504848"/>
            <a:chOff x="2022143" y="1124744"/>
            <a:chExt cx="1158478" cy="504848"/>
          </a:xfrm>
        </p:grpSpPr>
        <p:sp>
          <p:nvSpPr>
            <p:cNvPr id="67" name="직사각형 66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545003" y="4705631"/>
            <a:ext cx="936104" cy="504848"/>
            <a:chOff x="2022143" y="1124744"/>
            <a:chExt cx="1158478" cy="504848"/>
          </a:xfrm>
        </p:grpSpPr>
        <p:sp>
          <p:nvSpPr>
            <p:cNvPr id="70" name="직사각형 69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>
            <a:off x="5428983" y="4957659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248365" y="4988157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03365" y="484266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564576" y="444780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038210" y="445517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7858992" y="4742676"/>
            <a:ext cx="936104" cy="504848"/>
            <a:chOff x="2022143" y="1124744"/>
            <a:chExt cx="1158478" cy="504848"/>
          </a:xfrm>
        </p:grpSpPr>
        <p:sp>
          <p:nvSpPr>
            <p:cNvPr id="78" name="직사각형 77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243564" y="4267371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408339" y="4473409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96998" y="4240161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4579128" y="4484394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496125" y="4251880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722139" y="4511421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689834" y="4298064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8892534" y="4547281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8561771" y="5019483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3156592" y="4915125"/>
            <a:ext cx="413829" cy="5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958347" y="4759889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91" name="그룹 90"/>
          <p:cNvGrpSpPr/>
          <p:nvPr/>
        </p:nvGrpSpPr>
        <p:grpSpPr>
          <a:xfrm>
            <a:off x="3428502" y="4995496"/>
            <a:ext cx="6304246" cy="507708"/>
            <a:chOff x="3218733" y="3118083"/>
            <a:chExt cx="8147364" cy="1366876"/>
          </a:xfrm>
        </p:grpSpPr>
        <p:cxnSp>
          <p:nvCxnSpPr>
            <p:cNvPr id="92" name="꺾인 연결선 91"/>
            <p:cNvCxnSpPr/>
            <p:nvPr/>
          </p:nvCxnSpPr>
          <p:spPr>
            <a:xfrm rot="10800000" flipV="1">
              <a:off x="3218733" y="3118083"/>
              <a:ext cx="8147364" cy="1366876"/>
            </a:xfrm>
            <a:prstGeom prst="bentConnector3">
              <a:avLst>
                <a:gd name="adj1" fmla="val -1072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6399285" y="4649411"/>
            <a:ext cx="1005274" cy="633914"/>
            <a:chOff x="2022143" y="1124744"/>
            <a:chExt cx="1158478" cy="504848"/>
          </a:xfrm>
        </p:grpSpPr>
        <p:sp>
          <p:nvSpPr>
            <p:cNvPr id="95" name="직사각형 9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503778" y="48300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6057648" y="411990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6283662" y="4379447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7082714" y="4970406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54194" y="4436600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pre</a:t>
            </a:r>
            <a:endParaRPr lang="ko-KR" altLang="en-US" sz="12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4216758" y="5229201"/>
            <a:ext cx="943218" cy="927808"/>
            <a:chOff x="1139016" y="1469113"/>
            <a:chExt cx="943218" cy="927808"/>
          </a:xfrm>
        </p:grpSpPr>
        <p:cxnSp>
          <p:nvCxnSpPr>
            <p:cNvPr id="103" name="직선 화살표 연결선 102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359589" y="4249417"/>
                  <a:ext cx="4259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pre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150</a:t>
                </a:r>
                <a:endParaRPr lang="ko-KR" altLang="en-US" sz="1000" b="1" dirty="0"/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5894878" y="5317964"/>
            <a:ext cx="943218" cy="927808"/>
            <a:chOff x="1139016" y="1469113"/>
            <a:chExt cx="943218" cy="927808"/>
          </a:xfrm>
        </p:grpSpPr>
        <p:cxnSp>
          <p:nvCxnSpPr>
            <p:cNvPr id="110" name="직선 화살표 연결선 109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359589" y="4249417"/>
                  <a:ext cx="417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old</a:t>
                  </a:r>
                  <a:endParaRPr lang="ko-KR" altLang="en-US" sz="1200" b="1" dirty="0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150</a:t>
                </a:r>
                <a:endParaRPr lang="ko-KR" altLang="en-US" sz="1000" b="1" dirty="0"/>
              </a:p>
            </p:txBody>
          </p:sp>
        </p:grpSp>
      </p:grpSp>
      <p:cxnSp>
        <p:nvCxnSpPr>
          <p:cNvPr id="116" name="구부러진 연결선 115"/>
          <p:cNvCxnSpPr/>
          <p:nvPr/>
        </p:nvCxnSpPr>
        <p:spPr>
          <a:xfrm rot="16200000" flipH="1" flipV="1">
            <a:off x="6249611" y="3820137"/>
            <a:ext cx="74740" cy="1735277"/>
          </a:xfrm>
          <a:prstGeom prst="curvedConnector3">
            <a:avLst>
              <a:gd name="adj1" fmla="val -77365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 116"/>
          <p:cNvCxnSpPr/>
          <p:nvPr/>
        </p:nvCxnSpPr>
        <p:spPr>
          <a:xfrm rot="16200000" flipH="1">
            <a:off x="6746774" y="3901770"/>
            <a:ext cx="17531" cy="2672393"/>
          </a:xfrm>
          <a:prstGeom prst="curvedConnector3">
            <a:avLst>
              <a:gd name="adj1" fmla="val 754033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257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795"/>
    </mc:Choice>
    <mc:Fallback xmlns="">
      <p:transition spd="slow" advTm="182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838200" lvl="1" indent="-381000">
              <a:buNone/>
            </a:pPr>
            <a:r>
              <a:rPr lang="en-US" altLang="ko-KR" sz="1800" dirty="0"/>
              <a:t>&lt; </a:t>
            </a:r>
            <a:r>
              <a:rPr lang="en-US" altLang="ko-KR" dirty="0">
                <a:solidFill>
                  <a:schemeClr val="tx1"/>
                </a:solidFill>
              </a:rPr>
              <a:t>③ </a:t>
            </a:r>
            <a:r>
              <a:rPr lang="ko-KR" altLang="en-US" dirty="0">
                <a:solidFill>
                  <a:schemeClr val="tx1"/>
                </a:solidFill>
              </a:rPr>
              <a:t>삭제할 </a:t>
            </a:r>
            <a:r>
              <a:rPr lang="ko-KR" altLang="en-US" dirty="0" err="1">
                <a:solidFill>
                  <a:schemeClr val="tx1"/>
                </a:solidFill>
              </a:rPr>
              <a:t>노드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old</a:t>
            </a:r>
            <a:r>
              <a:rPr lang="ko-KR" altLang="en-US" dirty="0">
                <a:solidFill>
                  <a:schemeClr val="tx1"/>
                </a:solidFill>
              </a:rPr>
              <a:t>가 리스트 포인터 </a:t>
            </a:r>
            <a:r>
              <a:rPr lang="en-US" altLang="ko-KR" dirty="0" err="1">
                <a:solidFill>
                  <a:schemeClr val="tx1"/>
                </a:solidFill>
              </a:rPr>
              <a:t>clist</a:t>
            </a:r>
            <a:r>
              <a:rPr lang="ko-KR" altLang="en-US" dirty="0">
                <a:solidFill>
                  <a:schemeClr val="tx1"/>
                </a:solidFill>
              </a:rPr>
              <a:t>인 경우  </a:t>
            </a:r>
            <a:r>
              <a:rPr lang="en-US" altLang="ko-KR" sz="1800" dirty="0"/>
              <a:t>&gt; </a:t>
            </a:r>
          </a:p>
          <a:p>
            <a:pPr marL="838200" lvl="1" indent="-381000">
              <a:buNone/>
            </a:pPr>
            <a:endParaRPr lang="en-US" altLang="ko-KR" sz="1800" dirty="0"/>
          </a:p>
          <a:p>
            <a:pPr marL="838200" lvl="1" indent="-381000">
              <a:buNone/>
            </a:pPr>
            <a:endParaRPr lang="en-US" altLang="ko-KR" sz="1800" dirty="0"/>
          </a:p>
          <a:p>
            <a:pPr marL="838200" lvl="1" indent="-381000">
              <a:buNone/>
            </a:pPr>
            <a:endParaRPr lang="en-US" altLang="ko-KR" sz="1800" dirty="0"/>
          </a:p>
          <a:p>
            <a:pPr marL="838200" lvl="1" indent="-381000">
              <a:buNone/>
            </a:pPr>
            <a:endParaRPr lang="en-US" altLang="ko-KR" sz="1800" dirty="0"/>
          </a:p>
          <a:p>
            <a:pPr marL="838200" lvl="1" indent="-381000">
              <a:buNone/>
            </a:pPr>
            <a:endParaRPr lang="en-US" altLang="ko-KR" sz="1800" dirty="0"/>
          </a:p>
          <a:p>
            <a:pPr marL="838200" lvl="1" indent="-381000">
              <a:buNone/>
            </a:pPr>
            <a:endParaRPr lang="en-US" altLang="ko-KR" sz="1800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E2F8642C-D838-4BB6-868E-CD45F905F65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3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4045" y="2384737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854171" y="2429676"/>
            <a:ext cx="936104" cy="504848"/>
            <a:chOff x="2022143" y="1124744"/>
            <a:chExt cx="1158478" cy="504848"/>
          </a:xfrm>
        </p:grpSpPr>
        <p:sp>
          <p:nvSpPr>
            <p:cNvPr id="11" name="직사각형 10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40765" y="2402667"/>
            <a:ext cx="936104" cy="504848"/>
            <a:chOff x="2022143" y="1124744"/>
            <a:chExt cx="1158478" cy="504848"/>
          </a:xfrm>
        </p:grpSpPr>
        <p:sp>
          <p:nvSpPr>
            <p:cNvPr id="14" name="직사각형 1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369787" y="2383945"/>
            <a:ext cx="936104" cy="504848"/>
            <a:chOff x="2022143" y="1124744"/>
            <a:chExt cx="1158478" cy="504848"/>
          </a:xfrm>
        </p:grpSpPr>
        <p:sp>
          <p:nvSpPr>
            <p:cNvPr id="17" name="직사각형 16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>
            <a:off x="5253767" y="2635973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073149" y="2666471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52583" y="252097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89360" y="212612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62994" y="213348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683776" y="2420990"/>
            <a:ext cx="936104" cy="504848"/>
            <a:chOff x="2022143" y="1124744"/>
            <a:chExt cx="1158478" cy="504848"/>
          </a:xfrm>
        </p:grpSpPr>
        <p:sp>
          <p:nvSpPr>
            <p:cNvPr id="25" name="직사각형 2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68348" y="1945685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233123" y="2151723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1782" y="1918475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403912" y="2162708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20909" y="1930194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546923" y="2189735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14618" y="1976378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8717318" y="2225595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386555" y="2697797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981376" y="2593439"/>
            <a:ext cx="413829" cy="5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83131" y="2438203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253286" y="2673810"/>
            <a:ext cx="6304246" cy="507708"/>
            <a:chOff x="3218733" y="3118083"/>
            <a:chExt cx="8147364" cy="1366876"/>
          </a:xfrm>
        </p:grpSpPr>
        <p:cxnSp>
          <p:nvCxnSpPr>
            <p:cNvPr id="39" name="꺾인 연결선 38"/>
            <p:cNvCxnSpPr/>
            <p:nvPr/>
          </p:nvCxnSpPr>
          <p:spPr>
            <a:xfrm rot="10800000" flipV="1">
              <a:off x="3218733" y="3118083"/>
              <a:ext cx="8147364" cy="1366876"/>
            </a:xfrm>
            <a:prstGeom prst="bentConnector3">
              <a:avLst>
                <a:gd name="adj1" fmla="val -1072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6224069" y="2327725"/>
            <a:ext cx="1005274" cy="633914"/>
            <a:chOff x="2022143" y="1124744"/>
            <a:chExt cx="1158478" cy="504848"/>
          </a:xfrm>
        </p:grpSpPr>
        <p:sp>
          <p:nvSpPr>
            <p:cNvPr id="42" name="직사각형 4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28562" y="250838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2432" y="1798220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108446" y="2057761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907498" y="2648720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8317717" y="2934524"/>
            <a:ext cx="943218" cy="927808"/>
            <a:chOff x="1139016" y="1469113"/>
            <a:chExt cx="943218" cy="927808"/>
          </a:xfrm>
        </p:grpSpPr>
        <p:cxnSp>
          <p:nvCxnSpPr>
            <p:cNvPr id="50" name="직선 화살표 연결선 49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359589" y="4249417"/>
                  <a:ext cx="4259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pre</a:t>
                  </a:r>
                  <a:endParaRPr lang="ko-KR" altLang="en-US" sz="1200" b="1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130</a:t>
                </a:r>
                <a:endParaRPr lang="ko-KR" altLang="en-US" sz="1000" b="1" dirty="0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897187" y="2906723"/>
            <a:ext cx="943218" cy="927808"/>
            <a:chOff x="1139016" y="1469113"/>
            <a:chExt cx="943218" cy="927808"/>
          </a:xfrm>
        </p:grpSpPr>
        <p:cxnSp>
          <p:nvCxnSpPr>
            <p:cNvPr id="57" name="직선 화살표 연결선 56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359589" y="4249417"/>
                  <a:ext cx="417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old</a:t>
                  </a:r>
                  <a:endParaRPr lang="ko-KR" altLang="en-US" sz="1200" b="1" dirty="0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100</a:t>
                </a:r>
                <a:endParaRPr lang="ko-KR" altLang="en-US" sz="1000" b="1" dirty="0"/>
              </a:p>
            </p:txBody>
          </p:sp>
        </p:grpSp>
      </p:grpSp>
      <p:sp>
        <p:nvSpPr>
          <p:cNvPr id="63" name="직사각형 62"/>
          <p:cNvSpPr/>
          <p:nvPr/>
        </p:nvSpPr>
        <p:spPr>
          <a:xfrm>
            <a:off x="2890252" y="4723576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8990378" y="4750585"/>
            <a:ext cx="936104" cy="504848"/>
            <a:chOff x="2022143" y="1124744"/>
            <a:chExt cx="1158478" cy="504848"/>
          </a:xfrm>
        </p:grpSpPr>
        <p:sp>
          <p:nvSpPr>
            <p:cNvPr id="65" name="직사각형 6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676972" y="4723576"/>
            <a:ext cx="936104" cy="504848"/>
            <a:chOff x="2022143" y="1124744"/>
            <a:chExt cx="1158478" cy="504848"/>
          </a:xfrm>
        </p:grpSpPr>
        <p:sp>
          <p:nvSpPr>
            <p:cNvPr id="68" name="직사각형 67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70" name="직선 화살표 연결선 69"/>
          <p:cNvCxnSpPr/>
          <p:nvPr/>
        </p:nvCxnSpPr>
        <p:spPr>
          <a:xfrm>
            <a:off x="5389974" y="4956882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3" idx="3"/>
          </p:cNvCxnSpPr>
          <p:nvPr/>
        </p:nvCxnSpPr>
        <p:spPr>
          <a:xfrm>
            <a:off x="3324496" y="4975604"/>
            <a:ext cx="1352476" cy="125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55138" y="4841884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grpSp>
        <p:nvGrpSpPr>
          <p:cNvPr id="73" name="그룹 72"/>
          <p:cNvGrpSpPr/>
          <p:nvPr/>
        </p:nvGrpSpPr>
        <p:grpSpPr>
          <a:xfrm>
            <a:off x="7819983" y="4741899"/>
            <a:ext cx="936104" cy="504848"/>
            <a:chOff x="2022143" y="1124744"/>
            <a:chExt cx="1158478" cy="504848"/>
          </a:xfrm>
        </p:grpSpPr>
        <p:sp>
          <p:nvSpPr>
            <p:cNvPr id="74" name="직사각형 7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357989" y="4239384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4540119" y="4483617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57116" y="4251103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683130" y="4510644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650825" y="429728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8853525" y="4546504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8522762" y="5018706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919338" y="4759112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4520698" y="5012311"/>
            <a:ext cx="5173047" cy="501190"/>
            <a:chOff x="4680658" y="3118080"/>
            <a:chExt cx="6685447" cy="1349327"/>
          </a:xfrm>
        </p:grpSpPr>
        <p:cxnSp>
          <p:nvCxnSpPr>
            <p:cNvPr id="85" name="꺾인 연결선 84"/>
            <p:cNvCxnSpPr/>
            <p:nvPr/>
          </p:nvCxnSpPr>
          <p:spPr>
            <a:xfrm rot="10800000" flipV="1">
              <a:off x="4680658" y="3118080"/>
              <a:ext cx="6685447" cy="1349323"/>
            </a:xfrm>
            <a:prstGeom prst="bentConnector3">
              <a:avLst>
                <a:gd name="adj1" fmla="val -8054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/>
            <p:nvPr/>
          </p:nvCxnSpPr>
          <p:spPr>
            <a:xfrm rot="5400000" flipH="1" flipV="1">
              <a:off x="4242009" y="3816046"/>
              <a:ext cx="1090010" cy="212711"/>
            </a:xfrm>
            <a:prstGeom prst="bentConnector3">
              <a:avLst>
                <a:gd name="adj1" fmla="val 98713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6360276" y="4648634"/>
            <a:ext cx="1005274" cy="633914"/>
            <a:chOff x="2022143" y="1124744"/>
            <a:chExt cx="1158478" cy="504848"/>
          </a:xfrm>
        </p:grpSpPr>
        <p:sp>
          <p:nvSpPr>
            <p:cNvPr id="88" name="직사각형 87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464769" y="482929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018639" y="4119129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244653" y="4378670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7043705" y="4969629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8453924" y="5255433"/>
            <a:ext cx="943218" cy="927808"/>
            <a:chOff x="1139016" y="1469113"/>
            <a:chExt cx="943218" cy="927808"/>
          </a:xfrm>
        </p:grpSpPr>
        <p:cxnSp>
          <p:nvCxnSpPr>
            <p:cNvPr id="96" name="직선 화살표 연결선 95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100" name="직사각형 99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359589" y="4249417"/>
                  <a:ext cx="4259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pre</a:t>
                  </a:r>
                  <a:endParaRPr lang="ko-KR" altLang="en-US" sz="1200" b="1" dirty="0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130</a:t>
                </a:r>
                <a:endParaRPr lang="ko-KR" altLang="en-US" sz="1000" b="1" dirty="0"/>
              </a:p>
            </p:txBody>
          </p:sp>
        </p:grpSp>
      </p:grpSp>
      <p:sp>
        <p:nvSpPr>
          <p:cNvPr id="3" name="오른쪽으로 구부러진 화살표 2"/>
          <p:cNvSpPr/>
          <p:nvPr/>
        </p:nvSpPr>
        <p:spPr>
          <a:xfrm>
            <a:off x="1940830" y="3377592"/>
            <a:ext cx="435850" cy="13594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6310" y="38554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400"/>
              <a:t>실행후</a:t>
            </a:r>
            <a:endParaRPr lang="ko-KR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64A712D-5622-404B-AEFA-BA40E8EE5B69}"/>
                  </a:ext>
                </a:extLst>
              </p14:cNvPr>
              <p14:cNvContentPartPr/>
              <p14:nvPr/>
            </p14:nvContentPartPr>
            <p14:xfrm>
              <a:off x="4038480" y="2216160"/>
              <a:ext cx="5626440" cy="13784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64A712D-5622-404B-AEFA-BA40E8EE5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120" y="2206800"/>
                <a:ext cx="5645160" cy="13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8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86"/>
    </mc:Choice>
    <mc:Fallback xmlns="">
      <p:transition spd="slow" advTm="5468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838200" lvl="1" indent="-381000">
              <a:buNone/>
            </a:pPr>
            <a:r>
              <a:rPr lang="en-US" altLang="ko-KR" sz="1800" dirty="0"/>
              <a:t>&lt; </a:t>
            </a:r>
            <a:r>
              <a:rPr lang="en-US" altLang="ko-KR" dirty="0">
                <a:solidFill>
                  <a:schemeClr val="tx1"/>
                </a:solidFill>
              </a:rPr>
              <a:t>③ </a:t>
            </a:r>
            <a:r>
              <a:rPr lang="ko-KR" altLang="en-US" dirty="0">
                <a:solidFill>
                  <a:schemeClr val="tx1"/>
                </a:solidFill>
              </a:rPr>
              <a:t>삭제할 </a:t>
            </a:r>
            <a:r>
              <a:rPr lang="ko-KR" altLang="en-US" dirty="0" err="1">
                <a:solidFill>
                  <a:schemeClr val="tx1"/>
                </a:solidFill>
              </a:rPr>
              <a:t>노드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old</a:t>
            </a:r>
            <a:r>
              <a:rPr lang="ko-KR" altLang="en-US" dirty="0">
                <a:solidFill>
                  <a:schemeClr val="tx1"/>
                </a:solidFill>
              </a:rPr>
              <a:t>가 리스트 포인터 </a:t>
            </a:r>
            <a:r>
              <a:rPr lang="en-US" altLang="ko-KR" dirty="0" err="1">
                <a:solidFill>
                  <a:schemeClr val="tx1"/>
                </a:solidFill>
              </a:rPr>
              <a:t>clist</a:t>
            </a:r>
            <a:r>
              <a:rPr lang="ko-KR" altLang="en-US" dirty="0">
                <a:solidFill>
                  <a:schemeClr val="tx1"/>
                </a:solidFill>
              </a:rPr>
              <a:t>인 경우  </a:t>
            </a:r>
            <a:r>
              <a:rPr lang="en-US" altLang="ko-KR" sz="1800" dirty="0"/>
              <a:t>&gt; </a:t>
            </a:r>
          </a:p>
          <a:p>
            <a:pPr marL="838200" lvl="1" indent="-381000">
              <a:buNone/>
            </a:pPr>
            <a:r>
              <a:rPr lang="en-US" altLang="ko-KR" sz="1800" dirty="0"/>
              <a:t>③-a  </a:t>
            </a:r>
            <a:r>
              <a:rPr lang="en-US" altLang="ko-KR" sz="1800" dirty="0" err="1"/>
              <a:t>clist</a:t>
            </a:r>
            <a:r>
              <a:rPr lang="en-US" altLang="ko-KR" sz="1800" dirty="0"/>
              <a:t> ← </a:t>
            </a:r>
            <a:r>
              <a:rPr lang="en-US" altLang="ko-KR" sz="1800" dirty="0" err="1"/>
              <a:t>old.link</a:t>
            </a:r>
            <a:r>
              <a:rPr lang="en-US" altLang="ko-KR" sz="1800" dirty="0"/>
              <a:t>;  </a:t>
            </a:r>
          </a:p>
          <a:p>
            <a:pPr marL="1257300" lvl="2" indent="-342900">
              <a:lnSpc>
                <a:spcPct val="110000"/>
              </a:lnSpc>
            </a:pPr>
            <a:r>
              <a:rPr lang="ko-KR" altLang="en-US" sz="1600" dirty="0"/>
              <a:t>첫 번째 </a:t>
            </a:r>
            <a:r>
              <a:rPr lang="ko-KR" altLang="en-US" sz="1600" dirty="0" err="1"/>
              <a:t>노드를</a:t>
            </a:r>
            <a:r>
              <a:rPr lang="ko-KR" altLang="en-US" sz="1600" dirty="0"/>
              <a:t> 삭제하는 경우에는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old</a:t>
            </a:r>
            <a:r>
              <a:rPr lang="ko-KR" altLang="en-US" sz="1600" dirty="0"/>
              <a:t>의 링크 값을 리스트 포인터 </a:t>
            </a:r>
            <a:r>
              <a:rPr lang="en-US" altLang="ko-KR" sz="1600" dirty="0" err="1"/>
              <a:t>clist</a:t>
            </a:r>
            <a:r>
              <a:rPr lang="ko-KR" altLang="en-US" sz="1600" dirty="0"/>
              <a:t>에 저장하여 두 번째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리스트의 첫 번째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되도록 조정</a:t>
            </a:r>
            <a:endParaRPr lang="en-US" altLang="ko-KR" sz="1600" dirty="0"/>
          </a:p>
          <a:p>
            <a:pPr marL="1257300" lvl="2" indent="-342900">
              <a:lnSpc>
                <a:spcPct val="110000"/>
              </a:lnSpc>
            </a:pPr>
            <a:endParaRPr lang="en-US" altLang="ko-KR" sz="1600" dirty="0"/>
          </a:p>
          <a:p>
            <a:pPr marL="1257300" lvl="2" indent="-342900">
              <a:lnSpc>
                <a:spcPct val="110000"/>
              </a:lnSpc>
            </a:pPr>
            <a:endParaRPr lang="en-US" altLang="ko-KR" sz="1600" dirty="0"/>
          </a:p>
          <a:p>
            <a:pPr marL="1257300" lvl="2" indent="-342900">
              <a:lnSpc>
                <a:spcPct val="110000"/>
              </a:lnSpc>
            </a:pPr>
            <a:endParaRPr lang="en-US" altLang="ko-KR" sz="1600" dirty="0"/>
          </a:p>
          <a:p>
            <a:pPr marL="1257300" lvl="2" indent="-342900">
              <a:lnSpc>
                <a:spcPct val="110000"/>
              </a:lnSpc>
            </a:pPr>
            <a:endParaRPr lang="en-US" altLang="ko-KR" sz="1600" dirty="0"/>
          </a:p>
          <a:p>
            <a:pPr marL="1257300" lvl="2" indent="-342900">
              <a:lnSpc>
                <a:spcPct val="110000"/>
              </a:lnSpc>
            </a:pPr>
            <a:endParaRPr lang="en-US" altLang="ko-KR" sz="1600" dirty="0"/>
          </a:p>
          <a:p>
            <a:pPr marL="1257300" lvl="2" indent="-342900">
              <a:lnSpc>
                <a:spcPct val="110000"/>
              </a:lnSpc>
            </a:pPr>
            <a:endParaRPr lang="en-US" altLang="ko-KR" sz="1600" dirty="0"/>
          </a:p>
          <a:p>
            <a:pPr marL="1257300" lvl="2" indent="-342900">
              <a:lnSpc>
                <a:spcPct val="110000"/>
              </a:lnSpc>
            </a:pPr>
            <a:endParaRPr lang="en-US" altLang="ko-KR" sz="1600" dirty="0"/>
          </a:p>
          <a:p>
            <a:pPr marL="1257300" lvl="2" indent="-342900">
              <a:lnSpc>
                <a:spcPct val="110000"/>
              </a:lnSpc>
            </a:pPr>
            <a:r>
              <a:rPr lang="ko-KR" altLang="en-US" sz="1600" dirty="0"/>
              <a:t>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E2F8642C-D838-4BB6-868E-CD45F905F65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3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68056" y="3325929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968182" y="3370868"/>
            <a:ext cx="936104" cy="504848"/>
            <a:chOff x="2022143" y="1124744"/>
            <a:chExt cx="1158478" cy="504848"/>
          </a:xfrm>
        </p:grpSpPr>
        <p:sp>
          <p:nvSpPr>
            <p:cNvPr id="11" name="직사각형 10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54776" y="3343859"/>
            <a:ext cx="936104" cy="504848"/>
            <a:chOff x="2022143" y="1124744"/>
            <a:chExt cx="1158478" cy="504848"/>
          </a:xfrm>
        </p:grpSpPr>
        <p:sp>
          <p:nvSpPr>
            <p:cNvPr id="14" name="직사각형 1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83798" y="3325137"/>
            <a:ext cx="936104" cy="504848"/>
            <a:chOff x="2022143" y="1124744"/>
            <a:chExt cx="1158478" cy="504848"/>
          </a:xfrm>
        </p:grpSpPr>
        <p:sp>
          <p:nvSpPr>
            <p:cNvPr id="17" name="직사각형 16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>
            <a:off x="5367778" y="3577165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187160" y="3607663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42160" y="346216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03371" y="306731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977005" y="307467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797787" y="3362182"/>
            <a:ext cx="936104" cy="504848"/>
            <a:chOff x="2022143" y="1124744"/>
            <a:chExt cx="1158478" cy="504848"/>
          </a:xfrm>
        </p:grpSpPr>
        <p:sp>
          <p:nvSpPr>
            <p:cNvPr id="25" name="직사각형 2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82359" y="288687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347134" y="3092915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35793" y="285966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517923" y="3103900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34920" y="287138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660934" y="3130927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28629" y="2917570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8831329" y="3166787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500566" y="3638989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2897143" y="3379395"/>
            <a:ext cx="612073" cy="215444"/>
            <a:chOff x="1157921" y="1399158"/>
            <a:chExt cx="612073" cy="215444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1356165" y="1554393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57921" y="1399158"/>
              <a:ext cx="360040" cy="21544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800" b="1" dirty="0"/>
                <a:t>100</a:t>
              </a:r>
              <a:endParaRPr lang="ko-KR" altLang="en-US" sz="8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67297" y="3615002"/>
            <a:ext cx="6304246" cy="507708"/>
            <a:chOff x="3218733" y="3118083"/>
            <a:chExt cx="8147364" cy="1366876"/>
          </a:xfrm>
        </p:grpSpPr>
        <p:cxnSp>
          <p:nvCxnSpPr>
            <p:cNvPr id="40" name="꺾인 연결선 39"/>
            <p:cNvCxnSpPr/>
            <p:nvPr/>
          </p:nvCxnSpPr>
          <p:spPr>
            <a:xfrm rot="10800000" flipV="1">
              <a:off x="3218733" y="3118083"/>
              <a:ext cx="8147364" cy="1366876"/>
            </a:xfrm>
            <a:prstGeom prst="bentConnector3">
              <a:avLst>
                <a:gd name="adj1" fmla="val -10720"/>
              </a:avLst>
            </a:prstGeom>
            <a:ln w="28575">
              <a:solidFill>
                <a:srgbClr val="92D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92D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6338080" y="3268917"/>
            <a:ext cx="1005274" cy="633914"/>
            <a:chOff x="2022143" y="1124744"/>
            <a:chExt cx="1158478" cy="504848"/>
          </a:xfrm>
        </p:grpSpPr>
        <p:sp>
          <p:nvSpPr>
            <p:cNvPr id="43" name="직사각형 42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442573" y="344957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996443" y="2739412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222457" y="2998953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021509" y="3589912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99577" y="3092915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pre</a:t>
            </a:r>
            <a:endParaRPr lang="ko-KR" altLang="en-US" sz="12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8431728" y="3875716"/>
            <a:ext cx="943218" cy="927808"/>
            <a:chOff x="1139016" y="1469113"/>
            <a:chExt cx="943218" cy="927808"/>
          </a:xfrm>
        </p:grpSpPr>
        <p:cxnSp>
          <p:nvCxnSpPr>
            <p:cNvPr id="51" name="직선 화살표 연결선 50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359589" y="4249417"/>
                  <a:ext cx="4259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pre</a:t>
                  </a:r>
                  <a:endParaRPr lang="ko-KR" altLang="en-US" sz="1200" b="1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130</a:t>
                </a:r>
                <a:endParaRPr lang="ko-KR" altLang="en-US" sz="1000" b="1" dirty="0"/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3011198" y="3847915"/>
            <a:ext cx="943218" cy="927808"/>
            <a:chOff x="1139016" y="1469113"/>
            <a:chExt cx="943218" cy="927808"/>
          </a:xfrm>
        </p:grpSpPr>
        <p:cxnSp>
          <p:nvCxnSpPr>
            <p:cNvPr id="58" name="직선 화살표 연결선 57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359589" y="4249417"/>
                  <a:ext cx="417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old</a:t>
                  </a:r>
                  <a:endParaRPr lang="ko-KR" altLang="en-US" sz="1200" b="1" dirty="0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100</a:t>
                </a:r>
                <a:endParaRPr lang="ko-KR" altLang="en-US" sz="1000" b="1" dirty="0"/>
              </a:p>
            </p:txBody>
          </p:sp>
        </p:grpSp>
      </p:grpSp>
      <p:cxnSp>
        <p:nvCxnSpPr>
          <p:cNvPr id="64" name="구부러진 연결선 63"/>
          <p:cNvCxnSpPr>
            <a:endCxn id="9" idx="0"/>
          </p:cNvCxnSpPr>
          <p:nvPr/>
        </p:nvCxnSpPr>
        <p:spPr>
          <a:xfrm rot="10800000">
            <a:off x="3085180" y="3325929"/>
            <a:ext cx="1101981" cy="214002"/>
          </a:xfrm>
          <a:prstGeom prst="curvedConnector4">
            <a:avLst>
              <a:gd name="adj1" fmla="val -3781"/>
              <a:gd name="adj2" fmla="val 4204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9" idx="2"/>
          </p:cNvCxnSpPr>
          <p:nvPr/>
        </p:nvCxnSpPr>
        <p:spPr>
          <a:xfrm rot="5400000" flipH="1" flipV="1">
            <a:off x="3817860" y="3006483"/>
            <a:ext cx="90820" cy="1556185"/>
          </a:xfrm>
          <a:prstGeom prst="bentConnector4">
            <a:avLst>
              <a:gd name="adj1" fmla="val -251707"/>
              <a:gd name="adj2" fmla="val 9096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8DD0267-97C9-41AD-BD1E-3140811A441E}"/>
                  </a:ext>
                </a:extLst>
              </p14:cNvPr>
              <p14:cNvContentPartPr/>
              <p14:nvPr/>
            </p14:nvContentPartPr>
            <p14:xfrm>
              <a:off x="3479760" y="2190600"/>
              <a:ext cx="8426880" cy="11624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8DD0267-97C9-41AD-BD1E-3140811A44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0400" y="2181240"/>
                <a:ext cx="8445600" cy="1181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314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03"/>
    </mc:Choice>
    <mc:Fallback xmlns="">
      <p:transition spd="slow" advTm="85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838200" lvl="1" indent="-381000">
              <a:buNone/>
            </a:pPr>
            <a:r>
              <a:rPr lang="en-US" altLang="ko-KR" sz="1800" dirty="0"/>
              <a:t>&lt; </a:t>
            </a:r>
            <a:r>
              <a:rPr lang="en-US" altLang="ko-KR" dirty="0">
                <a:solidFill>
                  <a:schemeClr val="tx1"/>
                </a:solidFill>
              </a:rPr>
              <a:t>③ </a:t>
            </a:r>
            <a:r>
              <a:rPr lang="ko-KR" altLang="en-US" dirty="0">
                <a:solidFill>
                  <a:schemeClr val="tx1"/>
                </a:solidFill>
              </a:rPr>
              <a:t>삭제할 </a:t>
            </a:r>
            <a:r>
              <a:rPr lang="ko-KR" altLang="en-US" dirty="0" err="1">
                <a:solidFill>
                  <a:schemeClr val="tx1"/>
                </a:solidFill>
              </a:rPr>
              <a:t>노드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old</a:t>
            </a:r>
            <a:r>
              <a:rPr lang="ko-KR" altLang="en-US" dirty="0">
                <a:solidFill>
                  <a:schemeClr val="tx1"/>
                </a:solidFill>
              </a:rPr>
              <a:t>가 리스트 포인터 </a:t>
            </a:r>
            <a:r>
              <a:rPr lang="en-US" altLang="ko-KR" dirty="0" err="1">
                <a:solidFill>
                  <a:schemeClr val="tx1"/>
                </a:solidFill>
              </a:rPr>
              <a:t>clist</a:t>
            </a:r>
            <a:r>
              <a:rPr lang="ko-KR" altLang="en-US" dirty="0">
                <a:solidFill>
                  <a:schemeClr val="tx1"/>
                </a:solidFill>
              </a:rPr>
              <a:t>인 경우  </a:t>
            </a:r>
            <a:r>
              <a:rPr lang="en-US" altLang="ko-KR" sz="1800" dirty="0"/>
              <a:t>&gt; </a:t>
            </a:r>
          </a:p>
          <a:p>
            <a:pPr marL="838200" lvl="1" indent="-381000">
              <a:buNone/>
            </a:pPr>
            <a:r>
              <a:rPr lang="en-US" altLang="ko-KR" sz="1800" dirty="0"/>
              <a:t>③-b  </a:t>
            </a:r>
            <a:r>
              <a:rPr lang="en-US" altLang="ko-KR" sz="1800" dirty="0" err="1"/>
              <a:t>pre.link</a:t>
            </a:r>
            <a:r>
              <a:rPr lang="en-US" altLang="ko-KR" sz="1800" dirty="0"/>
              <a:t> ← </a:t>
            </a:r>
            <a:r>
              <a:rPr lang="en-US" altLang="ko-KR" sz="1800" dirty="0" err="1"/>
              <a:t>clist</a:t>
            </a:r>
            <a:r>
              <a:rPr lang="en-US" altLang="ko-KR" sz="1800" dirty="0"/>
              <a:t>;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r>
              <a:rPr lang="ko-KR" altLang="en-US" sz="1600" dirty="0">
                <a:latin typeface="맑은 고딕"/>
              </a:rPr>
              <a:t>④ </a:t>
            </a:r>
            <a:r>
              <a:rPr lang="en-US" altLang="ko-KR" sz="1600" dirty="0" err="1">
                <a:latin typeface="맑은 고딕"/>
              </a:rPr>
              <a:t>returnNode</a:t>
            </a:r>
            <a:r>
              <a:rPr lang="en-US" altLang="ko-KR" sz="1600" dirty="0">
                <a:latin typeface="맑은 고딕"/>
              </a:rPr>
              <a:t>(old)</a:t>
            </a:r>
            <a:endParaRPr lang="ko-KR" altLang="en-US" sz="1600" dirty="0"/>
          </a:p>
          <a:p>
            <a:pPr marL="838200" lvl="1" indent="-381000">
              <a:buNone/>
            </a:pPr>
            <a:endParaRPr lang="ko-KR" altLang="en-US" sz="1600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919288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E2F8642C-D838-4BB6-868E-CD45F905F65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3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954628" y="2553870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9054754" y="2598809"/>
            <a:ext cx="936104" cy="504848"/>
            <a:chOff x="2022143" y="1124744"/>
            <a:chExt cx="1158478" cy="504848"/>
          </a:xfrm>
        </p:grpSpPr>
        <p:sp>
          <p:nvSpPr>
            <p:cNvPr id="68" name="직사각형 67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41348" y="2571800"/>
            <a:ext cx="936104" cy="504848"/>
            <a:chOff x="2022143" y="1124744"/>
            <a:chExt cx="1158478" cy="504848"/>
          </a:xfrm>
        </p:grpSpPr>
        <p:sp>
          <p:nvSpPr>
            <p:cNvPr id="71" name="직사각형 70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570370" y="2553078"/>
            <a:ext cx="936104" cy="504848"/>
            <a:chOff x="2022143" y="1124744"/>
            <a:chExt cx="1158478" cy="504848"/>
          </a:xfrm>
        </p:grpSpPr>
        <p:sp>
          <p:nvSpPr>
            <p:cNvPr id="74" name="직사각형 7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76" name="직선 화살표 연결선 75"/>
          <p:cNvCxnSpPr/>
          <p:nvPr/>
        </p:nvCxnSpPr>
        <p:spPr>
          <a:xfrm>
            <a:off x="5454350" y="2805106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273732" y="2835604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80931" y="269010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589943" y="229525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063577" y="230261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7884359" y="2590123"/>
            <a:ext cx="936104" cy="504848"/>
            <a:chOff x="2022143" y="1124744"/>
            <a:chExt cx="1158478" cy="504848"/>
          </a:xfrm>
        </p:grpSpPr>
        <p:sp>
          <p:nvSpPr>
            <p:cNvPr id="82" name="직사각형 8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268931" y="2114818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3433706" y="2320856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22365" y="2087608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4604495" y="2331841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21492" y="209932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7747506" y="2358868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15201" y="2145511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8917901" y="2394728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8587138" y="2866930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6424652" y="2496858"/>
            <a:ext cx="1005274" cy="633914"/>
            <a:chOff x="2022143" y="1124744"/>
            <a:chExt cx="1158478" cy="504848"/>
          </a:xfrm>
        </p:grpSpPr>
        <p:sp>
          <p:nvSpPr>
            <p:cNvPr id="97" name="직사각형 96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529145" y="26775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083015" y="1967353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309029" y="2226894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7108081" y="2817853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286149" y="2320856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pre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8518300" y="3103657"/>
            <a:ext cx="943218" cy="927808"/>
            <a:chOff x="1139016" y="1469113"/>
            <a:chExt cx="943218" cy="927808"/>
          </a:xfrm>
        </p:grpSpPr>
        <p:cxnSp>
          <p:nvCxnSpPr>
            <p:cNvPr id="105" name="직선 화살표 연결선 104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359589" y="4249417"/>
                  <a:ext cx="4259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pre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130</a:t>
                </a:r>
                <a:endParaRPr lang="ko-KR" altLang="en-US" sz="1000" b="1" dirty="0"/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3097770" y="3075856"/>
            <a:ext cx="943218" cy="927808"/>
            <a:chOff x="1139016" y="1469113"/>
            <a:chExt cx="943218" cy="927808"/>
          </a:xfrm>
        </p:grpSpPr>
        <p:cxnSp>
          <p:nvCxnSpPr>
            <p:cNvPr id="112" name="직선 화살표 연결선 111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1139016" y="1892865"/>
              <a:ext cx="943218" cy="504056"/>
              <a:chOff x="1139016" y="1892865"/>
              <a:chExt cx="943218" cy="504056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1139016" y="1892865"/>
                <a:ext cx="943218" cy="504056"/>
                <a:chOff x="1359589" y="4125113"/>
                <a:chExt cx="943218" cy="504056"/>
              </a:xfrm>
            </p:grpSpPr>
            <p:sp>
              <p:nvSpPr>
                <p:cNvPr id="116" name="직사각형 115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359589" y="4249417"/>
                  <a:ext cx="417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old</a:t>
                  </a:r>
                  <a:endParaRPr lang="ko-KR" altLang="en-US" sz="1200" b="1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100</a:t>
                </a:r>
                <a:endParaRPr lang="ko-KR" altLang="en-US" sz="1000" b="1" dirty="0"/>
              </a:p>
            </p:txBody>
          </p:sp>
        </p:grpSp>
      </p:grpSp>
      <p:cxnSp>
        <p:nvCxnSpPr>
          <p:cNvPr id="118" name="꺾인 연결선 117"/>
          <p:cNvCxnSpPr>
            <a:stCxn id="66" idx="2"/>
          </p:cNvCxnSpPr>
          <p:nvPr/>
        </p:nvCxnSpPr>
        <p:spPr>
          <a:xfrm rot="5400000" flipH="1" flipV="1">
            <a:off x="3904432" y="2234424"/>
            <a:ext cx="90820" cy="1556185"/>
          </a:xfrm>
          <a:prstGeom prst="bentConnector4">
            <a:avLst>
              <a:gd name="adj1" fmla="val -251707"/>
              <a:gd name="adj2" fmla="val 9096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974091" y="2852682"/>
            <a:ext cx="4804594" cy="489678"/>
            <a:chOff x="3450091" y="2852682"/>
            <a:chExt cx="4804594" cy="489678"/>
          </a:xfrm>
        </p:grpSpPr>
        <p:cxnSp>
          <p:nvCxnSpPr>
            <p:cNvPr id="94" name="꺾인 연결선 93"/>
            <p:cNvCxnSpPr/>
            <p:nvPr/>
          </p:nvCxnSpPr>
          <p:spPr>
            <a:xfrm rot="10800000" flipV="1">
              <a:off x="3470661" y="2852682"/>
              <a:ext cx="4784024" cy="489678"/>
            </a:xfrm>
            <a:prstGeom prst="bentConnector3">
              <a:avLst>
                <a:gd name="adj1" fmla="val -8137"/>
              </a:avLst>
            </a:prstGeom>
            <a:ln w="28575">
              <a:solidFill>
                <a:srgbClr val="92D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/>
            <p:cNvCxnSpPr>
              <a:endCxn id="71" idx="2"/>
            </p:cNvCxnSpPr>
            <p:nvPr/>
          </p:nvCxnSpPr>
          <p:spPr>
            <a:xfrm flipH="1" flipV="1">
              <a:off x="3450091" y="3075856"/>
              <a:ext cx="20570" cy="26650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/>
          <p:cNvSpPr/>
          <p:nvPr/>
        </p:nvSpPr>
        <p:spPr>
          <a:xfrm>
            <a:off x="2973507" y="5323738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9073633" y="5350747"/>
            <a:ext cx="936104" cy="504848"/>
            <a:chOff x="2022143" y="1124744"/>
            <a:chExt cx="1158478" cy="504848"/>
          </a:xfrm>
        </p:grpSpPr>
        <p:sp>
          <p:nvSpPr>
            <p:cNvPr id="121" name="직사각형 120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760227" y="5323738"/>
            <a:ext cx="936104" cy="504848"/>
            <a:chOff x="2022143" y="1124744"/>
            <a:chExt cx="1158478" cy="504848"/>
          </a:xfrm>
        </p:grpSpPr>
        <p:sp>
          <p:nvSpPr>
            <p:cNvPr id="124" name="직사각형 12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26" name="직선 화살표 연결선 125"/>
          <p:cNvCxnSpPr/>
          <p:nvPr/>
        </p:nvCxnSpPr>
        <p:spPr>
          <a:xfrm>
            <a:off x="5473229" y="5557044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9" idx="3"/>
          </p:cNvCxnSpPr>
          <p:nvPr/>
        </p:nvCxnSpPr>
        <p:spPr>
          <a:xfrm>
            <a:off x="3407751" y="5575766"/>
            <a:ext cx="1352476" cy="125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47611" y="544204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7903238" y="5342061"/>
            <a:ext cx="936104" cy="504848"/>
            <a:chOff x="2022143" y="1124744"/>
            <a:chExt cx="1158478" cy="504848"/>
          </a:xfrm>
        </p:grpSpPr>
        <p:sp>
          <p:nvSpPr>
            <p:cNvPr id="130" name="직사각형 129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4441244" y="483954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4623374" y="5083779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540371" y="4851265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7766385" y="5110806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734080" y="4897449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8936780" y="5146666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606017" y="5618868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002593" y="5359274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110</a:t>
            </a:r>
            <a:endParaRPr lang="ko-KR" altLang="en-US" sz="800" b="1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4603953" y="5612473"/>
            <a:ext cx="5173047" cy="501190"/>
            <a:chOff x="4680658" y="3118080"/>
            <a:chExt cx="6685447" cy="1349327"/>
          </a:xfrm>
        </p:grpSpPr>
        <p:cxnSp>
          <p:nvCxnSpPr>
            <p:cNvPr id="141" name="꺾인 연결선 140"/>
            <p:cNvCxnSpPr/>
            <p:nvPr/>
          </p:nvCxnSpPr>
          <p:spPr>
            <a:xfrm rot="10800000" flipV="1">
              <a:off x="4680658" y="3118080"/>
              <a:ext cx="6685447" cy="1349323"/>
            </a:xfrm>
            <a:prstGeom prst="bentConnector3">
              <a:avLst>
                <a:gd name="adj1" fmla="val -8054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 141"/>
            <p:cNvCxnSpPr/>
            <p:nvPr/>
          </p:nvCxnSpPr>
          <p:spPr>
            <a:xfrm rot="5400000" flipH="1" flipV="1">
              <a:off x="4242009" y="3816046"/>
              <a:ext cx="1090010" cy="212711"/>
            </a:xfrm>
            <a:prstGeom prst="bentConnector3">
              <a:avLst>
                <a:gd name="adj1" fmla="val 98713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6443531" y="5248796"/>
            <a:ext cx="1005274" cy="633914"/>
            <a:chOff x="2022143" y="1124744"/>
            <a:chExt cx="1158478" cy="504848"/>
          </a:xfrm>
        </p:grpSpPr>
        <p:sp>
          <p:nvSpPr>
            <p:cNvPr id="144" name="직사각형 14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548024" y="542945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101894" y="438344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6327908" y="4978832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7126960" y="5569791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998440" y="5035985"/>
            <a:ext cx="41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pre</a:t>
            </a:r>
            <a:endParaRPr lang="ko-KR" altLang="en-US" sz="1200" dirty="0"/>
          </a:p>
        </p:txBody>
      </p:sp>
      <p:sp>
        <p:nvSpPr>
          <p:cNvPr id="159" name="오른쪽으로 구부러진 화살표 158"/>
          <p:cNvSpPr/>
          <p:nvPr/>
        </p:nvSpPr>
        <p:spPr>
          <a:xfrm>
            <a:off x="1940830" y="3377592"/>
            <a:ext cx="435850" cy="13594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056310" y="38554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400"/>
              <a:t>실행후</a:t>
            </a:r>
            <a:endParaRPr lang="ko-KR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FAA68CF-8819-46FD-B820-B9C10C276369}"/>
                  </a:ext>
                </a:extLst>
              </p14:cNvPr>
              <p14:cNvContentPartPr/>
              <p14:nvPr/>
            </p14:nvContentPartPr>
            <p14:xfrm>
              <a:off x="2838600" y="1943280"/>
              <a:ext cx="1924200" cy="28576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FAA68CF-8819-46FD-B820-B9C10C2763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9240" y="1933920"/>
                <a:ext cx="1942920" cy="2876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530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21"/>
    </mc:Choice>
    <mc:Fallback xmlns="">
      <p:transition spd="slow" advTm="55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457200" indent="-457200" algn="just"/>
            <a:r>
              <a:rPr lang="ko-KR" altLang="en-US"/>
              <a:t>원형 연결 리스트의 삭제 연산</a:t>
            </a:r>
          </a:p>
          <a:p>
            <a:pPr marL="838200" lvl="1" indent="-381000" algn="just"/>
            <a:r>
              <a:rPr lang="ko-KR" altLang="en-US" sz="1900"/>
              <a:t>원형 연결 리스트 </a:t>
            </a:r>
            <a:r>
              <a:rPr lang="en-US" altLang="ko-KR" sz="1900"/>
              <a:t>cList</a:t>
            </a:r>
            <a:r>
              <a:rPr lang="ko-KR" altLang="en-US" sz="1900"/>
              <a:t>에서 포인터 </a:t>
            </a:r>
            <a:r>
              <a:rPr lang="en-US" altLang="ko-KR" sz="1900"/>
              <a:t>pre</a:t>
            </a:r>
            <a:r>
              <a:rPr lang="ko-KR" altLang="en-US" sz="1900"/>
              <a:t>가 가리키는 노드의 다음 노드를 삭제하고 삭제한 노드는 자유공간 리스트에 반환하는 연산</a:t>
            </a:r>
          </a:p>
          <a:p>
            <a:pPr marL="1257300" lvl="2" indent="-342900" algn="just"/>
            <a:r>
              <a:rPr lang="ko-KR" altLang="en-US"/>
              <a:t>포인터 </a:t>
            </a:r>
            <a:r>
              <a:rPr lang="en-US" altLang="ko-KR"/>
              <a:t>old</a:t>
            </a:r>
            <a:r>
              <a:rPr lang="ko-KR" altLang="en-US"/>
              <a:t>는 삭제할 노드 지시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원형 연결 리스트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3012070" y="2625552"/>
            <a:ext cx="6480175" cy="24622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 err="1">
                <a:latin typeface="+mj-lt"/>
                <a:ea typeface="굴림" pitchFamily="50" charset="-127"/>
              </a:rPr>
              <a:t>deleteNode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, pre)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if (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= null) then error;   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 else {                      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 old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pre.link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                         // 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pre.link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old.link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         // ②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 if (old =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) then                      // ③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        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r>
              <a:rPr lang="en-US" altLang="ko-KR" sz="1400" dirty="0">
                <a:latin typeface="+mj-lt"/>
                <a:ea typeface="굴림" pitchFamily="50" charset="-127"/>
              </a:rPr>
              <a:t> 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old.link</a:t>
            </a:r>
            <a:r>
              <a:rPr lang="en-US" altLang="ko-KR" sz="1400" dirty="0">
                <a:latin typeface="+mj-lt"/>
                <a:ea typeface="굴림" pitchFamily="50" charset="-127"/>
              </a:rPr>
              <a:t>;                  // ③-ⓐ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                        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pre.link</a:t>
            </a:r>
            <a:r>
              <a:rPr lang="ko-KR" altLang="en-US" sz="1400" dirty="0">
                <a:latin typeface="+mj-lt"/>
                <a:ea typeface="굴림" pitchFamily="50" charset="-127"/>
              </a:rPr>
              <a:t> </a:t>
            </a:r>
            <a:r>
              <a:rPr lang="en-US" altLang="ko-KR" sz="1400" dirty="0">
                <a:ea typeface="굴림" pitchFamily="50" charset="-127"/>
              </a:rPr>
              <a:t>←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cList</a:t>
            </a:r>
            <a:endParaRPr lang="en-US" altLang="ko-KR" sz="1400" dirty="0">
              <a:latin typeface="+mj-lt"/>
              <a:ea typeface="굴림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       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returnNode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(old);      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           }                             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latin typeface="+mj-lt"/>
                <a:ea typeface="굴림" pitchFamily="50" charset="-127"/>
              </a:rPr>
              <a:t>end </a:t>
            </a:r>
            <a:r>
              <a:rPr lang="en-US" altLang="ko-KR" sz="1400" dirty="0" err="1">
                <a:latin typeface="+mj-lt"/>
                <a:ea typeface="굴림" pitchFamily="50" charset="-127"/>
              </a:rPr>
              <a:t>deleteNode</a:t>
            </a:r>
            <a:r>
              <a:rPr lang="en-US" altLang="ko-KR" sz="1400" dirty="0">
                <a:latin typeface="+mj-lt"/>
                <a:ea typeface="굴림" pitchFamily="50" charset="-127"/>
              </a:rPr>
              <a:t>()  </a:t>
            </a:r>
          </a:p>
        </p:txBody>
      </p:sp>
      <p:sp>
        <p:nvSpPr>
          <p:cNvPr id="2253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6E4D220B-64A3-4BC1-9D0C-7801207847FF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89311" y="5588199"/>
            <a:ext cx="43424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989437" y="5633138"/>
            <a:ext cx="936104" cy="504848"/>
            <a:chOff x="2022143" y="1124744"/>
            <a:chExt cx="1158478" cy="504848"/>
          </a:xfrm>
        </p:grpSpPr>
        <p:sp>
          <p:nvSpPr>
            <p:cNvPr id="9" name="직사각형 8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76031" y="5606129"/>
            <a:ext cx="936104" cy="504848"/>
            <a:chOff x="2022143" y="1124744"/>
            <a:chExt cx="1158478" cy="504848"/>
          </a:xfrm>
        </p:grpSpPr>
        <p:sp>
          <p:nvSpPr>
            <p:cNvPr id="12" name="직사각형 1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05053" y="5587407"/>
            <a:ext cx="936104" cy="504848"/>
            <a:chOff x="2022143" y="1124744"/>
            <a:chExt cx="1158478" cy="504848"/>
          </a:xfrm>
        </p:grpSpPr>
        <p:sp>
          <p:nvSpPr>
            <p:cNvPr id="15" name="직사각형 1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>
            <a:off x="5389033" y="5839435"/>
            <a:ext cx="970303" cy="82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08415" y="5869933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3415" y="572443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 err="1"/>
              <a:t>clist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24626" y="532958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98260" y="533694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819042" y="5624452"/>
            <a:ext cx="936104" cy="504848"/>
            <a:chOff x="2022143" y="1124744"/>
            <a:chExt cx="1158478" cy="504848"/>
          </a:xfrm>
        </p:grpSpPr>
        <p:sp>
          <p:nvSpPr>
            <p:cNvPr id="23" name="직사각형 22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03614" y="514914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368389" y="5355185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57048" y="5121937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39178" y="5366170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56175" y="513365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682189" y="5393197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49884" y="5179840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52584" y="5429057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521821" y="5901259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116642" y="5796901"/>
            <a:ext cx="413829" cy="5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8397" y="5641665"/>
            <a:ext cx="360040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100</a:t>
            </a:r>
            <a:endParaRPr lang="ko-KR" altLang="en-US" sz="8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388552" y="5877272"/>
            <a:ext cx="6304246" cy="507708"/>
            <a:chOff x="3218733" y="3118083"/>
            <a:chExt cx="8147364" cy="1366876"/>
          </a:xfrm>
        </p:grpSpPr>
        <p:cxnSp>
          <p:nvCxnSpPr>
            <p:cNvPr id="37" name="꺾인 연결선 36"/>
            <p:cNvCxnSpPr/>
            <p:nvPr/>
          </p:nvCxnSpPr>
          <p:spPr>
            <a:xfrm rot="10800000" flipV="1">
              <a:off x="3218733" y="3118083"/>
              <a:ext cx="8147364" cy="1366876"/>
            </a:xfrm>
            <a:prstGeom prst="bentConnector3">
              <a:avLst>
                <a:gd name="adj1" fmla="val -10720"/>
              </a:avLst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/>
            <p:nvPr/>
          </p:nvCxnSpPr>
          <p:spPr>
            <a:xfrm rot="5400000" flipH="1" flipV="1">
              <a:off x="2699279" y="3733748"/>
              <a:ext cx="1254588" cy="212714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6359335" y="5531187"/>
            <a:ext cx="1005274" cy="633914"/>
            <a:chOff x="2022143" y="1124744"/>
            <a:chExt cx="1158478" cy="504848"/>
          </a:xfrm>
        </p:grpSpPr>
        <p:sp>
          <p:nvSpPr>
            <p:cNvPr id="40" name="직사각형 39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92439" y="527914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901070" y="528838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463828" y="571184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017698" y="5001682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243712" y="5261223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042764" y="5852182"/>
            <a:ext cx="776278" cy="24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3A3ADF1-8796-40ED-A834-6E9B0A62C886}"/>
                  </a:ext>
                </a:extLst>
              </p14:cNvPr>
              <p14:cNvContentPartPr/>
              <p14:nvPr/>
            </p14:nvContentPartPr>
            <p14:xfrm>
              <a:off x="5664240" y="1244520"/>
              <a:ext cx="908280" cy="33404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3A3ADF1-8796-40ED-A834-6E9B0A62C8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4880" y="1235160"/>
                <a:ext cx="927000" cy="33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1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31"/>
    </mc:Choice>
    <mc:Fallback xmlns="">
      <p:transition spd="slow" advTm="933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2"/>
          <p:cNvSpPr>
            <a:spLocks noGrp="1"/>
          </p:cNvSpPr>
          <p:nvPr>
            <p:ph sz="quarter" idx="1"/>
          </p:nvPr>
        </p:nvSpPr>
        <p:spPr>
          <a:xfrm>
            <a:off x="1981200" y="1700213"/>
            <a:ext cx="8229600" cy="44561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② </a:t>
            </a:r>
            <a:r>
              <a:rPr lang="ko-KR" altLang="en-US" sz="1800" dirty="0"/>
              <a:t>리스트 </a:t>
            </a:r>
            <a:r>
              <a:rPr lang="en-US" altLang="ko-KR" sz="1800" dirty="0"/>
              <a:t>list</a:t>
            </a:r>
            <a:r>
              <a:rPr lang="ko-KR" altLang="en-US" sz="1800" dirty="0"/>
              <a:t>가 공백이 아닌 일반적인 리스트의 마지막 </a:t>
            </a:r>
            <a:r>
              <a:rPr lang="ko-KR" altLang="en-US" sz="1800" dirty="0" err="1"/>
              <a:t>노드에</a:t>
            </a:r>
            <a:r>
              <a:rPr lang="ko-KR" altLang="en-US" sz="1800" dirty="0"/>
              <a:t> 삽입 연산이 수행 된다</a:t>
            </a:r>
            <a:r>
              <a:rPr lang="en-US" altLang="ko-KR" sz="18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r>
              <a:rPr lang="ko-KR" altLang="en-US" sz="1800" dirty="0"/>
              <a:t>②</a:t>
            </a:r>
            <a:r>
              <a:rPr lang="en-US" altLang="ko-KR" sz="1800" dirty="0"/>
              <a:t>-ⓐ</a:t>
            </a:r>
            <a:r>
              <a:rPr lang="ko-KR" altLang="en-US" sz="1800" dirty="0"/>
              <a:t>에서는 마지막 </a:t>
            </a:r>
            <a:r>
              <a:rPr lang="ko-KR" altLang="en-US" sz="1800" dirty="0" err="1"/>
              <a:t>노드로</a:t>
            </a:r>
            <a:r>
              <a:rPr lang="ko-KR" altLang="en-US" sz="1800" dirty="0"/>
              <a:t> 삽입하기 위하여 현재 리스트 </a:t>
            </a:r>
            <a:r>
              <a:rPr lang="en-US" altLang="ko-KR" sz="1800" dirty="0"/>
              <a:t>list</a:t>
            </a:r>
            <a:r>
              <a:rPr lang="ko-KR" altLang="en-US" sz="1800" dirty="0"/>
              <a:t>의 마지막 </a:t>
            </a:r>
            <a:r>
              <a:rPr lang="ko-KR" altLang="en-US" sz="1800" dirty="0" err="1"/>
              <a:t>노드를</a:t>
            </a:r>
            <a:r>
              <a:rPr lang="ko-KR" altLang="en-US" sz="1800" dirty="0"/>
              <a:t> 찾아야만 한다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노드의</a:t>
            </a:r>
            <a:r>
              <a:rPr lang="ko-KR" altLang="en-US" sz="1800" dirty="0"/>
              <a:t> 링크 필드를 따라서 </a:t>
            </a:r>
            <a:r>
              <a:rPr lang="ko-KR" altLang="en-US" sz="1800" dirty="0" err="1"/>
              <a:t>노드들을</a:t>
            </a:r>
            <a:r>
              <a:rPr lang="ko-KR" altLang="en-US" sz="1800" dirty="0"/>
              <a:t> 순회할 임시 포인터 변수 </a:t>
            </a:r>
            <a:r>
              <a:rPr lang="en-US" altLang="ko-KR" sz="1800" dirty="0"/>
              <a:t>temp</a:t>
            </a:r>
            <a:r>
              <a:rPr lang="ko-KR" altLang="en-US" sz="1800" dirty="0"/>
              <a:t>에 리스트의 첫 번째 </a:t>
            </a:r>
            <a:r>
              <a:rPr lang="ko-KR" altLang="en-US" sz="1800" dirty="0" err="1"/>
              <a:t>노드의</a:t>
            </a:r>
            <a:r>
              <a:rPr lang="ko-KR" altLang="en-US" sz="1800" dirty="0"/>
              <a:t> 주소를 저장 한다</a:t>
            </a:r>
            <a:r>
              <a:rPr lang="en-US" altLang="ko-KR" sz="18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</p:txBody>
      </p:sp>
      <p:sp>
        <p:nvSpPr>
          <p:cNvPr id="31749" name="직사각형 13"/>
          <p:cNvSpPr>
            <a:spLocks noChangeArrowheads="1"/>
          </p:cNvSpPr>
          <p:nvPr/>
        </p:nvSpPr>
        <p:spPr bwMode="auto">
          <a:xfrm>
            <a:off x="1774826" y="1196975"/>
            <a:ext cx="6143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ko-KR" dirty="0"/>
              <a:t>&lt; </a:t>
            </a:r>
            <a:r>
              <a:rPr lang="ko-KR" altLang="en-US" dirty="0"/>
              <a:t>리스트 </a:t>
            </a:r>
            <a:r>
              <a:rPr lang="en-US" altLang="ko-KR" dirty="0"/>
              <a:t>List </a:t>
            </a:r>
            <a:r>
              <a:rPr lang="ko-KR" altLang="en-US" dirty="0"/>
              <a:t>가 공백 리스트가 아닌 경우 </a:t>
            </a:r>
            <a:r>
              <a:rPr lang="en-US" altLang="ko-KR" dirty="0"/>
              <a:t>&gt;</a:t>
            </a:r>
          </a:p>
        </p:txBody>
      </p:sp>
      <p:sp>
        <p:nvSpPr>
          <p:cNvPr id="31750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B2B4CED9-AEDC-4E4A-A04C-EF1BDDB4EBD9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1751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1752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45600" y="2071182"/>
            <a:ext cx="5809664" cy="1111759"/>
            <a:chOff x="723264" y="871058"/>
            <a:chExt cx="5441197" cy="1020407"/>
          </a:xfrm>
        </p:grpSpPr>
        <p:grpSp>
          <p:nvGrpSpPr>
            <p:cNvPr id="10" name="그룹 9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13" name="직선 화살표 연결선 12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1301150" y="1620575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3264" y="1484725"/>
              <a:ext cx="372632" cy="25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09135" y="1101618"/>
              <a:ext cx="459709" cy="25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82769" y="1108982"/>
              <a:ext cx="402659" cy="25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8925" y="1482075"/>
              <a:ext cx="413167" cy="25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null</a:t>
              </a:r>
              <a:endParaRPr lang="ko-KR" altLang="en-US" sz="12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50198" y="878003"/>
              <a:ext cx="572296" cy="25423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520987" y="871058"/>
              <a:ext cx="572296" cy="25423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18409" y="906144"/>
              <a:ext cx="572296" cy="25423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888804" y="906144"/>
              <a:ext cx="572296" cy="25423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4959066" y="5650752"/>
            <a:ext cx="16174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 temp ← list; 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3188721" y="4251317"/>
            <a:ext cx="5446807" cy="1020407"/>
            <a:chOff x="723264" y="871058"/>
            <a:chExt cx="5446807" cy="1020407"/>
          </a:xfrm>
        </p:grpSpPr>
        <p:grpSp>
          <p:nvGrpSpPr>
            <p:cNvPr id="77" name="그룹 76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80" name="직선 화살표 연결선 79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V="1">
              <a:off x="1301150" y="1620575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264" y="1484725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09135" y="110161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82769" y="110898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28925" y="1482075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null</a:t>
              </a:r>
              <a:endParaRPr lang="ko-KR" altLang="en-US" sz="1200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350198" y="878003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520987" y="87105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18409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888804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구부러진 연결선 108"/>
          <p:cNvCxnSpPr/>
          <p:nvPr/>
        </p:nvCxnSpPr>
        <p:spPr>
          <a:xfrm rot="16200000" flipH="1">
            <a:off x="3568218" y="5141326"/>
            <a:ext cx="780204" cy="499219"/>
          </a:xfrm>
          <a:prstGeom prst="curvedConnector3">
            <a:avLst>
              <a:gd name="adj1" fmla="val 102538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4387761" y="5243758"/>
            <a:ext cx="0" cy="6757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550628" y="4708275"/>
            <a:ext cx="406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3708711" y="5667509"/>
            <a:ext cx="885920" cy="504056"/>
            <a:chOff x="2184711" y="5667509"/>
            <a:chExt cx="885920" cy="504056"/>
          </a:xfrm>
        </p:grpSpPr>
        <p:sp>
          <p:nvSpPr>
            <p:cNvPr id="107" name="직사각형 106"/>
            <p:cNvSpPr/>
            <p:nvPr/>
          </p:nvSpPr>
          <p:spPr>
            <a:xfrm>
              <a:off x="2683930" y="5667509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84711" y="5781037"/>
              <a:ext cx="567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temp</a:t>
              </a:r>
              <a:endParaRPr lang="ko-KR" altLang="en-US" sz="12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663997" y="5837672"/>
              <a:ext cx="406634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b="1" dirty="0"/>
                <a:t>100</a:t>
              </a:r>
              <a:endParaRPr lang="ko-KR" altLang="en-US" sz="1000" b="1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B054E32-A30E-43F6-9A7C-CB922794354E}"/>
                  </a:ext>
                </a:extLst>
              </p14:cNvPr>
              <p14:cNvContentPartPr/>
              <p14:nvPr/>
            </p14:nvContentPartPr>
            <p14:xfrm>
              <a:off x="1606680" y="1498680"/>
              <a:ext cx="8636400" cy="4712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B054E32-A30E-43F6-9A7C-CB9227943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7320" y="1489320"/>
                <a:ext cx="8655120" cy="4730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52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080"/>
    </mc:Choice>
    <mc:Fallback xmlns="">
      <p:transition spd="slow" advTm="2400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2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363272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r>
              <a:rPr lang="ko-KR" altLang="en-US" sz="1800" dirty="0"/>
              <a:t>②</a:t>
            </a:r>
            <a:r>
              <a:rPr lang="en-US" altLang="ko-KR" sz="1800" dirty="0"/>
              <a:t>-ⓒ</a:t>
            </a:r>
            <a:r>
              <a:rPr lang="ko-KR" altLang="en-US" sz="1800" dirty="0"/>
              <a:t>에서는 순회 포인터 변수 </a:t>
            </a:r>
            <a:r>
              <a:rPr lang="en-US" altLang="ko-KR" sz="1800" dirty="0"/>
              <a:t>temp</a:t>
            </a:r>
            <a:r>
              <a:rPr lang="ko-KR" altLang="en-US" sz="1800" dirty="0"/>
              <a:t>가 가리키는 </a:t>
            </a:r>
            <a:r>
              <a:rPr lang="ko-KR" altLang="en-US" sz="1800" dirty="0" err="1"/>
              <a:t>노드</a:t>
            </a:r>
            <a:r>
              <a:rPr lang="en-US" altLang="ko-KR" sz="1800" dirty="0"/>
              <a:t>,  </a:t>
            </a:r>
            <a:r>
              <a:rPr lang="ko-KR" altLang="en-US" sz="1800" dirty="0"/>
              <a:t>즉 </a:t>
            </a:r>
            <a:r>
              <a:rPr lang="en-US" altLang="ko-KR" sz="1800" dirty="0"/>
              <a:t>list</a:t>
            </a:r>
            <a:r>
              <a:rPr lang="ko-KR" altLang="en-US" sz="1800" dirty="0"/>
              <a:t>의 마지막 </a:t>
            </a:r>
            <a:r>
              <a:rPr lang="ko-KR" altLang="en-US" sz="1800" dirty="0" err="1"/>
              <a:t>노드의</a:t>
            </a:r>
            <a:r>
              <a:rPr lang="ko-KR" altLang="en-US" sz="1800" dirty="0"/>
              <a:t> 링크 필드에 삽입 하고자 하는 새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newnode</a:t>
            </a:r>
            <a:r>
              <a:rPr lang="ko-KR" altLang="en-US" sz="1800" dirty="0"/>
              <a:t>의 주소를 저장하여 연결 하여야 한다</a:t>
            </a:r>
            <a:r>
              <a:rPr lang="en-US" altLang="ko-KR" sz="1800" dirty="0"/>
              <a:t>.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38022" y="45432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3277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71A9137E-5A0A-4630-8257-2E5B36BD7C9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277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2191614" y="1426697"/>
            <a:ext cx="5446807" cy="1020407"/>
            <a:chOff x="723264" y="871058"/>
            <a:chExt cx="5446807" cy="1020407"/>
          </a:xfrm>
        </p:grpSpPr>
        <p:grpSp>
          <p:nvGrpSpPr>
            <p:cNvPr id="73" name="그룹 72"/>
            <p:cNvGrpSpPr/>
            <p:nvPr/>
          </p:nvGrpSpPr>
          <p:grpSpPr>
            <a:xfrm>
              <a:off x="5228357" y="1359443"/>
              <a:ext cx="936104" cy="504848"/>
              <a:chOff x="2022143" y="1124744"/>
              <a:chExt cx="1158478" cy="50484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2860540" y="1360235"/>
              <a:ext cx="936104" cy="504848"/>
              <a:chOff x="2022143" y="1124744"/>
              <a:chExt cx="1158478" cy="504848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1689562" y="1359443"/>
              <a:ext cx="936104" cy="504848"/>
              <a:chOff x="2022143" y="1124744"/>
              <a:chExt cx="1158478" cy="50484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cxnSp>
          <p:nvCxnSpPr>
            <p:cNvPr id="76" name="직선 화살표 연결선 75"/>
            <p:cNvCxnSpPr/>
            <p:nvPr/>
          </p:nvCxnSpPr>
          <p:spPr>
            <a:xfrm>
              <a:off x="3590345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2392923" y="1641969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1121130" y="1360235"/>
              <a:ext cx="36004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V="1">
              <a:off x="1301150" y="1620575"/>
              <a:ext cx="413829" cy="53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264" y="1484725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list</a:t>
              </a:r>
              <a:endParaRPr lang="ko-KR" altLang="en-US" sz="1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09135" y="110161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82769" y="110898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link</a:t>
              </a:r>
              <a:endParaRPr lang="ko-KR" alt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28925" y="1482075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null</a:t>
              </a:r>
              <a:endParaRPr lang="ko-KR" altLang="en-US" sz="1200" dirty="0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057962" y="1386617"/>
              <a:ext cx="936104" cy="504848"/>
              <a:chOff x="2022143" y="1124744"/>
              <a:chExt cx="1158478" cy="50484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20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350198" y="878003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100</a:t>
              </a:r>
              <a:endParaRPr lang="ko-KR" altLang="en-US" sz="1200" b="1" dirty="0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>
              <a:off x="1552898" y="1127220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520987" y="871058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110</a:t>
              </a:r>
              <a:endParaRPr lang="ko-KR" altLang="en-US" sz="1200" b="1" dirty="0"/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2723687" y="1120275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718409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120</a:t>
              </a:r>
              <a:endParaRPr lang="ko-KR" altLang="en-US" sz="1200" b="1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3921109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888804" y="906144"/>
              <a:ext cx="572296" cy="2769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200" b="1" dirty="0"/>
                <a:t>130</a:t>
              </a:r>
              <a:endParaRPr lang="ko-KR" altLang="en-US" sz="1200" b="1" dirty="0"/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5091504" y="1155361"/>
              <a:ext cx="144016" cy="2408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4760740" y="1627564"/>
              <a:ext cx="467617" cy="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2553521" y="1883655"/>
            <a:ext cx="406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2610406" y="2419137"/>
            <a:ext cx="1040712" cy="927808"/>
            <a:chOff x="1041522" y="1469113"/>
            <a:chExt cx="1040712" cy="927808"/>
          </a:xfrm>
        </p:grpSpPr>
        <p:cxnSp>
          <p:nvCxnSpPr>
            <p:cNvPr id="104" name="직선 화살표 연결선 103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100</a:t>
                </a:r>
                <a:endParaRPr lang="ko-KR" altLang="en-US" sz="1000" b="1" dirty="0"/>
              </a:p>
            </p:txBody>
          </p:sp>
        </p:grpSp>
      </p:grpSp>
      <p:sp>
        <p:nvSpPr>
          <p:cNvPr id="110" name="TextBox 10"/>
          <p:cNvSpPr txBox="1">
            <a:spLocks noChangeArrowheads="1"/>
          </p:cNvSpPr>
          <p:nvPr/>
        </p:nvSpPr>
        <p:spPr bwMode="auto">
          <a:xfrm>
            <a:off x="7464153" y="2697547"/>
            <a:ext cx="3002141" cy="92333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while (</a:t>
            </a:r>
            <a:r>
              <a:rPr lang="en-US" altLang="ko-KR" sz="1800" dirty="0" err="1"/>
              <a:t>temp.link</a:t>
            </a:r>
            <a:r>
              <a:rPr lang="en-US" altLang="ko-KR" sz="1800" dirty="0"/>
              <a:t> ≠ null) 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         temp ← </a:t>
            </a:r>
            <a:r>
              <a:rPr lang="en-US" altLang="ko-KR" sz="1800" dirty="0" err="1"/>
              <a:t>temp.link</a:t>
            </a:r>
            <a:r>
              <a:rPr lang="en-US" altLang="ko-KR" sz="1800" dirty="0"/>
              <a:t>;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3778041" y="2420721"/>
            <a:ext cx="1040712" cy="927808"/>
            <a:chOff x="1041522" y="1469113"/>
            <a:chExt cx="1040712" cy="927808"/>
          </a:xfrm>
        </p:grpSpPr>
        <p:cxnSp>
          <p:nvCxnSpPr>
            <p:cNvPr id="113" name="직선 화살표 연결선 112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115" name="그룹 114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110</a:t>
                </a:r>
                <a:endParaRPr lang="ko-KR" altLang="en-US" sz="1000" b="1" dirty="0"/>
              </a:p>
            </p:txBody>
          </p:sp>
        </p:grpSp>
      </p:grpSp>
      <p:grpSp>
        <p:nvGrpSpPr>
          <p:cNvPr id="119" name="그룹 118"/>
          <p:cNvGrpSpPr/>
          <p:nvPr/>
        </p:nvGrpSpPr>
        <p:grpSpPr>
          <a:xfrm>
            <a:off x="4991442" y="2434617"/>
            <a:ext cx="1040712" cy="927808"/>
            <a:chOff x="1041522" y="1469113"/>
            <a:chExt cx="1040712" cy="927808"/>
          </a:xfrm>
        </p:grpSpPr>
        <p:cxnSp>
          <p:nvCxnSpPr>
            <p:cNvPr id="120" name="직선 화살표 연결선 119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122" name="그룹 121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124" name="직사각형 123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120</a:t>
                </a:r>
                <a:endParaRPr lang="ko-KR" altLang="en-US" sz="1000" b="1" dirty="0"/>
              </a:p>
            </p:txBody>
          </p:sp>
        </p:grpSp>
      </p:grpSp>
      <p:grpSp>
        <p:nvGrpSpPr>
          <p:cNvPr id="126" name="그룹 125"/>
          <p:cNvGrpSpPr/>
          <p:nvPr/>
        </p:nvGrpSpPr>
        <p:grpSpPr>
          <a:xfrm>
            <a:off x="6229672" y="2434617"/>
            <a:ext cx="1040712" cy="927808"/>
            <a:chOff x="1041522" y="1469113"/>
            <a:chExt cx="1040712" cy="927808"/>
          </a:xfrm>
        </p:grpSpPr>
        <p:cxnSp>
          <p:nvCxnSpPr>
            <p:cNvPr id="127" name="직선 화살표 연결선 126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그룹 127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131" name="직사각형 130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130</a:t>
                </a:r>
                <a:endParaRPr lang="ko-KR" altLang="en-US" sz="1000" b="1" dirty="0"/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1907974" y="1146523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②-ⓑ</a:t>
            </a:r>
            <a:endParaRPr lang="ko-KR" altLang="en-US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6890474" y="4862433"/>
            <a:ext cx="936104" cy="504848"/>
            <a:chOff x="2022143" y="1124744"/>
            <a:chExt cx="1158478" cy="504848"/>
          </a:xfrm>
        </p:grpSpPr>
        <p:sp>
          <p:nvSpPr>
            <p:cNvPr id="134" name="직사각형 133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522657" y="4863225"/>
            <a:ext cx="936104" cy="504848"/>
            <a:chOff x="2022143" y="1124744"/>
            <a:chExt cx="1158478" cy="504848"/>
          </a:xfrm>
        </p:grpSpPr>
        <p:sp>
          <p:nvSpPr>
            <p:cNvPr id="137" name="직사각형 136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3351679" y="4862433"/>
            <a:ext cx="936104" cy="504848"/>
            <a:chOff x="2022143" y="1124744"/>
            <a:chExt cx="1158478" cy="504848"/>
          </a:xfrm>
        </p:grpSpPr>
        <p:sp>
          <p:nvSpPr>
            <p:cNvPr id="140" name="직사각형 139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42" name="직선 화살표 연결선 141"/>
          <p:cNvCxnSpPr/>
          <p:nvPr/>
        </p:nvCxnSpPr>
        <p:spPr>
          <a:xfrm>
            <a:off x="5252463" y="5130554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4055041" y="5144959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2783247" y="4863225"/>
            <a:ext cx="36004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2963268" y="5123566"/>
            <a:ext cx="413829" cy="5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385381" y="498771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list</a:t>
            </a:r>
            <a:endParaRPr lang="ko-KR" altLang="en-US" sz="1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371252" y="460460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844886" y="461197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391042" y="498506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null</a:t>
            </a:r>
            <a:endParaRPr lang="ko-KR" altLang="en-US" sz="1200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5720079" y="4889607"/>
            <a:ext cx="936104" cy="504848"/>
            <a:chOff x="2022143" y="1124744"/>
            <a:chExt cx="1158478" cy="504848"/>
          </a:xfrm>
        </p:grpSpPr>
        <p:sp>
          <p:nvSpPr>
            <p:cNvPr id="151" name="직사각형 150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3012315" y="4380994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3215015" y="4630211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183104" y="4374049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4385804" y="4623266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380526" y="4409135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5583226" y="4658352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550921" y="4409135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6753621" y="4658352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6422858" y="5130554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47289" y="4831007"/>
            <a:ext cx="406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163" name="그룹 162"/>
          <p:cNvGrpSpPr/>
          <p:nvPr/>
        </p:nvGrpSpPr>
        <p:grpSpPr>
          <a:xfrm>
            <a:off x="6423440" y="5381969"/>
            <a:ext cx="1040712" cy="927808"/>
            <a:chOff x="1041522" y="1469113"/>
            <a:chExt cx="1040712" cy="927808"/>
          </a:xfrm>
        </p:grpSpPr>
        <p:cxnSp>
          <p:nvCxnSpPr>
            <p:cNvPr id="164" name="직선 화살표 연결선 163"/>
            <p:cNvCxnSpPr/>
            <p:nvPr/>
          </p:nvCxnSpPr>
          <p:spPr>
            <a:xfrm flipV="1">
              <a:off x="1821770" y="1469113"/>
              <a:ext cx="0" cy="675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그룹 164"/>
            <p:cNvGrpSpPr/>
            <p:nvPr/>
          </p:nvGrpSpPr>
          <p:grpSpPr>
            <a:xfrm>
              <a:off x="1041522" y="1892865"/>
              <a:ext cx="1040712" cy="504056"/>
              <a:chOff x="1041522" y="1892865"/>
              <a:chExt cx="1040712" cy="504056"/>
            </a:xfrm>
          </p:grpSpPr>
          <p:grpSp>
            <p:nvGrpSpPr>
              <p:cNvPr id="166" name="그룹 165"/>
              <p:cNvGrpSpPr/>
              <p:nvPr/>
            </p:nvGrpSpPr>
            <p:grpSpPr>
              <a:xfrm>
                <a:off x="1041522" y="1892865"/>
                <a:ext cx="1040712" cy="504056"/>
                <a:chOff x="1262095" y="4125113"/>
                <a:chExt cx="1040712" cy="504056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1809599" y="4125113"/>
                  <a:ext cx="493208" cy="50405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endParaRPr lang="ko-KR" altLang="en-US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1262095" y="4238640"/>
                  <a:ext cx="5670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sz="1200" b="1" dirty="0"/>
                    <a:t>temp</a:t>
                  </a:r>
                  <a:endParaRPr lang="ko-KR" altLang="en-US" sz="1200" b="1" dirty="0"/>
                </a:p>
              </p:txBody>
            </p:sp>
          </p:grpSp>
          <p:sp>
            <p:nvSpPr>
              <p:cNvPr id="167" name="TextBox 166"/>
              <p:cNvSpPr txBox="1"/>
              <p:nvPr/>
            </p:nvSpPr>
            <p:spPr>
              <a:xfrm>
                <a:off x="1622006" y="2021780"/>
                <a:ext cx="406634" cy="24622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000" b="1" dirty="0"/>
                  <a:t>130</a:t>
                </a:r>
                <a:endParaRPr lang="ko-KR" altLang="en-US" sz="1000" b="1" dirty="0"/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9077697" y="5965498"/>
            <a:ext cx="209963" cy="3077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9657576" y="5999549"/>
            <a:ext cx="515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null</a:t>
            </a:r>
            <a:endParaRPr lang="ko-KR" altLang="en-US" sz="12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7692058" y="5413651"/>
            <a:ext cx="2510043" cy="994546"/>
            <a:chOff x="6168057" y="5413651"/>
            <a:chExt cx="2510043" cy="99454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7363314" y="5891159"/>
              <a:ext cx="1314786" cy="494555"/>
              <a:chOff x="2022143" y="1124744"/>
              <a:chExt cx="1158478" cy="504848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2022143" y="1124744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400" b="1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2604558" y="1125536"/>
                <a:ext cx="576063" cy="50405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:endParaRPr lang="ko-KR" altLang="en-US" sz="1400" b="1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168057" y="5636643"/>
              <a:ext cx="1195257" cy="771554"/>
              <a:chOff x="639310" y="1639833"/>
              <a:chExt cx="1436903" cy="1195833"/>
            </a:xfrm>
          </p:grpSpPr>
          <p:cxnSp>
            <p:nvCxnSpPr>
              <p:cNvPr id="174" name="직선 화살표 연결선 173"/>
              <p:cNvCxnSpPr/>
              <p:nvPr/>
            </p:nvCxnSpPr>
            <p:spPr>
              <a:xfrm flipV="1">
                <a:off x="1267341" y="2402020"/>
                <a:ext cx="808872" cy="936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그룹 174"/>
              <p:cNvGrpSpPr/>
              <p:nvPr/>
            </p:nvGrpSpPr>
            <p:grpSpPr>
              <a:xfrm>
                <a:off x="639310" y="1639833"/>
                <a:ext cx="959902" cy="1195833"/>
                <a:chOff x="2626076" y="614562"/>
                <a:chExt cx="959902" cy="1195833"/>
              </a:xfrm>
            </p:grpSpPr>
            <p:grpSp>
              <p:nvGrpSpPr>
                <p:cNvPr id="176" name="그룹 175"/>
                <p:cNvGrpSpPr/>
                <p:nvPr/>
              </p:nvGrpSpPr>
              <p:grpSpPr>
                <a:xfrm>
                  <a:off x="2626076" y="614562"/>
                  <a:ext cx="959902" cy="1195833"/>
                  <a:chOff x="2912433" y="1178412"/>
                  <a:chExt cx="959902" cy="1195833"/>
                </a:xfrm>
              </p:grpSpPr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2912433" y="1178412"/>
                    <a:ext cx="959902" cy="4054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1100" dirty="0" err="1"/>
                      <a:t>newnode</a:t>
                    </a:r>
                    <a:endParaRPr lang="ko-KR" altLang="en-US" sz="1100" dirty="0"/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3040516" y="1608936"/>
                    <a:ext cx="703736" cy="765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None/>
                    </a:pPr>
                    <a:endParaRPr lang="ko-KR" altLang="en-US" sz="1600"/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2819879" y="1191708"/>
                  <a:ext cx="572296" cy="405470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1100" b="1" dirty="0"/>
                    <a:t>150</a:t>
                  </a:r>
                  <a:endParaRPr lang="ko-KR" altLang="en-US" sz="1100" b="1" dirty="0"/>
                </a:p>
              </p:txBody>
            </p:sp>
          </p:grpSp>
        </p:grpSp>
        <p:grpSp>
          <p:nvGrpSpPr>
            <p:cNvPr id="182" name="그룹 181"/>
            <p:cNvGrpSpPr/>
            <p:nvPr/>
          </p:nvGrpSpPr>
          <p:grpSpPr>
            <a:xfrm>
              <a:off x="6931134" y="5413651"/>
              <a:ext cx="569335" cy="478284"/>
              <a:chOff x="1686143" y="1438548"/>
              <a:chExt cx="572296" cy="862573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1686143" y="1438548"/>
                <a:ext cx="572296" cy="47180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1100" b="1" dirty="0"/>
                  <a:t>150</a:t>
                </a:r>
                <a:endParaRPr lang="ko-KR" altLang="en-US" sz="1100" b="1" dirty="0"/>
              </a:p>
            </p:txBody>
          </p:sp>
          <p:cxnSp>
            <p:nvCxnSpPr>
              <p:cNvPr id="184" name="직선 화살표 연결선 183"/>
              <p:cNvCxnSpPr/>
              <p:nvPr/>
            </p:nvCxnSpPr>
            <p:spPr>
              <a:xfrm>
                <a:off x="1888843" y="1827094"/>
                <a:ext cx="231728" cy="47402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직사각형 184"/>
          <p:cNvSpPr/>
          <p:nvPr/>
        </p:nvSpPr>
        <p:spPr>
          <a:xfrm>
            <a:off x="2963268" y="5875984"/>
            <a:ext cx="3134449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dirty="0" err="1"/>
              <a:t>temp.link</a:t>
            </a:r>
            <a:r>
              <a:rPr lang="en-US" altLang="ko-KR" sz="1600" dirty="0"/>
              <a:t> ← </a:t>
            </a:r>
            <a:r>
              <a:rPr lang="en-US" altLang="ko-KR" sz="1600" dirty="0" err="1"/>
              <a:t>newnode</a:t>
            </a:r>
            <a:r>
              <a:rPr lang="en-US" altLang="ko-KR" sz="1600" dirty="0"/>
              <a:t>; ....②-ⓒ</a:t>
            </a:r>
            <a:endParaRPr lang="ko-KR" altLang="en-US" sz="1600" dirty="0"/>
          </a:p>
        </p:txBody>
      </p:sp>
      <p:cxnSp>
        <p:nvCxnSpPr>
          <p:cNvPr id="186" name="구부러진 연결선 185"/>
          <p:cNvCxnSpPr/>
          <p:nvPr/>
        </p:nvCxnSpPr>
        <p:spPr>
          <a:xfrm rot="10800000">
            <a:off x="7593837" y="5367283"/>
            <a:ext cx="204765" cy="794027"/>
          </a:xfrm>
          <a:prstGeom prst="curvedConnector2">
            <a:avLst/>
          </a:prstGeom>
          <a:ln w="19050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7692058" y="5145751"/>
            <a:ext cx="1195257" cy="8632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371D079-C40C-48DA-A5E6-67F4A66C1197}"/>
                  </a:ext>
                </a:extLst>
              </p14:cNvPr>
              <p14:cNvContentPartPr/>
              <p14:nvPr/>
            </p14:nvContentPartPr>
            <p14:xfrm>
              <a:off x="2260440" y="2216160"/>
              <a:ext cx="7861680" cy="2248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371D079-C40C-48DA-A5E6-67F4A66C11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1080" y="2206800"/>
                <a:ext cx="7880400" cy="226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95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906"/>
    </mc:Choice>
    <mc:Fallback xmlns="">
      <p:transition spd="slow" advTm="3089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2"/>
          <p:cNvSpPr>
            <a:spLocks noGrp="1"/>
          </p:cNvSpPr>
          <p:nvPr>
            <p:ph sz="quarter" idx="1"/>
          </p:nvPr>
        </p:nvSpPr>
        <p:spPr>
          <a:xfrm>
            <a:off x="2009061" y="1224186"/>
            <a:ext cx="8363272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47850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3277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xfrm>
            <a:off x="2125093" y="6309321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71A9137E-5A0A-4630-8257-2E5B36BD7C9A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32774" name="바닥글 개체 틀 5"/>
          <p:cNvSpPr>
            <a:spLocks noGrp="1"/>
          </p:cNvSpPr>
          <p:nvPr>
            <p:ph type="ftr" sz="quarter" idx="10"/>
          </p:nvPr>
        </p:nvSpPr>
        <p:spPr bwMode="auto">
          <a:xfrm>
            <a:off x="4085032" y="6309321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2249940" y="1412776"/>
            <a:ext cx="351768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dirty="0"/>
              <a:t>마지막</a:t>
            </a:r>
            <a:r>
              <a:rPr lang="en-US" altLang="ko-KR" dirty="0"/>
              <a:t> </a:t>
            </a:r>
            <a:r>
              <a:rPr lang="ko-KR" altLang="en-US" dirty="0" err="1"/>
              <a:t>노드에</a:t>
            </a:r>
            <a:r>
              <a:rPr lang="ko-KR" altLang="en-US" dirty="0"/>
              <a:t> 연결된 결과</a:t>
            </a:r>
          </a:p>
        </p:txBody>
      </p:sp>
      <p:grpSp>
        <p:nvGrpSpPr>
          <p:cNvPr id="188" name="그룹 187"/>
          <p:cNvGrpSpPr/>
          <p:nvPr/>
        </p:nvGrpSpPr>
        <p:grpSpPr>
          <a:xfrm>
            <a:off x="6705280" y="3545860"/>
            <a:ext cx="936104" cy="504848"/>
            <a:chOff x="2022143" y="1124744"/>
            <a:chExt cx="1158478" cy="504848"/>
          </a:xfrm>
        </p:grpSpPr>
        <p:sp>
          <p:nvSpPr>
            <p:cNvPr id="189" name="직사각형 188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4337463" y="3546652"/>
            <a:ext cx="936104" cy="504848"/>
            <a:chOff x="2022143" y="1124744"/>
            <a:chExt cx="1158478" cy="504848"/>
          </a:xfrm>
        </p:grpSpPr>
        <p:sp>
          <p:nvSpPr>
            <p:cNvPr id="192" name="직사각형 191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3166485" y="3545860"/>
            <a:ext cx="936104" cy="504848"/>
            <a:chOff x="2022143" y="1124744"/>
            <a:chExt cx="1158478" cy="504848"/>
          </a:xfrm>
        </p:grpSpPr>
        <p:sp>
          <p:nvSpPr>
            <p:cNvPr id="195" name="직사각형 19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cxnSp>
        <p:nvCxnSpPr>
          <p:cNvPr id="197" name="직선 화살표 연결선 196"/>
          <p:cNvCxnSpPr/>
          <p:nvPr/>
        </p:nvCxnSpPr>
        <p:spPr>
          <a:xfrm>
            <a:off x="5067269" y="3813981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3869847" y="3828386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2598053" y="3546652"/>
            <a:ext cx="36004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/>
          </a:p>
        </p:txBody>
      </p:sp>
      <p:cxnSp>
        <p:nvCxnSpPr>
          <p:cNvPr id="200" name="직선 화살표 연결선 199"/>
          <p:cNvCxnSpPr/>
          <p:nvPr/>
        </p:nvCxnSpPr>
        <p:spPr>
          <a:xfrm flipV="1">
            <a:off x="2778074" y="3806993"/>
            <a:ext cx="413829" cy="53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200187" y="367114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list</a:t>
            </a:r>
            <a:endParaRPr lang="ko-KR" altLang="en-US" sz="12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186058" y="328803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659692" y="32954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link</a:t>
            </a:r>
            <a:endParaRPr lang="ko-KR" altLang="en-US" sz="1200"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5534885" y="3573034"/>
            <a:ext cx="936104" cy="504848"/>
            <a:chOff x="2022143" y="1124744"/>
            <a:chExt cx="1158478" cy="504848"/>
          </a:xfrm>
        </p:grpSpPr>
        <p:sp>
          <p:nvSpPr>
            <p:cNvPr id="205" name="직사각형 204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20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2827121" y="3064421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cxnSp>
        <p:nvCxnSpPr>
          <p:cNvPr id="208" name="직선 화살표 연결선 207"/>
          <p:cNvCxnSpPr/>
          <p:nvPr/>
        </p:nvCxnSpPr>
        <p:spPr>
          <a:xfrm>
            <a:off x="3029821" y="3313638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997910" y="3057476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110</a:t>
            </a:r>
            <a:endParaRPr lang="ko-KR" altLang="en-US" sz="1200" b="1" dirty="0"/>
          </a:p>
        </p:txBody>
      </p:sp>
      <p:cxnSp>
        <p:nvCxnSpPr>
          <p:cNvPr id="210" name="직선 화살표 연결선 209"/>
          <p:cNvCxnSpPr/>
          <p:nvPr/>
        </p:nvCxnSpPr>
        <p:spPr>
          <a:xfrm>
            <a:off x="4200610" y="3306693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195332" y="3092562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120</a:t>
            </a:r>
            <a:endParaRPr lang="ko-KR" altLang="en-US" sz="1200" b="1" dirty="0"/>
          </a:p>
        </p:txBody>
      </p:sp>
      <p:cxnSp>
        <p:nvCxnSpPr>
          <p:cNvPr id="212" name="직선 화살표 연결선 211"/>
          <p:cNvCxnSpPr/>
          <p:nvPr/>
        </p:nvCxnSpPr>
        <p:spPr>
          <a:xfrm>
            <a:off x="5398032" y="3341779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365727" y="3092562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130</a:t>
            </a:r>
            <a:endParaRPr lang="ko-KR" altLang="en-US" sz="1200" b="1" dirty="0"/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6568427" y="3341779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/>
          <p:nvPr/>
        </p:nvCxnSpPr>
        <p:spPr>
          <a:xfrm>
            <a:off x="6237664" y="3813981"/>
            <a:ext cx="467617" cy="7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2562095" y="3514434"/>
            <a:ext cx="406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1" dirty="0"/>
              <a:t>100</a:t>
            </a:r>
            <a:endParaRPr lang="ko-KR" altLang="en-US" sz="1000" b="1" dirty="0"/>
          </a:p>
        </p:txBody>
      </p:sp>
      <p:grpSp>
        <p:nvGrpSpPr>
          <p:cNvPr id="217" name="그룹 216"/>
          <p:cNvGrpSpPr/>
          <p:nvPr/>
        </p:nvGrpSpPr>
        <p:grpSpPr>
          <a:xfrm>
            <a:off x="8321821" y="3555362"/>
            <a:ext cx="1314786" cy="494555"/>
            <a:chOff x="2022143" y="1124744"/>
            <a:chExt cx="1158478" cy="504848"/>
          </a:xfrm>
        </p:grpSpPr>
        <p:sp>
          <p:nvSpPr>
            <p:cNvPr id="218" name="직사각형 217"/>
            <p:cNvSpPr/>
            <p:nvPr/>
          </p:nvSpPr>
          <p:spPr>
            <a:xfrm>
              <a:off x="2022143" y="1124744"/>
              <a:ext cx="576063" cy="504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400" b="1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604558" y="1125536"/>
              <a:ext cx="576063" cy="504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sz="1400" b="1"/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8501203" y="3652617"/>
            <a:ext cx="209963" cy="3077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9051850" y="3673794"/>
            <a:ext cx="515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null</a:t>
            </a:r>
            <a:endParaRPr lang="ko-KR" altLang="en-US" sz="1200" b="1" dirty="0"/>
          </a:p>
        </p:txBody>
      </p:sp>
      <p:cxnSp>
        <p:nvCxnSpPr>
          <p:cNvPr id="222" name="직선 화살표 연결선 221"/>
          <p:cNvCxnSpPr/>
          <p:nvPr/>
        </p:nvCxnSpPr>
        <p:spPr>
          <a:xfrm flipV="1">
            <a:off x="7408641" y="3802252"/>
            <a:ext cx="913180" cy="42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7961154" y="3074381"/>
            <a:ext cx="57229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1" dirty="0"/>
              <a:t>150</a:t>
            </a:r>
            <a:endParaRPr lang="ko-KR" altLang="en-US" sz="1200" b="1" dirty="0"/>
          </a:p>
        </p:txBody>
      </p:sp>
      <p:cxnSp>
        <p:nvCxnSpPr>
          <p:cNvPr id="224" name="직선 화살표 연결선 223"/>
          <p:cNvCxnSpPr/>
          <p:nvPr/>
        </p:nvCxnSpPr>
        <p:spPr>
          <a:xfrm>
            <a:off x="8163854" y="3323598"/>
            <a:ext cx="144016" cy="2408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61"/>
    </mc:Choice>
    <mc:Fallback xmlns="">
      <p:transition spd="slow" advTm="506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4C04234A-3611-4DF6-84CE-6BF57A96F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989138"/>
            <a:ext cx="4392612" cy="286232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1200" dirty="0" err="1">
                <a:latin typeface="+mj-lt"/>
              </a:rPr>
              <a:t>insertLastNode</a:t>
            </a:r>
            <a:r>
              <a:rPr lang="en-US" altLang="ko-KR" sz="1200" dirty="0">
                <a:latin typeface="+mj-lt"/>
              </a:rPr>
              <a:t>(list, x)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newnode</a:t>
            </a:r>
            <a:r>
              <a:rPr lang="en-US" altLang="ko-KR" sz="1200" dirty="0">
                <a:latin typeface="+mj-lt"/>
              </a:rPr>
              <a:t> ← </a:t>
            </a:r>
            <a:r>
              <a:rPr lang="en-US" altLang="ko-KR" sz="1200" dirty="0" err="1">
                <a:latin typeface="+mj-lt"/>
              </a:rPr>
              <a:t>getNode</a:t>
            </a:r>
            <a:r>
              <a:rPr lang="en-US" altLang="ko-KR" sz="1200" dirty="0">
                <a:latin typeface="+mj-lt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newnode.data</a:t>
            </a:r>
            <a:r>
              <a:rPr lang="en-US" altLang="ko-KR" sz="1200" dirty="0">
                <a:latin typeface="+mj-lt"/>
              </a:rPr>
              <a:t> ← x;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newnode.link</a:t>
            </a:r>
            <a:r>
              <a:rPr lang="en-US" altLang="ko-KR" sz="1200" dirty="0">
                <a:latin typeface="+mj-lt"/>
              </a:rPr>
              <a:t> ← null;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//list</a:t>
            </a:r>
            <a:r>
              <a:rPr lang="ko-KR" altLang="en-US" sz="1200" dirty="0">
                <a:latin typeface="+mj-lt"/>
              </a:rPr>
              <a:t>가 </a:t>
            </a:r>
            <a:r>
              <a:rPr lang="en-US" altLang="ko-KR" sz="1200" dirty="0">
                <a:latin typeface="+mj-lt"/>
              </a:rPr>
              <a:t>null</a:t>
            </a:r>
            <a:r>
              <a:rPr lang="ko-KR" altLang="en-US" sz="1200" dirty="0">
                <a:latin typeface="+mj-lt"/>
              </a:rPr>
              <a:t>인 경우</a:t>
            </a:r>
            <a:endParaRPr lang="en-US" altLang="ko-KR" sz="1200" dirty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if (list = null) then {............①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	list ← </a:t>
            </a:r>
            <a:r>
              <a:rPr lang="en-US" altLang="ko-KR" sz="1200" dirty="0" err="1">
                <a:latin typeface="+mj-lt"/>
              </a:rPr>
              <a:t>newnode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	return;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}	                ............②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temp ← list;              ..........②-ⓐ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//list</a:t>
            </a:r>
            <a:r>
              <a:rPr lang="ko-KR" altLang="en-US" sz="1200" dirty="0">
                <a:latin typeface="+mj-lt"/>
              </a:rPr>
              <a:t>가 </a:t>
            </a:r>
            <a:r>
              <a:rPr lang="en-US" altLang="ko-KR" sz="1200" dirty="0">
                <a:latin typeface="+mj-lt"/>
              </a:rPr>
              <a:t>null</a:t>
            </a:r>
            <a:r>
              <a:rPr lang="ko-KR" altLang="en-US" sz="1200" dirty="0">
                <a:latin typeface="+mj-lt"/>
              </a:rPr>
              <a:t>이 아닌 경우</a:t>
            </a:r>
            <a:endParaRPr lang="en-US" altLang="ko-KR" sz="1200" dirty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while (</a:t>
            </a:r>
            <a:r>
              <a:rPr lang="en-US" altLang="ko-KR" sz="1200" dirty="0" err="1">
                <a:latin typeface="+mj-lt"/>
              </a:rPr>
              <a:t>temp.link</a:t>
            </a:r>
            <a:r>
              <a:rPr lang="en-US" altLang="ko-KR" sz="1200" dirty="0">
                <a:latin typeface="+mj-lt"/>
              </a:rPr>
              <a:t> ≠ null) do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        temp ← </a:t>
            </a:r>
            <a:r>
              <a:rPr lang="en-US" altLang="ko-KR" sz="1200" dirty="0" err="1">
                <a:latin typeface="+mj-lt"/>
              </a:rPr>
              <a:t>temp.link</a:t>
            </a:r>
            <a:r>
              <a:rPr lang="en-US" altLang="ko-KR" sz="1200" dirty="0">
                <a:latin typeface="+mj-lt"/>
              </a:rPr>
              <a:t>;   ............②-ⓑ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err="1">
                <a:latin typeface="+mj-lt"/>
              </a:rPr>
              <a:t>temp.link</a:t>
            </a:r>
            <a:r>
              <a:rPr lang="en-US" altLang="ko-KR" sz="1200" dirty="0">
                <a:latin typeface="+mj-lt"/>
              </a:rPr>
              <a:t> ← </a:t>
            </a:r>
            <a:r>
              <a:rPr lang="en-US" altLang="ko-KR" sz="1200" dirty="0" err="1">
                <a:latin typeface="+mj-lt"/>
              </a:rPr>
              <a:t>newnode</a:t>
            </a:r>
            <a:r>
              <a:rPr lang="en-US" altLang="ko-KR" sz="1200" dirty="0">
                <a:latin typeface="+mj-lt"/>
              </a:rPr>
              <a:t>;    ............②-ⓒ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end </a:t>
            </a:r>
            <a:r>
              <a:rPr lang="en-US" altLang="ko-KR" sz="1200" dirty="0" err="1">
                <a:latin typeface="+mj-lt"/>
              </a:rPr>
              <a:t>insertLastNode</a:t>
            </a:r>
            <a:r>
              <a:rPr lang="en-US" altLang="ko-KR" sz="1200" dirty="0">
                <a:latin typeface="+mj-lt"/>
              </a:rPr>
              <a:t>()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42A071C5-CD82-4125-BE61-3F06E998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196976"/>
            <a:ext cx="8064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dirty="0"/>
              <a:t>세째</a:t>
            </a:r>
            <a:r>
              <a:rPr lang="en-US" altLang="ko-KR" dirty="0"/>
              <a:t>, </a:t>
            </a:r>
            <a:r>
              <a:rPr lang="ko-KR" altLang="en-US" dirty="0"/>
              <a:t>마지막 노드로 삽입하기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3.4] </a:t>
            </a:r>
            <a:r>
              <a:rPr lang="ko-KR" altLang="en-US" sz="1400" dirty="0"/>
              <a:t>마지막 노드에 새로운 노드 삽입 알고리즘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123D07-3E95-4F8F-8B0B-0CDAD43FB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2FB606A-64B5-46AA-87F2-4B993B321A39}"/>
                  </a:ext>
                </a:extLst>
              </p14:cNvPr>
              <p14:cNvContentPartPr/>
              <p14:nvPr/>
            </p14:nvContentPartPr>
            <p14:xfrm>
              <a:off x="3473280" y="1467000"/>
              <a:ext cx="1905480" cy="511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2FB606A-64B5-46AA-87F2-4B993B321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920" y="1457640"/>
                <a:ext cx="192420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9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864"/>
    </mc:Choice>
    <mc:Fallback xmlns="">
      <p:transition spd="slow" advTm="2038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marL="457200" indent="-457200"/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r>
              <a:rPr lang="ko-KR" altLang="en-US" dirty="0"/>
              <a:t> 삭제</a:t>
            </a:r>
            <a:endParaRPr lang="en-US" altLang="ko-KR" dirty="0"/>
          </a:p>
          <a:p>
            <a:pPr marL="731838" lvl="1" indent="-457200">
              <a:buNone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3.5] </a:t>
            </a:r>
            <a:r>
              <a:rPr lang="ko-KR" altLang="en-US" dirty="0">
                <a:solidFill>
                  <a:schemeClr val="tx1"/>
                </a:solidFill>
              </a:rPr>
              <a:t>리스트의 </a:t>
            </a:r>
            <a:r>
              <a:rPr lang="ko-KR" altLang="en-US" dirty="0" err="1">
                <a:solidFill>
                  <a:schemeClr val="tx1"/>
                </a:solidFill>
              </a:rPr>
              <a:t>노드</a:t>
            </a:r>
            <a:r>
              <a:rPr lang="ko-KR" altLang="en-US" dirty="0">
                <a:solidFill>
                  <a:schemeClr val="tx1"/>
                </a:solidFill>
              </a:rPr>
              <a:t> 삭제 알고리즘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774825" y="69215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단순 연결 리스트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2495550" y="2205038"/>
            <a:ext cx="6408738" cy="2308324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1600" dirty="0" err="1">
                <a:latin typeface="+mj-lt"/>
              </a:rPr>
              <a:t>deleteNode</a:t>
            </a:r>
            <a:r>
              <a:rPr lang="en-US" altLang="ko-KR" sz="1600" dirty="0">
                <a:latin typeface="+mj-lt"/>
              </a:rPr>
              <a:t>(list, pre)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	if (list = null) then error;             ............①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	else {                                           ............②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		old ← </a:t>
            </a:r>
            <a:r>
              <a:rPr lang="en-US" altLang="ko-KR" sz="1600" dirty="0" err="1">
                <a:latin typeface="+mj-lt"/>
              </a:rPr>
              <a:t>temp.link</a:t>
            </a:r>
            <a:r>
              <a:rPr lang="en-US" altLang="ko-KR" sz="1600" dirty="0">
                <a:latin typeface="+mj-lt"/>
              </a:rPr>
              <a:t>             ............②-ⓐ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		if (old = null) then return;...........②-ⓑ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temp.link</a:t>
            </a:r>
            <a:r>
              <a:rPr lang="en-US" altLang="ko-KR" sz="1600" dirty="0">
                <a:latin typeface="+mj-lt"/>
              </a:rPr>
              <a:t> ← </a:t>
            </a:r>
            <a:r>
              <a:rPr lang="en-US" altLang="ko-KR" sz="1600" dirty="0" err="1">
                <a:latin typeface="+mj-lt"/>
              </a:rPr>
              <a:t>old.link</a:t>
            </a:r>
            <a:r>
              <a:rPr lang="en-US" altLang="ko-KR" sz="1600" dirty="0">
                <a:latin typeface="+mj-lt"/>
              </a:rPr>
              <a:t>       ............②-ⓒ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returnNode</a:t>
            </a:r>
            <a:r>
              <a:rPr lang="en-US" altLang="ko-KR" sz="1600" dirty="0">
                <a:latin typeface="+mj-lt"/>
              </a:rPr>
              <a:t>(old);                           ............②-ⓓ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end </a:t>
            </a:r>
            <a:r>
              <a:rPr lang="en-US" altLang="ko-KR" sz="1600" dirty="0" err="1">
                <a:latin typeface="+mj-lt"/>
              </a:rPr>
              <a:t>deleteNode</a:t>
            </a:r>
            <a:r>
              <a:rPr lang="en-US" altLang="ko-KR" sz="1600" dirty="0">
                <a:latin typeface="+mj-lt"/>
              </a:rPr>
              <a:t>()</a:t>
            </a:r>
          </a:p>
        </p:txBody>
      </p:sp>
      <p:sp>
        <p:nvSpPr>
          <p:cNvPr id="3379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fld id="{5FD1C150-3696-4F76-A676-201C814C9B22}" type="slidenum">
              <a:rPr kumimoji="0" lang="en-US" altLang="ko-KR" sz="140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379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한양신명조" charset="-127"/>
                <a:ea typeface="한양신명조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50884D3-DAD1-41F7-B663-22D158092344}"/>
                  </a:ext>
                </a:extLst>
              </p14:cNvPr>
              <p14:cNvContentPartPr/>
              <p14:nvPr/>
            </p14:nvContentPartPr>
            <p14:xfrm>
              <a:off x="5086440" y="711360"/>
              <a:ext cx="2330640" cy="25275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50884D3-DAD1-41F7-B663-22D158092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7080" y="702000"/>
                <a:ext cx="2349360" cy="254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02"/>
    </mc:Choice>
    <mc:Fallback xmlns="">
      <p:transition spd="slow" advTm="12210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.9|4.7|9.9|48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8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4|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6.9|1.7|1|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4|3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|15.9|0.8|6.4|0.8|14.3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14.6|48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|3.1|4|15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.6|1|0.7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3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.9|39.4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1|10.1|11.4|1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5.7|2.3|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49.3|6.1|21.5|2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|11.6|1.3|21.9|3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7.1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7|1|55|0.8|47.8|0.8|57.7|33|2.2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18.8|67.6|1.6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61.8|1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7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4277</Words>
  <Application>Microsoft Office PowerPoint</Application>
  <PresentationFormat>와이드스크린</PresentationFormat>
  <Paragraphs>1101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HY동녘M</vt:lpstr>
      <vt:lpstr>HY헤드라인M</vt:lpstr>
      <vt:lpstr>굴림</vt:lpstr>
      <vt:lpstr>굴림체</vt:lpstr>
      <vt:lpstr>맑은 고딕</vt:lpstr>
      <vt:lpstr>한양신명조</vt:lpstr>
      <vt:lpstr>휴먼매직체</vt:lpstr>
      <vt:lpstr>Arial</vt:lpstr>
      <vt:lpstr>Times New Roman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 Seob Yoon</dc:creator>
  <cp:lastModifiedBy>박승민</cp:lastModifiedBy>
  <cp:revision>18</cp:revision>
  <dcterms:created xsi:type="dcterms:W3CDTF">2020-04-16T09:40:48Z</dcterms:created>
  <dcterms:modified xsi:type="dcterms:W3CDTF">2021-04-12T07:10:45Z</dcterms:modified>
</cp:coreProperties>
</file>