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6635-6FD6-4E2E-A108-B2FD0F87F911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8D515-A05A-45C3-B802-1D09A776D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0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3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2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4CD25-0993-4E92-801E-30C4384D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B4441-5B37-4160-8EF9-DA614F870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5DF4F-31BF-414D-B344-46AF45C6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1F78-8C21-425C-8D4D-E544CD4A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DCD19-7EF7-4DB5-A7A8-8AF38ED4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F713-E5E2-4B27-A6D8-F1E7934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95378-2D4E-4011-AB78-20DDC034D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89AF0-0839-418B-B651-F587F26E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9557B-F259-4585-99C1-A159E2CC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D726A-8CF6-4D19-81AF-E499DEEB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83EA85-8131-4668-9A4C-13113191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6F33A-5864-4CFA-8355-1FCB66FC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671DD-7E5C-45FD-BBCB-7843EF2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D73B5-E8AA-4E84-9304-2329CAB5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0B326-E4A1-4E11-BEC7-01743C5F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25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664" y="260649"/>
            <a:ext cx="4334272" cy="527516"/>
          </a:xfrm>
        </p:spPr>
        <p:txBody>
          <a:bodyPr>
            <a:normAutofit/>
          </a:bodyPr>
          <a:lstStyle>
            <a:lvl1pPr algn="l">
              <a:defRPr sz="2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80054" y="260648"/>
            <a:ext cx="480053" cy="4800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713587" y="456691"/>
            <a:ext cx="387019" cy="38701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196616" y="811379"/>
            <a:ext cx="1114007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50374-2BC4-4547-A875-8D8602C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BFA69-6709-4A89-934E-361DA4D1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F81A7-833E-4FF1-85FE-DC84AD62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63530-157A-499B-9AAD-F280D54E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4B80B-FACC-4540-B53F-283E6F09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56E5-0728-4A37-BB54-6411B0C5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74486-2A10-4978-8A09-DEE64B11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099FB-43CC-447C-83B5-7B8395E4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99976-75D1-409A-85FE-C449CEFF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17404-D39E-4C8C-AF28-D44E6028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3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F2AF-AE25-42DC-9280-949B7B90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0CD05-579D-4F9B-816D-C5EFC792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4BD08-36A9-4B11-A583-2770D897D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6DC6E-BF17-41AB-BD07-D167B633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370CE-5C5E-41A0-A24A-D0CC48B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606E0-0BFE-408F-8969-C5276DB8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8C7BB-8BD7-47F6-B3F9-8D1791D5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3781E-3765-45F8-9827-DC4D9B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A09BD-2C2B-4FF6-A856-46FB2249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72C311-2AE3-421C-B333-5091F4A19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79382-7F46-4F8A-9EEE-935F8A85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2F7BD-AC19-4B4E-80A9-17665B4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4FE14F-2F52-41EA-B295-288740BB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5290D-7527-4A42-B44B-B12FF1FA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FD441-B5D3-48BA-8287-9487F50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50E757-ADB3-45D9-8AE6-122BA2C1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EBC70-1E5A-4F13-AC25-AE90C86E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91B84-8181-4225-B25B-4D172BBE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CDBD75-6F6B-4D33-806A-03D2B12F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0D5A3D-8B89-4569-94E4-2FF5CB1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5E8E9-4AA7-4CE1-A997-A71124DA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9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FB62-4662-4966-A16D-AA70FED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603D7-3C53-4057-8B08-57514B81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F2617-2091-4365-B786-0B61CC620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42E9-4848-4D45-90E9-CC443356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6659D-93C6-43E4-9D0F-AE50286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15CA8-70ED-4779-BE32-2626E0B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1EA3-6B4F-4610-BE02-C607DC22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594B1-9A57-49FB-A1DC-653A9CA1F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2B0E8-DF55-4234-BD6A-2611B401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CBD8E-49C2-4E41-80B8-D8E0936E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16AE-33E8-49B1-8FDE-F312A97C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03608-E3CC-4FF8-B4E4-A2715C92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E26BB6-6892-45C9-A182-1D2BF7F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B2C40-C157-4B37-93CF-787EC42F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18A1-21E7-4E65-84EC-DA3FC4D0F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BC04-A552-478D-B15A-0E47516F0A5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9B0A2-4969-42EF-855C-C9B57040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5CBBE-07AE-45E0-A388-35F2541A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92CE-36FE-496A-BE1B-6160E8A51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9257" y="6336704"/>
            <a:ext cx="12231257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1373772" y="1508789"/>
            <a:ext cx="342816" cy="672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1373773" y="1508789"/>
            <a:ext cx="2628255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 rot="5400000">
            <a:off x="2605655" y="2790887"/>
            <a:ext cx="2893709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 flipV="1">
            <a:off x="1373772" y="3730171"/>
            <a:ext cx="342816" cy="457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 flipV="1">
            <a:off x="1373773" y="4072987"/>
            <a:ext cx="2628255" cy="329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6076371" y="2696830"/>
            <a:ext cx="479618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defTabSz="914377"/>
            <a:r>
              <a:rPr lang="ko-KR" altLang="en-US" sz="3600" dirty="0">
                <a:solidFill>
                  <a:schemeClr val="accent1"/>
                </a:solidFill>
                <a:latin typeface="Agency FB" pitchFamily="34" charset="0"/>
              </a:rPr>
              <a:t>디도스 공격의 전성시대</a:t>
            </a:r>
            <a:endParaRPr lang="en-US" altLang="ko-KR" sz="3600" dirty="0">
              <a:solidFill>
                <a:schemeClr val="accent1"/>
              </a:solidFill>
              <a:latin typeface="Agency FB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681" y="2483946"/>
            <a:ext cx="33855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ko-KR" altLang="en-US" sz="6600" dirty="0">
                <a:solidFill>
                  <a:schemeClr val="accent1">
                    <a:lumMod val="75000"/>
                  </a:schemeClr>
                </a:solidFill>
              </a:rPr>
              <a:t>보안뉴스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 rot="18900000">
            <a:off x="4756451" y="2731211"/>
            <a:ext cx="484453" cy="485237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warp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5" grpId="0"/>
      <p:bldP spid="24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설명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1502905" y="1869989"/>
            <a:ext cx="9186190" cy="4343320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502905" y="1474932"/>
            <a:ext cx="9186190" cy="790115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2400" b="1" dirty="0"/>
              <a:t>뉴스 설명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6939" y="2540901"/>
            <a:ext cx="9042156" cy="230830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ko-KR" altLang="ko-KR" dirty="0"/>
              <a:t>인터넷만큼 오래된 디도스 공격은 암호화폐와 코로나로 인해 전성기를 맞이하고 있습니다</a:t>
            </a:r>
            <a:r>
              <a:rPr lang="en-US" altLang="ko-KR" dirty="0"/>
              <a:t>. </a:t>
            </a:r>
            <a:r>
              <a:rPr lang="ko-KR" altLang="ko-KR" dirty="0"/>
              <a:t>디도스 공격 기술 다양한 변화를 하여 공격자 입장에서도 선택지가 </a:t>
            </a:r>
            <a:r>
              <a:rPr lang="ko-KR" altLang="ko-KR" dirty="0" err="1"/>
              <a:t>다양해졌으며</a:t>
            </a:r>
            <a:r>
              <a:rPr lang="ko-KR" altLang="ko-KR" dirty="0"/>
              <a:t> 이로 인한 이익을 취하는 경우까지 발생하고 있습니다</a:t>
            </a:r>
            <a:r>
              <a:rPr lang="en-US" altLang="ko-KR" dirty="0"/>
              <a:t>. </a:t>
            </a:r>
          </a:p>
          <a:p>
            <a:r>
              <a:rPr lang="ko-KR" altLang="ko-KR" dirty="0"/>
              <a:t>최근 디도스 대행업체가 생겨날 뿐만 아니라 암호화폐가 나타나면서 시장이 크게 변화하였습니다</a:t>
            </a:r>
            <a:r>
              <a:rPr lang="en-US" altLang="ko-KR" dirty="0"/>
              <a:t>. </a:t>
            </a:r>
            <a:r>
              <a:rPr lang="ko-KR" altLang="ko-KR" dirty="0"/>
              <a:t>그리고 금전적인 이유만이 아닌 사적인 이유의 보복을 위해 디도스 공격이 이루어지는 사례도 많아지고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요즘 디도스 공격은 최소 초당 </a:t>
            </a:r>
            <a:r>
              <a:rPr lang="en-US" altLang="ko-KR" dirty="0"/>
              <a:t>500GB </a:t>
            </a:r>
            <a:r>
              <a:rPr lang="ko-KR" altLang="en-US" dirty="0"/>
              <a:t>정도이며 어떤 경우는 초당 </a:t>
            </a:r>
            <a:r>
              <a:rPr lang="en-US" altLang="ko-KR" dirty="0"/>
              <a:t>2TB</a:t>
            </a:r>
            <a:r>
              <a:rPr lang="ko-KR" altLang="en-US" dirty="0"/>
              <a:t>까지 되기도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설명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1502905" y="1869989"/>
            <a:ext cx="9186190" cy="4343320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502905" y="1474932"/>
            <a:ext cx="9186190" cy="790115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3" tIns="45712" rIns="91423" bIns="45712" anchor="ctr"/>
          <a:lstStyle/>
          <a:p>
            <a:pPr algn="ctr"/>
            <a:r>
              <a:rPr lang="ko-KR" altLang="en-US" sz="2400" b="1" dirty="0"/>
              <a:t>뉴스 설명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6939" y="2540901"/>
            <a:ext cx="9042156" cy="147731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ko-KR" altLang="ko-KR" dirty="0"/>
              <a:t>그렇지만 </a:t>
            </a:r>
            <a:r>
              <a:rPr lang="ko-KR" altLang="en-US" dirty="0"/>
              <a:t>디도스 공격이 계속 발전하고 변화하고 있지만</a:t>
            </a:r>
            <a:r>
              <a:rPr lang="en-US" altLang="ko-KR" dirty="0"/>
              <a:t> </a:t>
            </a:r>
            <a:r>
              <a:rPr lang="ko-KR" altLang="ko-KR" dirty="0" err="1"/>
              <a:t>디도스의</a:t>
            </a:r>
            <a:r>
              <a:rPr lang="ko-KR" altLang="ko-KR" dirty="0"/>
              <a:t> 핵심과 본질은 그대로이기 때문에 대처 방안의 원리도 이전과 동일합니다</a:t>
            </a:r>
            <a:r>
              <a:rPr lang="en-US" altLang="ko-KR" dirty="0"/>
              <a:t>. </a:t>
            </a:r>
            <a:r>
              <a:rPr lang="ko-KR" altLang="ko-KR" dirty="0"/>
              <a:t>디도스 방어 전략을 미리 가지고 있어야 하고 주기적으로 </a:t>
            </a:r>
            <a:r>
              <a:rPr lang="ko-KR" altLang="ko-KR" dirty="0" err="1"/>
              <a:t>최신화하며</a:t>
            </a:r>
            <a:r>
              <a:rPr lang="ko-KR" altLang="ko-KR" dirty="0"/>
              <a:t> 실제 </a:t>
            </a:r>
            <a:r>
              <a:rPr lang="ko-KR" altLang="ko-KR" dirty="0" err="1"/>
              <a:t>모의실험하는</a:t>
            </a:r>
            <a:r>
              <a:rPr lang="ko-KR" altLang="ko-KR" dirty="0"/>
              <a:t> 것도 좋은 방안입니다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때 기본 보안 수칙을 지키는 것은 지금 같은 시기에 마스크 착용과 방역수칙 준수와 같은 시민의식을 갖추는 것과 같다고 생각합니다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51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138</Words>
  <Application>Microsoft Office PowerPoint</Application>
  <PresentationFormat>와이드스크린</PresentationFormat>
  <Paragraphs>14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微软雅黑</vt:lpstr>
      <vt:lpstr>맑은 고딕</vt:lpstr>
      <vt:lpstr>Agency FB</vt:lpstr>
      <vt:lpstr>Arial</vt:lpstr>
      <vt:lpstr>Office 테마</vt:lpstr>
      <vt:lpstr>PowerPoint 프레젠테이션</vt:lpstr>
      <vt:lpstr>설명</vt:lpstr>
      <vt:lpstr>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박승민</dc:creator>
  <cp:lastModifiedBy>박승민</cp:lastModifiedBy>
  <cp:revision>5</cp:revision>
  <dcterms:created xsi:type="dcterms:W3CDTF">2021-03-06T11:58:43Z</dcterms:created>
  <dcterms:modified xsi:type="dcterms:W3CDTF">2021-03-17T10:10:07Z</dcterms:modified>
</cp:coreProperties>
</file>