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0" r:id="rId3"/>
    <p:sldId id="299" r:id="rId4"/>
    <p:sldId id="301" r:id="rId5"/>
    <p:sldId id="302" r:id="rId6"/>
    <p:sldId id="3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909711" y="2311400"/>
            <a:ext cx="6865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201844050 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박승민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65CD8-639E-4803-BBEA-2A814854139F}"/>
              </a:ext>
            </a:extLst>
          </p:cNvPr>
          <p:cNvSpPr txBox="1"/>
          <p:nvPr/>
        </p:nvSpPr>
        <p:spPr>
          <a:xfrm>
            <a:off x="909710" y="3327063"/>
            <a:ext cx="5480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5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주차 과제 실습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3146551" cy="584775"/>
            <a:chOff x="762000" y="1863785"/>
            <a:chExt cx="3146551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343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6 – 1 Stored XSS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209646"/>
            <a:ext cx="2479702" cy="584775"/>
            <a:chOff x="762000" y="1863785"/>
            <a:chExt cx="2479702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677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6 – 3 CSRF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 – 1 Stored XSS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F26CB6C-CF80-4B4F-A29A-3EE1E7CB7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12192000" cy="59010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A3A02-FD50-4806-ABB4-EFF88BA311BA}"/>
              </a:ext>
            </a:extLst>
          </p:cNvPr>
          <p:cNvSpPr/>
          <p:nvPr/>
        </p:nvSpPr>
        <p:spPr>
          <a:xfrm>
            <a:off x="3624044" y="3917659"/>
            <a:ext cx="536895" cy="184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F34A0-8C86-4FC8-ADB4-FE8C04BF1D65}"/>
              </a:ext>
            </a:extLst>
          </p:cNvPr>
          <p:cNvSpPr/>
          <p:nvPr/>
        </p:nvSpPr>
        <p:spPr>
          <a:xfrm>
            <a:off x="3624044" y="4162337"/>
            <a:ext cx="3212984" cy="350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D71C1B2-FF20-45D0-98F3-CAC6FC36E583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3624044" y="4009938"/>
            <a:ext cx="12700" cy="360726"/>
          </a:xfrm>
          <a:prstGeom prst="curvedConnector4">
            <a:avLst>
              <a:gd name="adj1" fmla="val 3022024"/>
              <a:gd name="adj2" fmla="val 97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07B6B8-9E02-4AED-9C49-82661B688D84}"/>
              </a:ext>
            </a:extLst>
          </p:cNvPr>
          <p:cNvCxnSpPr/>
          <p:nvPr/>
        </p:nvCxnSpPr>
        <p:spPr>
          <a:xfrm flipH="1">
            <a:off x="3129094" y="4162337"/>
            <a:ext cx="109056" cy="20493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7C509-F9E9-40DA-95B1-B0CE6F472722}"/>
              </a:ext>
            </a:extLst>
          </p:cNvPr>
          <p:cNvSpPr/>
          <p:nvPr/>
        </p:nvSpPr>
        <p:spPr>
          <a:xfrm>
            <a:off x="2860646" y="6210085"/>
            <a:ext cx="536895" cy="184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 – 1 Stored XSS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2CF2227-4F69-4AB4-88A1-497EACE1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12192000" cy="59010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625B98-B34A-464D-8F94-9BFBDD3F1248}"/>
              </a:ext>
            </a:extLst>
          </p:cNvPr>
          <p:cNvSpPr/>
          <p:nvPr/>
        </p:nvSpPr>
        <p:spPr>
          <a:xfrm>
            <a:off x="2860646" y="6210085"/>
            <a:ext cx="536895" cy="184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31378C-7505-40F3-B356-28BD0008A8A2}"/>
              </a:ext>
            </a:extLst>
          </p:cNvPr>
          <p:cNvCxnSpPr/>
          <p:nvPr/>
        </p:nvCxnSpPr>
        <p:spPr>
          <a:xfrm>
            <a:off x="4619538" y="4488110"/>
            <a:ext cx="14764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E4984F6-9F04-421C-8013-A7BC8268262F}"/>
              </a:ext>
            </a:extLst>
          </p:cNvPr>
          <p:cNvCxnSpPr/>
          <p:nvPr/>
        </p:nvCxnSpPr>
        <p:spPr>
          <a:xfrm>
            <a:off x="3955410" y="1997978"/>
            <a:ext cx="14764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47DFB6-D2E8-4A8D-B82B-904E834C2A0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129094" y="1997979"/>
            <a:ext cx="998289" cy="4212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4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 – 3 CSRF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D209C75-6064-40D5-A2E7-907A30DB50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6370040" cy="563066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AA911D2-799A-47DE-8573-9BA0EE97AA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10" y="1452334"/>
            <a:ext cx="6096001" cy="540566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D40D-BB8C-4BD7-BF98-0384EAAFBCF5}"/>
              </a:ext>
            </a:extLst>
          </p:cNvPr>
          <p:cNvSpPr/>
          <p:nvPr/>
        </p:nvSpPr>
        <p:spPr>
          <a:xfrm>
            <a:off x="1894218" y="3287086"/>
            <a:ext cx="2006663" cy="798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D35E3-A798-4AD8-9B4C-CAF077295D8A}"/>
              </a:ext>
            </a:extLst>
          </p:cNvPr>
          <p:cNvSpPr/>
          <p:nvPr/>
        </p:nvSpPr>
        <p:spPr>
          <a:xfrm>
            <a:off x="1894218" y="3104113"/>
            <a:ext cx="714758" cy="130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39585D-A391-4436-ABCF-8D5E4114E103}"/>
              </a:ext>
            </a:extLst>
          </p:cNvPr>
          <p:cNvSpPr/>
          <p:nvPr/>
        </p:nvSpPr>
        <p:spPr>
          <a:xfrm>
            <a:off x="7423961" y="6424568"/>
            <a:ext cx="714758" cy="130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C279DD9-A371-44FE-AAD2-4F6B49E8E2D2}"/>
              </a:ext>
            </a:extLst>
          </p:cNvPr>
          <p:cNvCxnSpPr>
            <a:cxnSpLocks/>
          </p:cNvCxnSpPr>
          <p:nvPr/>
        </p:nvCxnSpPr>
        <p:spPr>
          <a:xfrm>
            <a:off x="1894218" y="3608664"/>
            <a:ext cx="57214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1A1239-DE25-4785-ADA0-1741FE763C2E}"/>
              </a:ext>
            </a:extLst>
          </p:cNvPr>
          <p:cNvCxnSpPr>
            <a:cxnSpLocks/>
          </p:cNvCxnSpPr>
          <p:nvPr/>
        </p:nvCxnSpPr>
        <p:spPr>
          <a:xfrm>
            <a:off x="2592198" y="3617053"/>
            <a:ext cx="37750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7C07A6-B2AB-418B-AA22-71F479F8FB2E}"/>
              </a:ext>
            </a:extLst>
          </p:cNvPr>
          <p:cNvCxnSpPr>
            <a:cxnSpLocks/>
          </p:cNvCxnSpPr>
          <p:nvPr/>
        </p:nvCxnSpPr>
        <p:spPr>
          <a:xfrm>
            <a:off x="2996267" y="3617053"/>
            <a:ext cx="73683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C41E29-203B-4CDD-A906-5FD1C6421CE8}"/>
              </a:ext>
            </a:extLst>
          </p:cNvPr>
          <p:cNvSpPr/>
          <p:nvPr/>
        </p:nvSpPr>
        <p:spPr>
          <a:xfrm>
            <a:off x="4860574" y="3772260"/>
            <a:ext cx="714758" cy="2544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7DE4B1-C8A9-4D22-97D0-A1EB2D0902E8}"/>
              </a:ext>
            </a:extLst>
          </p:cNvPr>
          <p:cNvCxnSpPr>
            <a:cxnSpLocks/>
          </p:cNvCxnSpPr>
          <p:nvPr/>
        </p:nvCxnSpPr>
        <p:spPr>
          <a:xfrm>
            <a:off x="1894218" y="2645328"/>
            <a:ext cx="227650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77CE837-572B-4B71-ADBC-514080C3FD99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726422" y="3617053"/>
            <a:ext cx="2134152" cy="282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CD81D0-DFF7-4415-ACC9-4F59F903A025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139194" y="3617054"/>
            <a:ext cx="2721380" cy="28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D17660-94DE-4727-B8E0-AB9962533B88}"/>
              </a:ext>
            </a:extLst>
          </p:cNvPr>
          <p:cNvCxnSpPr>
            <a:cxnSpLocks/>
          </p:cNvCxnSpPr>
          <p:nvPr/>
        </p:nvCxnSpPr>
        <p:spPr>
          <a:xfrm>
            <a:off x="2996267" y="2653718"/>
            <a:ext cx="257005" cy="904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0FB7F89-398C-4290-8EDC-0BB7EA08FFC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828800" y="4726912"/>
            <a:ext cx="5595161" cy="1762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B5AC558-B7B7-4807-BD88-5B150B37820C}"/>
              </a:ext>
            </a:extLst>
          </p:cNvPr>
          <p:cNvSpPr txBox="1"/>
          <p:nvPr/>
        </p:nvSpPr>
        <p:spPr>
          <a:xfrm>
            <a:off x="2666576" y="5797690"/>
            <a:ext cx="276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Submit </a:t>
            </a:r>
            <a:r>
              <a:rPr lang="ko-KR" altLang="en-US" dirty="0" err="1"/>
              <a:t>클릭시</a:t>
            </a:r>
            <a:r>
              <a:rPr lang="ko-KR" altLang="en-US" dirty="0"/>
              <a:t> 링크 생성</a:t>
            </a:r>
          </a:p>
        </p:txBody>
      </p:sp>
    </p:spTree>
    <p:extLst>
      <p:ext uri="{BB962C8B-B14F-4D97-AF65-F5344CB8AC3E}">
        <p14:creationId xmlns:p14="http://schemas.microsoft.com/office/powerpoint/2010/main" val="298187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 – 3 CSRF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726A5-3FD5-4D1F-8B79-0CE26196BC96}"/>
              </a:ext>
            </a:extLst>
          </p:cNvPr>
          <p:cNvSpPr/>
          <p:nvPr/>
        </p:nvSpPr>
        <p:spPr>
          <a:xfrm>
            <a:off x="9004184" y="6262381"/>
            <a:ext cx="3103927" cy="528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D7A3BE-AD88-4116-B85F-53B735830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56930"/>
            <a:ext cx="12192001" cy="59010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96D3C0-22E4-4530-ADAE-EFB9FAFFA6F1}"/>
              </a:ext>
            </a:extLst>
          </p:cNvPr>
          <p:cNvSpPr/>
          <p:nvPr/>
        </p:nvSpPr>
        <p:spPr>
          <a:xfrm>
            <a:off x="3622351" y="2548856"/>
            <a:ext cx="4229744" cy="420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9F627E3-F949-4585-BBDB-C4056A35F502}"/>
              </a:ext>
            </a:extLst>
          </p:cNvPr>
          <p:cNvCxnSpPr>
            <a:cxnSpLocks/>
          </p:cNvCxnSpPr>
          <p:nvPr/>
        </p:nvCxnSpPr>
        <p:spPr>
          <a:xfrm>
            <a:off x="2051109" y="6435754"/>
            <a:ext cx="77556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EB150E-34AF-4D3D-9530-879D006696A0}"/>
              </a:ext>
            </a:extLst>
          </p:cNvPr>
          <p:cNvCxnSpPr>
            <a:stCxn id="15" idx="2"/>
          </p:cNvCxnSpPr>
          <p:nvPr/>
        </p:nvCxnSpPr>
        <p:spPr>
          <a:xfrm>
            <a:off x="5737223" y="2969704"/>
            <a:ext cx="847" cy="3466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8C544D-A746-4958-A1A0-514AB24527FF}"/>
              </a:ext>
            </a:extLst>
          </p:cNvPr>
          <p:cNvSpPr txBox="1"/>
          <p:nvPr/>
        </p:nvSpPr>
        <p:spPr>
          <a:xfrm>
            <a:off x="4388289" y="3961993"/>
            <a:ext cx="18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 일치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D53CB0-4997-431E-8A3B-3CB5AC00ED29}"/>
              </a:ext>
            </a:extLst>
          </p:cNvPr>
          <p:cNvCxnSpPr>
            <a:cxnSpLocks/>
          </p:cNvCxnSpPr>
          <p:nvPr/>
        </p:nvCxnSpPr>
        <p:spPr>
          <a:xfrm>
            <a:off x="3622351" y="2502715"/>
            <a:ext cx="12097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0A4FA44-AEC9-47A1-83C9-D0CB1EA69BA8}"/>
              </a:ext>
            </a:extLst>
          </p:cNvPr>
          <p:cNvCxnSpPr>
            <a:cxnSpLocks/>
          </p:cNvCxnSpPr>
          <p:nvPr/>
        </p:nvCxnSpPr>
        <p:spPr>
          <a:xfrm>
            <a:off x="3682472" y="4962088"/>
            <a:ext cx="12097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078035-1959-42B8-8E42-CA7AC85E85EA}"/>
              </a:ext>
            </a:extLst>
          </p:cNvPr>
          <p:cNvCxnSpPr>
            <a:cxnSpLocks/>
          </p:cNvCxnSpPr>
          <p:nvPr/>
        </p:nvCxnSpPr>
        <p:spPr>
          <a:xfrm>
            <a:off x="2138898" y="5742264"/>
            <a:ext cx="120970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2BD2D2-C803-4DE9-8251-1A65DE650D0F}"/>
              </a:ext>
            </a:extLst>
          </p:cNvPr>
          <p:cNvCxnSpPr/>
          <p:nvPr/>
        </p:nvCxnSpPr>
        <p:spPr>
          <a:xfrm>
            <a:off x="4261607" y="2502715"/>
            <a:ext cx="0" cy="2459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333BE3-5885-4A7F-8AF1-59AB2D0269D2}"/>
              </a:ext>
            </a:extLst>
          </p:cNvPr>
          <p:cNvCxnSpPr/>
          <p:nvPr/>
        </p:nvCxnSpPr>
        <p:spPr>
          <a:xfrm flipH="1">
            <a:off x="2692866" y="4962088"/>
            <a:ext cx="1568741" cy="780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6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박승민</cp:lastModifiedBy>
  <cp:revision>36</cp:revision>
  <dcterms:created xsi:type="dcterms:W3CDTF">2020-05-25T00:38:46Z</dcterms:created>
  <dcterms:modified xsi:type="dcterms:W3CDTF">2021-04-07T08:29:24Z</dcterms:modified>
</cp:coreProperties>
</file>