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909710" y="3327063"/>
            <a:ext cx="5480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6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4992698" cy="584775"/>
            <a:chOff x="762000" y="1863785"/>
            <a:chExt cx="4992698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4190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7 – 1 SQL </a:t>
              </a:r>
              <a:r>
                <a:rPr lang="ko-KR" altLang="en-US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인젝션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취약점 코드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4983593" cy="984587"/>
            <a:chOff x="762000" y="1863785"/>
            <a:chExt cx="4983593" cy="98458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41809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7 – 2 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크로스 사이트 </a:t>
              </a:r>
              <a:r>
                <a:rPr lang="ko-KR" altLang="en-US" sz="2800" spc="-3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스크립팅</a:t>
              </a:r>
              <a:endParaRPr lang="en-US" altLang="ko-KR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취약점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93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 – 1 SQL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인젝션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취약점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226A109-EDBF-4951-AFD8-5D8140A9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7775719" cy="59010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8E3A41-55A6-44F0-B66A-8F7B863C4FAB}"/>
              </a:ext>
            </a:extLst>
          </p:cNvPr>
          <p:cNvSpPr/>
          <p:nvPr/>
        </p:nvSpPr>
        <p:spPr>
          <a:xfrm>
            <a:off x="520117" y="2105638"/>
            <a:ext cx="6870584" cy="226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F5901C-6C17-48EB-8AD9-1064471E5F97}"/>
              </a:ext>
            </a:extLst>
          </p:cNvPr>
          <p:cNvCxnSpPr>
            <a:stCxn id="9" idx="3"/>
          </p:cNvCxnSpPr>
          <p:nvPr/>
        </p:nvCxnSpPr>
        <p:spPr>
          <a:xfrm>
            <a:off x="7390701" y="2218889"/>
            <a:ext cx="1613483" cy="134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FE90A1-9F99-4783-94DA-BAC23069080A}"/>
              </a:ext>
            </a:extLst>
          </p:cNvPr>
          <p:cNvSpPr txBox="1"/>
          <p:nvPr/>
        </p:nvSpPr>
        <p:spPr>
          <a:xfrm>
            <a:off x="7852095" y="3565321"/>
            <a:ext cx="425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입력한 아이디와 패스워드가</a:t>
            </a:r>
            <a:endParaRPr lang="en-US" altLang="ko-KR" dirty="0"/>
          </a:p>
          <a:p>
            <a:r>
              <a:rPr lang="en-US" altLang="ko-KR" dirty="0" err="1"/>
              <a:t>userid</a:t>
            </a:r>
            <a:r>
              <a:rPr lang="en-US" altLang="ko-KR" dirty="0"/>
              <a:t>  </a:t>
            </a:r>
            <a:r>
              <a:rPr lang="ko-KR" altLang="en-US" dirty="0"/>
              <a:t>와  </a:t>
            </a:r>
            <a:r>
              <a:rPr lang="en-US" altLang="ko-KR" dirty="0"/>
              <a:t>password </a:t>
            </a:r>
            <a:r>
              <a:rPr lang="ko-KR" altLang="en-US" dirty="0" err="1"/>
              <a:t>변수값에</a:t>
            </a:r>
            <a:r>
              <a:rPr lang="ko-KR" altLang="en-US" dirty="0"/>
              <a:t> 저장하여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문을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93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 – 1 SQL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인젝션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취약점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226A109-EDBF-4951-AFD8-5D8140A9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7775719" cy="59010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67A7A-1EF5-40BA-A250-F79F097E7D77}"/>
              </a:ext>
            </a:extLst>
          </p:cNvPr>
          <p:cNvSpPr/>
          <p:nvPr/>
        </p:nvSpPr>
        <p:spPr>
          <a:xfrm>
            <a:off x="763398" y="3105327"/>
            <a:ext cx="4236441" cy="226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2E4DFB-62B9-4CA9-8C66-11D6280C315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999839" y="3218578"/>
            <a:ext cx="3196205" cy="782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24CAA7-B25A-4934-B545-F7140BFAB073}"/>
              </a:ext>
            </a:extLst>
          </p:cNvPr>
          <p:cNvSpPr txBox="1"/>
          <p:nvPr/>
        </p:nvSpPr>
        <p:spPr>
          <a:xfrm>
            <a:off x="7775719" y="4077094"/>
            <a:ext cx="425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완성된 </a:t>
            </a:r>
            <a:r>
              <a:rPr lang="en-US" altLang="ko-KR" dirty="0"/>
              <a:t>SELCET</a:t>
            </a:r>
            <a:r>
              <a:rPr lang="ko-KR" altLang="en-US" dirty="0"/>
              <a:t>문은 </a:t>
            </a:r>
            <a:r>
              <a:rPr lang="en-US" altLang="ko-KR" dirty="0" err="1"/>
              <a:t>excuteQurey</a:t>
            </a:r>
            <a:r>
              <a:rPr lang="ko-KR" altLang="en-US" dirty="0"/>
              <a:t>문을</a:t>
            </a:r>
            <a:endParaRPr lang="en-US" altLang="ko-KR" dirty="0"/>
          </a:p>
          <a:p>
            <a:r>
              <a:rPr lang="ko-KR" altLang="en-US" dirty="0"/>
              <a:t>통해서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3347D-FC1E-4B10-ADF6-D476111B3D6B}"/>
              </a:ext>
            </a:extLst>
          </p:cNvPr>
          <p:cNvSpPr txBox="1"/>
          <p:nvPr/>
        </p:nvSpPr>
        <p:spPr>
          <a:xfrm>
            <a:off x="7775719" y="4798970"/>
            <a:ext cx="41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입력값에</a:t>
            </a:r>
            <a:r>
              <a:rPr lang="ko-KR" altLang="en-US" dirty="0">
                <a:solidFill>
                  <a:srgbClr val="FF0000"/>
                </a:solidFill>
              </a:rPr>
              <a:t> 대한 검증 과정이 미비합니다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1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774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 – 2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크로스 사이트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스크립팅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취약점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132EF96-F37A-444D-BD26-842C4C5A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8021169" cy="59010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755455-D638-4995-A953-7B2B80F10F31}"/>
              </a:ext>
            </a:extLst>
          </p:cNvPr>
          <p:cNvSpPr/>
          <p:nvPr/>
        </p:nvSpPr>
        <p:spPr>
          <a:xfrm>
            <a:off x="575292" y="1380889"/>
            <a:ext cx="6870584" cy="47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46A321-0FBA-467C-BB9F-448518DB2A24}"/>
              </a:ext>
            </a:extLst>
          </p:cNvPr>
          <p:cNvSpPr/>
          <p:nvPr/>
        </p:nvSpPr>
        <p:spPr>
          <a:xfrm>
            <a:off x="483618" y="3330021"/>
            <a:ext cx="3928991" cy="1283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F6065D-A396-4D95-93AB-CA28A3C3F2F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445876" y="1617428"/>
            <a:ext cx="7921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16A3BA-22ED-437E-A4B1-08F33AB903CC}"/>
              </a:ext>
            </a:extLst>
          </p:cNvPr>
          <p:cNvSpPr txBox="1"/>
          <p:nvPr/>
        </p:nvSpPr>
        <p:spPr>
          <a:xfrm>
            <a:off x="8237989" y="1358645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사용자가 입력한 </a:t>
            </a:r>
            <a:r>
              <a:rPr lang="en-US" altLang="ko-KR" sz="1400" dirty="0"/>
              <a:t>title </a:t>
            </a:r>
            <a:r>
              <a:rPr lang="ko-KR" altLang="en-US" sz="1400" dirty="0"/>
              <a:t>과 </a:t>
            </a:r>
            <a:r>
              <a:rPr lang="en-US" altLang="ko-KR" sz="1400" dirty="0"/>
              <a:t>message</a:t>
            </a:r>
            <a:r>
              <a:rPr lang="ko-KR" altLang="en-US" sz="1400" dirty="0"/>
              <a:t>를</a:t>
            </a:r>
            <a:endParaRPr lang="en-US" altLang="ko-KR" sz="1400" dirty="0"/>
          </a:p>
          <a:p>
            <a:r>
              <a:rPr lang="en-US" altLang="ko-KR" sz="1400" dirty="0" err="1"/>
              <a:t>getRawParrameter</a:t>
            </a:r>
            <a:r>
              <a:rPr lang="ko-KR" altLang="en-US" sz="1400" dirty="0"/>
              <a:t>함수를 통해 받아들입니다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B337EE-BD5E-4929-800C-B110F8285470}"/>
              </a:ext>
            </a:extLst>
          </p:cNvPr>
          <p:cNvCxnSpPr>
            <a:cxnSpLocks/>
          </p:cNvCxnSpPr>
          <p:nvPr/>
        </p:nvCxnSpPr>
        <p:spPr>
          <a:xfrm>
            <a:off x="4412609" y="3971984"/>
            <a:ext cx="3825380" cy="18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842E07-B4F1-4A65-8010-A2880C82F7CE}"/>
              </a:ext>
            </a:extLst>
          </p:cNvPr>
          <p:cNvSpPr txBox="1"/>
          <p:nvPr/>
        </p:nvSpPr>
        <p:spPr>
          <a:xfrm>
            <a:off x="8139501" y="3710373"/>
            <a:ext cx="3645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</a:t>
            </a:r>
            <a:r>
              <a:rPr lang="ko-KR" altLang="en-US" sz="1400" dirty="0"/>
              <a:t>과 </a:t>
            </a:r>
            <a:r>
              <a:rPr lang="en-US" altLang="ko-KR" sz="1400" dirty="0"/>
              <a:t>message</a:t>
            </a:r>
            <a:r>
              <a:rPr lang="ko-KR" altLang="en-US" sz="1400" dirty="0"/>
              <a:t>를 어떠한 검사 요소도 없이</a:t>
            </a:r>
            <a:endParaRPr lang="en-US" altLang="ko-KR" sz="1400" dirty="0"/>
          </a:p>
          <a:p>
            <a:r>
              <a:rPr lang="ko-KR" altLang="en-US" sz="1400" dirty="0"/>
              <a:t>데이터 쿼리문을 포함하여 저장합니다</a:t>
            </a:r>
            <a:r>
              <a:rPr lang="en-US" altLang="ko-KR" sz="1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19D45-5AA0-4F10-8029-9E8A4CFC328C}"/>
              </a:ext>
            </a:extLst>
          </p:cNvPr>
          <p:cNvSpPr txBox="1"/>
          <p:nvPr/>
        </p:nvSpPr>
        <p:spPr>
          <a:xfrm>
            <a:off x="7946296" y="4447817"/>
            <a:ext cx="416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입력값에</a:t>
            </a:r>
            <a:r>
              <a:rPr lang="ko-KR" altLang="en-US" dirty="0">
                <a:solidFill>
                  <a:srgbClr val="FF0000"/>
                </a:solidFill>
              </a:rPr>
              <a:t> 대한 검증 과정이 미비합니다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5" y="127626"/>
            <a:ext cx="774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 – 2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크로스 사이트 </a:t>
            </a:r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스크립팅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취약점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82D936-9317-452C-93DD-DE8B961F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29"/>
            <a:ext cx="6506483" cy="59010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755455-D638-4995-A953-7B2B80F10F31}"/>
              </a:ext>
            </a:extLst>
          </p:cNvPr>
          <p:cNvSpPr/>
          <p:nvPr/>
        </p:nvSpPr>
        <p:spPr>
          <a:xfrm>
            <a:off x="0" y="988994"/>
            <a:ext cx="4538444" cy="537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46A321-0FBA-467C-BB9F-448518DB2A24}"/>
              </a:ext>
            </a:extLst>
          </p:cNvPr>
          <p:cNvSpPr/>
          <p:nvPr/>
        </p:nvSpPr>
        <p:spPr>
          <a:xfrm>
            <a:off x="0" y="3429000"/>
            <a:ext cx="6375633" cy="1092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23BC99-DEAA-4C3B-825D-C6EDF441CD67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538444" y="1257895"/>
            <a:ext cx="1992385" cy="2171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BB063-FD5F-46DF-A6C0-E960781B2CE4}"/>
              </a:ext>
            </a:extLst>
          </p:cNvPr>
          <p:cNvSpPr txBox="1"/>
          <p:nvPr/>
        </p:nvSpPr>
        <p:spPr>
          <a:xfrm>
            <a:off x="6530829" y="3059668"/>
            <a:ext cx="5766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getUserName</a:t>
            </a:r>
            <a:r>
              <a:rPr lang="en-US" altLang="ko-KR" sz="1400" dirty="0"/>
              <a:t> </a:t>
            </a:r>
            <a:r>
              <a:rPr lang="ko-KR" altLang="en-US" sz="1400" dirty="0"/>
              <a:t>을 통해 파일명을 </a:t>
            </a:r>
            <a:r>
              <a:rPr lang="ko-KR" altLang="en-US" sz="1400" dirty="0" err="1"/>
              <a:t>불러올때</a:t>
            </a:r>
            <a:r>
              <a:rPr lang="ko-KR" altLang="en-US" sz="1400" dirty="0"/>
              <a:t> 파일의 이름이나 </a:t>
            </a:r>
            <a:r>
              <a:rPr lang="ko-KR" altLang="en-US" sz="1400" dirty="0" err="1"/>
              <a:t>어떤종류의</a:t>
            </a:r>
            <a:endParaRPr lang="en-US" altLang="ko-KR" sz="1400" dirty="0"/>
          </a:p>
          <a:p>
            <a:r>
              <a:rPr lang="ko-KR" altLang="en-US" sz="1400" dirty="0"/>
              <a:t>파일인지 확장자명을 검사하는 것 없이 파일을 불러옵니다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위험한 요소가 있는 파일이 업로드 될 우려가 있습니다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F1E4AF-3FE5-4E48-9078-64507D9CE0D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6375633" y="3429000"/>
            <a:ext cx="155196" cy="546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82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149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40</cp:revision>
  <dcterms:created xsi:type="dcterms:W3CDTF">2020-05-25T00:38:46Z</dcterms:created>
  <dcterms:modified xsi:type="dcterms:W3CDTF">2021-04-14T12:07:14Z</dcterms:modified>
</cp:coreProperties>
</file>