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6D2A-C1BC-4ADF-B69D-F32D9A27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B96636-30FC-4A03-AED8-383E1CDB1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AD212-CFD5-401E-A690-919AC90A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2FAC5-6E15-4056-BCDE-B7933B55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27AC6-64D8-4B0C-92D9-C388CE0C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FC6A6-BA69-410C-A14C-A609AA5B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DCC17B-ECBB-48A0-A7E2-ACBBA6B2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64398-AA46-4E8D-B62B-24B701FB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FB38D-0C04-48E5-BF34-378BFC93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CB19F-4938-4731-862D-98FF07DA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8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110948-9978-4F29-86F3-64AE9EC69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D9214C-BF70-428D-86C4-ADEA06292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1F26F-F9CA-4463-A5C7-AC6EC004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77E10-D33E-4755-BEAA-07FDEE37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2BCD9-E538-4950-81FE-35F2C0CF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E4809-BA36-41F7-B80D-308B0862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2D3ED-C540-48BF-8A8F-F6E46AFE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2F96A-EAAB-4A5E-84DA-7F397401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80FA2-998E-438F-BCE7-16B48D5F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C32DC-9C0E-4DEF-8F03-9E2D2D51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8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2536F-BEB7-4522-9E22-7FA0B890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5668E-AF1D-4E74-BA8F-E7DCFC4F2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F6755-380C-4837-966D-081FECCC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65435-19CE-4622-B1B2-4C1DE256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37415-FBAE-4EDB-9E89-0478B5E2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9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449DE-AD6F-46D1-80DA-BD88B1D2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327AB-DFC3-4359-B8F5-BADD07000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671505-34BA-4B2A-8158-242592F90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F2CF3-AAAB-47B0-9847-15CC1629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5C28A-8CAA-480F-BD1A-F62F3ACC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00B0C-FEB6-4281-BFEC-CDEA7874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6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57EED-7532-41D0-BEB4-6832DB1A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56451-86C1-4635-9D5D-FED7C5807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EBB323-33BC-4D6B-92AC-A2EAAF3EA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ABDFFF-A298-4DBB-9913-4BF5ACF0A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29CD1-2FD7-4377-9259-5326C6193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4AE0CD-E225-46B5-A5CE-0989F402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B1AA03-FC74-433D-8E13-F92DA328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AEF2AD-494D-4040-8C53-B70B9861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62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ECC0A-C559-4500-88EE-542B1A4A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AADB4A-6292-459B-8C79-26104C8D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A18890-FFEB-4E06-8542-24042697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A0E736-AA88-46B8-9833-CC401590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2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1A6644-D191-4AF9-B191-D54FA322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A9774F-1B25-4023-A964-9AA86FF1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BCF238-D3A0-4952-8422-4107D474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3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D10F9-7BAD-4FC7-9E55-FA29C84E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0E122-732C-4F29-8BA8-3ED99B789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46C0D7-B3F7-4598-9C9A-68FBFF7AF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57088D-C04E-4957-82F5-3383E236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487FD-D095-445D-A3F6-88B6230D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C5201-DAE8-4D9D-BFA6-0314C69C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7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6271F-3F68-4AA5-8EB7-A5E8FF64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C85834-2113-4873-A975-02C426316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6E40DD-3ECC-441E-AB24-342DFDBD4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D98A04-0C97-4C51-BB20-7F12359C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411-F701-4CF3-A9B3-3A355575E0D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66A953-BEE9-4A72-B369-0792FF82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FDBFD4-4554-403B-9EFC-DAD7F648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3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389F45-0297-4C36-9CF1-CFC7538A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EE8BC2-43CC-4B17-AE2E-D16372824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C6465-F190-49CC-8DA9-AB0CCA276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99411-F701-4CF3-A9B3-3A355575E0D1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77667-A575-4874-885D-CBAF080F9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C2C9C-3420-4572-8AD6-66C8922EF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29208-D098-464C-8CA7-FC8F6DF2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9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D5376C-9FD6-44C3-A6A5-3B766D96F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7716"/>
            <a:ext cx="12192000" cy="5680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5666F4-9476-4579-BF30-1331AE0C6D8E}"/>
              </a:ext>
            </a:extLst>
          </p:cNvPr>
          <p:cNvSpPr txBox="1"/>
          <p:nvPr/>
        </p:nvSpPr>
        <p:spPr>
          <a:xfrm>
            <a:off x="2286000" y="469830"/>
            <a:ext cx="10153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스위치를 연결해서 </a:t>
            </a:r>
            <a:r>
              <a:rPr lang="ko-KR" altLang="en-US" sz="4000" dirty="0" err="1"/>
              <a:t>서보모터를</a:t>
            </a:r>
            <a:r>
              <a:rPr lang="ko-KR" altLang="en-US" sz="4000" dirty="0"/>
              <a:t> 제어해보자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F7EC0-5F5A-4E83-9E82-3C34D817C2C1}"/>
              </a:ext>
            </a:extLst>
          </p:cNvPr>
          <p:cNvSpPr txBox="1"/>
          <p:nvPr/>
        </p:nvSpPr>
        <p:spPr>
          <a:xfrm>
            <a:off x="0" y="0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201844050 </a:t>
            </a:r>
            <a:r>
              <a:rPr lang="ko-KR" altLang="en-US" dirty="0"/>
              <a:t>박승민</a:t>
            </a:r>
          </a:p>
        </p:txBody>
      </p:sp>
    </p:spTree>
    <p:extLst>
      <p:ext uri="{BB962C8B-B14F-4D97-AF65-F5344CB8AC3E}">
        <p14:creationId xmlns:p14="http://schemas.microsoft.com/office/powerpoint/2010/main" val="91251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D67327-36E4-44C7-8B88-70FC9222E446}"/>
              </a:ext>
            </a:extLst>
          </p:cNvPr>
          <p:cNvSpPr txBox="1"/>
          <p:nvPr/>
        </p:nvSpPr>
        <p:spPr>
          <a:xfrm>
            <a:off x="0" y="0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201844050 </a:t>
            </a:r>
            <a:r>
              <a:rPr lang="ko-KR" altLang="en-US" dirty="0"/>
              <a:t>박승민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EE676-9900-4D68-BDFA-E02095F14429}"/>
              </a:ext>
            </a:extLst>
          </p:cNvPr>
          <p:cNvSpPr txBox="1"/>
          <p:nvPr/>
        </p:nvSpPr>
        <p:spPr>
          <a:xfrm>
            <a:off x="2286000" y="469830"/>
            <a:ext cx="10153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LCD</a:t>
            </a:r>
            <a:r>
              <a:rPr lang="ko-KR" altLang="en-US" sz="4000" dirty="0"/>
              <a:t>에 학번과 이름을 표시해보자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B0B4D-EC7B-43E3-8463-586F542331C8}"/>
              </a:ext>
            </a:extLst>
          </p:cNvPr>
          <p:cNvSpPr txBox="1"/>
          <p:nvPr/>
        </p:nvSpPr>
        <p:spPr>
          <a:xfrm>
            <a:off x="3277773" y="1680975"/>
            <a:ext cx="5401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 &lt;LiquidCrystal_I2C.h&gt;</a:t>
            </a:r>
          </a:p>
          <a:p>
            <a:endParaRPr lang="en-US" altLang="ko-KR" dirty="0"/>
          </a:p>
          <a:p>
            <a:r>
              <a:rPr lang="en-US" altLang="ko-KR" dirty="0"/>
              <a:t>LiquidCrystal_I2C lcd(0x27, 16, 2);</a:t>
            </a:r>
          </a:p>
          <a:p>
            <a:r>
              <a:rPr lang="en-US" altLang="ko-KR" dirty="0"/>
              <a:t>void setup() {</a:t>
            </a:r>
          </a:p>
          <a:p>
            <a:r>
              <a:rPr lang="en-US" altLang="ko-KR" dirty="0"/>
              <a:t>  // put your setup code here, to run once: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lcd.init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lcd.backlight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loop() {</a:t>
            </a:r>
          </a:p>
          <a:p>
            <a:r>
              <a:rPr lang="en-US" altLang="ko-KR" dirty="0"/>
              <a:t>  // put your main code here, to run repeatedly: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lcd.setCursor</a:t>
            </a:r>
            <a:r>
              <a:rPr lang="en-US" altLang="ko-KR" dirty="0"/>
              <a:t>(0,0);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lcd.print</a:t>
            </a:r>
            <a:r>
              <a:rPr lang="en-US" altLang="ko-KR" dirty="0"/>
              <a:t>("201844050");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lcd.setCursor</a:t>
            </a:r>
            <a:r>
              <a:rPr lang="en-US" altLang="ko-KR" dirty="0"/>
              <a:t>(1,1);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lcd.print</a:t>
            </a:r>
            <a:r>
              <a:rPr lang="en-US" altLang="ko-KR" dirty="0"/>
              <a:t>("park </a:t>
            </a:r>
            <a:r>
              <a:rPr lang="en-US" altLang="ko-KR" dirty="0" err="1"/>
              <a:t>seung</a:t>
            </a:r>
            <a:r>
              <a:rPr lang="en-US" altLang="ko-KR" dirty="0"/>
              <a:t> min");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84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C92C798-0A6B-43CC-8EC0-3A014B705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30"/>
            <a:ext cx="5562600" cy="63881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C22C6A-0093-4462-A704-155223A790BC}"/>
              </a:ext>
            </a:extLst>
          </p:cNvPr>
          <p:cNvSpPr txBox="1"/>
          <p:nvPr/>
        </p:nvSpPr>
        <p:spPr>
          <a:xfrm>
            <a:off x="0" y="0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201844050 </a:t>
            </a:r>
            <a:r>
              <a:rPr lang="ko-KR" altLang="en-US" dirty="0"/>
              <a:t>박승민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5D1B0-C3AF-4EA2-BB05-D2526AE51A6A}"/>
              </a:ext>
            </a:extLst>
          </p:cNvPr>
          <p:cNvSpPr txBox="1"/>
          <p:nvPr/>
        </p:nvSpPr>
        <p:spPr>
          <a:xfrm>
            <a:off x="5562600" y="0"/>
            <a:ext cx="662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C-LCD, </a:t>
            </a:r>
            <a:r>
              <a:rPr lang="ko-KR" altLang="en-US" sz="4000" dirty="0" err="1"/>
              <a:t>서보</a:t>
            </a:r>
            <a:r>
              <a:rPr lang="ko-KR" altLang="en-US" sz="4000" dirty="0"/>
              <a:t> 모터</a:t>
            </a:r>
            <a:r>
              <a:rPr lang="en-US" altLang="ko-KR" sz="4000" dirty="0"/>
              <a:t>, KEY</a:t>
            </a:r>
            <a:r>
              <a:rPr lang="ko-KR" altLang="en-US" sz="4000" dirty="0"/>
              <a:t> </a:t>
            </a:r>
            <a:r>
              <a:rPr lang="en-US" altLang="ko-KR" sz="4000" dirty="0"/>
              <a:t>1</a:t>
            </a:r>
            <a:r>
              <a:rPr lang="ko-KR" altLang="en-US" sz="4000" dirty="0"/>
              <a:t>개</a:t>
            </a:r>
            <a:r>
              <a:rPr lang="en-US" altLang="ko-KR" sz="4000" dirty="0"/>
              <a:t>, LED 2</a:t>
            </a:r>
            <a:r>
              <a:rPr lang="ko-KR" altLang="en-US" sz="4000" dirty="0"/>
              <a:t>개가 동작할 수 있도록 연결하여 결선도를 그려라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1452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128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/컴퓨터정보과 박승민</dc:creator>
  <cp:lastModifiedBy>박승민</cp:lastModifiedBy>
  <cp:revision>1</cp:revision>
  <dcterms:created xsi:type="dcterms:W3CDTF">2021-05-12T09:30:15Z</dcterms:created>
  <dcterms:modified xsi:type="dcterms:W3CDTF">2021-05-12T09:36:31Z</dcterms:modified>
</cp:coreProperties>
</file>