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3DFBA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사건 개요 및 대처방안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418D5-2D74-4024-B38E-7CD8A6F6F39B}"/>
              </a:ext>
            </a:extLst>
          </p:cNvPr>
          <p:cNvSpPr txBox="1"/>
          <p:nvPr/>
        </p:nvSpPr>
        <p:spPr>
          <a:xfrm>
            <a:off x="387292" y="2561017"/>
            <a:ext cx="11417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올해 미국 플로리다 주에서는 이른 바 양잿물 테러라고 불리는 사건이 발생하였습니다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공격자는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팀뷰어라는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애플리케이션을 통해 수도 공급 시설의 원격 제어를 실시함으로써 공급되는 물의 화학 비율을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바꿨을뿐입니다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보안 업체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맨디언트에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따르면 산업 현장에서 발생하는 공격들 중 대다수가 무계획적으로 발생하고 있다고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즉 물에 독을 풀거나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신호등 불을 꺼트리거나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화학단지를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폭발시키기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위한 목적을 가지고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OT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네트워크를 공격하는 사례보다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어쩌다 보니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OT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침투와 해킹에 성공한 사례가 압도적으로 많다는 것입니다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현재 이러한 사태는 자신이 뭘 침해했는지도 잘 모르는 공격자가 종종 나오고는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 Gothic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어떤 공격자는 독일 철도 시스템을 침해했다고 주장했는데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증거라고 내놓은 스크린샷은 기차 모형 세트를 운영하는 데 필요한 웹 인터페이스였습니다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이렇게 낮은 수준의 침해 공격의 경우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OT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환경에 대한 원격 접근 시스템이 문제가 되는 경우가 많습니다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이러한 상황을 미국 국토안보부도 인지하기 시작하여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최근 국토안보부는 새로운 규정을 마련 중에 있다고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느낀점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3F9CD-AC2E-478F-998F-B5476341ED06}"/>
              </a:ext>
            </a:extLst>
          </p:cNvPr>
          <p:cNvSpPr txBox="1"/>
          <p:nvPr/>
        </p:nvSpPr>
        <p:spPr>
          <a:xfrm>
            <a:off x="839646" y="2690336"/>
            <a:ext cx="9320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OT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시설은 비교적 오래 전에 개발돼 구축된 것이 대부분으로 사이버 보안이라는 개념이 존재하지 않았을 때 만들어졌습니다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검색 도구로 장비가 검색되지 않도록 만들어야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차적인 방어가 보장됩니다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공공 인터넷과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OT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시스템들을 분리시켜야 한다고 생각이 듭니다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랜섬웨어의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유행이 이 유행과 만난다면 끔찍한 일이 발생할 수도 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있다고 생각합니다</a:t>
            </a:r>
            <a:r>
              <a:rPr lang="en-US" altLang="ko-KR" dirty="0">
                <a:solidFill>
                  <a:srgbClr val="333333"/>
                </a:solidFill>
                <a:latin typeface="Nanum Gothic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5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199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Nanum Gothic</vt:lpstr>
      <vt:lpstr>Arial</vt:lpstr>
      <vt:lpstr>Arial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박승민</cp:lastModifiedBy>
  <cp:revision>52</cp:revision>
  <dcterms:created xsi:type="dcterms:W3CDTF">2020-05-25T00:38:46Z</dcterms:created>
  <dcterms:modified xsi:type="dcterms:W3CDTF">2021-05-26T11:38:48Z</dcterms:modified>
</cp:coreProperties>
</file>